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5"/>
  </p:notesMasterIdLst>
  <p:sldIdLst>
    <p:sldId id="261" r:id="rId2"/>
    <p:sldId id="263" r:id="rId3"/>
    <p:sldId id="262" r:id="rId4"/>
  </p:sldIdLst>
  <p:sldSz cx="16559213" cy="8099425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D2"/>
    <a:srgbClr val="009051"/>
    <a:srgbClr val="76D6FF"/>
    <a:srgbClr val="0096FF"/>
    <a:srgbClr val="0432FF"/>
    <a:srgbClr val="7A81FF"/>
    <a:srgbClr val="00FA00"/>
    <a:srgbClr val="00FB92"/>
    <a:srgbClr val="FFD579"/>
    <a:srgbClr val="ED5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8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24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66483-172A-F94A-9475-B9F63ED6A793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74638" y="1143000"/>
            <a:ext cx="6308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73B59-624B-C245-B940-1C88E5BB6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30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73B59-624B-C245-B940-1C88E5BB68C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06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73B59-624B-C245-B940-1C88E5BB68C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75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041DA-9068-1A5B-C08D-F8194F446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9902" y="1325531"/>
            <a:ext cx="1241941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EEAA028-3D5E-59D9-7861-4BFF818F8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9902" y="4254073"/>
            <a:ext cx="1241941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0FB579-FC71-1A60-CFDF-0674E6B5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22FE-F121-0243-9F0D-EF643439A2DD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4DB2A6-0AD4-7AF6-3F5A-136C5E9AB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0A6401-D711-F6A3-BC33-646D06C11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01C9-BCC6-5B4A-88EF-E27B01D04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5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5F7E16-124C-4991-3038-F1EA440B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C6FA2B-1015-28B6-28CF-0FA97AD0F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5933CA-A91E-C06D-EB51-04494A589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22FE-F121-0243-9F0D-EF643439A2DD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074795-AB29-925D-F0AD-D61FA37B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4EBA18-4AA1-D247-5078-71677C2BA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01C9-BCC6-5B4A-88EF-E27B01D04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0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5206B2F-E87F-AAFD-0D95-A319BA87A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850187" y="431220"/>
            <a:ext cx="3570580" cy="68638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8CA6CC5-9CF7-87DB-2B50-4E5388C46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38446" y="431220"/>
            <a:ext cx="10504751" cy="68638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9679FD-F10D-CAEA-3C67-9453BA6E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22FE-F121-0243-9F0D-EF643439A2DD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170C8C-949E-B2F1-C341-8D2B144B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5AFCA5-3583-CC1D-0A38-3054503A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01C9-BCC6-5B4A-88EF-E27B01D04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96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1EFBA8-699F-46A2-055C-9FA81382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F61D25-2608-90F9-B046-EE1124E36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BFC429-B656-EDB2-205F-93102E83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22FE-F121-0243-9F0D-EF643439A2DD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3E3FEC-83FE-2D57-1A76-31E2A6ED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CB1ACC-209B-D264-E717-36D0E917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01C9-BCC6-5B4A-88EF-E27B01D04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4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94F82E-750C-5940-BED6-200F9C08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821" y="2019233"/>
            <a:ext cx="14282321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26FD1-5B1A-CF4D-78AA-39882AF63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9821" y="5420241"/>
            <a:ext cx="14282321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82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82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6806BD-CD5D-C9E0-0CBD-DCD766F36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22FE-F121-0243-9F0D-EF643439A2DD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7256A5-1593-215E-1D13-BB222695C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DE75E3-7C8F-9FD9-B5EB-EE7019DF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01C9-BCC6-5B4A-88EF-E27B01D04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53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CC41FC-5B5F-4558-7F5B-F7BDAB07D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B7F9D6-4523-D9AC-CCD2-BDF343C4A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8446" y="2156097"/>
            <a:ext cx="7037666" cy="513901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FA70287-23D2-DFCE-0BCB-2CCF4246F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3101" y="2156097"/>
            <a:ext cx="7037666" cy="513901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ADB90-AAB0-095F-5019-A097EF3D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22FE-F121-0243-9F0D-EF643439A2DD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563267-D147-C79F-4736-8AFB8C9D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B6906B-97F8-A375-1ED4-A1B641D9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01C9-BCC6-5B4A-88EF-E27B01D04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37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75DFD5-D5C0-346C-2C7A-95CEA6A60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603" y="431220"/>
            <a:ext cx="14282321" cy="1565514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F0F0A7-9A13-52F5-822F-8ED55D4DC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0603" y="1985485"/>
            <a:ext cx="7005323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6A91AC-82F2-950A-9AD5-482264FF9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603" y="2958540"/>
            <a:ext cx="7005323" cy="435156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B5AAE85-D11C-F605-4AE2-D997156EA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3102" y="1985485"/>
            <a:ext cx="7039822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95933FA-BB32-EFB7-80F6-1E63835D5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3102" y="2958540"/>
            <a:ext cx="7039822" cy="435156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4DBC59F-583F-A73C-86F1-E634C818C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22FE-F121-0243-9F0D-EF643439A2DD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8E2D345-210D-9583-6F69-63488B1F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106BED9-7423-9696-8F2C-63A3F27D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01C9-BCC6-5B4A-88EF-E27B01D04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419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6CDE06-1EB2-E82C-9B0C-9DD0B1DD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4B37EBA-E09B-44F2-2641-11CF49811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22FE-F121-0243-9F0D-EF643439A2DD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6FB654-6648-551B-53D5-E659B81D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BE64753-B9D7-614C-49A8-920DA592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01C9-BCC6-5B4A-88EF-E27B01D04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20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F25FCD-E6D1-86AD-EBAA-CE21A5C0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22FE-F121-0243-9F0D-EF643439A2DD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CA5664-5818-F274-203F-13E65E63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F10635-7286-23C5-E262-CC64144B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01C9-BCC6-5B4A-88EF-E27B01D04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67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DB3436-3B79-4B3B-FD2E-400F36E57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603" y="539962"/>
            <a:ext cx="5340777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1420AE-B809-3244-6A23-6A41426E3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822" y="1166168"/>
            <a:ext cx="8383102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F5E994-D04E-5D5F-0EC5-8F60EAF51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0603" y="2429828"/>
            <a:ext cx="5340777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0525A8-EF8B-D0DB-6B41-EF513A0C1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22FE-F121-0243-9F0D-EF643439A2DD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F8FD34-02DD-5A34-71E1-0C34057E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95D402-B39F-E918-4688-752FFBE6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01C9-BCC6-5B4A-88EF-E27B01D04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635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06E2ED-1632-B091-CF77-6D230D61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603" y="539962"/>
            <a:ext cx="5340777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2F8FECB-0DF9-0182-9200-C852D5361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39822" y="1166168"/>
            <a:ext cx="8383102" cy="5755841"/>
          </a:xfrm>
        </p:spPr>
        <p:txBody>
          <a:bodyPr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AC82BF-0FB9-7628-6563-E90A1D855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0603" y="2429828"/>
            <a:ext cx="5340777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A2BD41-AC9F-E7DF-08BC-1F96859B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22FE-F121-0243-9F0D-EF643439A2DD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59DBDB-CE9F-476C-40D2-B1960A76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940520-5955-D02B-4511-93985E45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01C9-BCC6-5B4A-88EF-E27B01D04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94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6AA7BA5-40B2-82D3-BBDA-A0581EA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446" y="431220"/>
            <a:ext cx="14282321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14F07A-BA87-2713-B599-E515CBD20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8446" y="2156097"/>
            <a:ext cx="14282321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C5C0A1-DB43-94D4-BB84-56A851C2D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8446" y="7506968"/>
            <a:ext cx="3725823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F122FE-F121-0243-9F0D-EF643439A2DD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0C89B8-7AD5-0EB7-43F6-A60C3B742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5240" y="7506968"/>
            <a:ext cx="5588734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36E315-BC9B-5DEC-21E0-9902E4FAA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944" y="7506968"/>
            <a:ext cx="3725823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0F01C9-BCC6-5B4A-88EF-E27B01D04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03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kumimoji="1"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79906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2B29A679-B8AF-367C-D47E-CB4C959EFF0B}"/>
              </a:ext>
            </a:extLst>
          </p:cNvPr>
          <p:cNvSpPr/>
          <p:nvPr/>
        </p:nvSpPr>
        <p:spPr>
          <a:xfrm>
            <a:off x="0" y="0"/>
            <a:ext cx="16559213" cy="8099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4B8B76B4-F5E6-5BD8-CED4-3B8E9AD762D4}"/>
              </a:ext>
            </a:extLst>
          </p:cNvPr>
          <p:cNvSpPr>
            <a:spLocks noChangeAspect="1"/>
          </p:cNvSpPr>
          <p:nvPr/>
        </p:nvSpPr>
        <p:spPr>
          <a:xfrm>
            <a:off x="9335016" y="5494605"/>
            <a:ext cx="1440000" cy="144000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FFFF00"/>
              </a:gs>
              <a:gs pos="47000">
                <a:srgbClr val="FFFF00">
                  <a:alpha val="2004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E755E307-3151-6308-9DB1-1432D66B46ED}"/>
              </a:ext>
            </a:extLst>
          </p:cNvPr>
          <p:cNvSpPr>
            <a:spLocks noChangeAspect="1"/>
          </p:cNvSpPr>
          <p:nvPr/>
        </p:nvSpPr>
        <p:spPr>
          <a:xfrm>
            <a:off x="13053576" y="3482925"/>
            <a:ext cx="1440000" cy="144000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FFFF00"/>
              </a:gs>
              <a:gs pos="47000">
                <a:srgbClr val="FFFF00">
                  <a:alpha val="2004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77E21DD5-9119-56CC-5551-94067D59B7E9}"/>
              </a:ext>
            </a:extLst>
          </p:cNvPr>
          <p:cNvSpPr/>
          <p:nvPr/>
        </p:nvSpPr>
        <p:spPr>
          <a:xfrm>
            <a:off x="-4226" y="787949"/>
            <a:ext cx="12247312" cy="17060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25C2C5F-8144-7486-6D8F-40ADD360830D}"/>
              </a:ext>
            </a:extLst>
          </p:cNvPr>
          <p:cNvGrpSpPr/>
          <p:nvPr/>
        </p:nvGrpSpPr>
        <p:grpSpPr>
          <a:xfrm>
            <a:off x="5010226" y="-5830115"/>
            <a:ext cx="13777929" cy="15603463"/>
            <a:chOff x="752475" y="1797051"/>
            <a:chExt cx="8099426" cy="9172575"/>
          </a:xfrm>
          <a:noFill/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D149476-7FEF-A81B-A357-AFC700258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463" y="1797051"/>
              <a:ext cx="2992438" cy="2809875"/>
            </a:xfrm>
            <a:custGeom>
              <a:avLst/>
              <a:gdLst>
                <a:gd name="T0" fmla="*/ 248 w 798"/>
                <a:gd name="T1" fmla="*/ 25 h 749"/>
                <a:gd name="T2" fmla="*/ 279 w 798"/>
                <a:gd name="T3" fmla="*/ 9 h 749"/>
                <a:gd name="T4" fmla="*/ 434 w 798"/>
                <a:gd name="T5" fmla="*/ 188 h 749"/>
                <a:gd name="T6" fmla="*/ 678 w 798"/>
                <a:gd name="T7" fmla="*/ 281 h 749"/>
                <a:gd name="T8" fmla="*/ 732 w 798"/>
                <a:gd name="T9" fmla="*/ 249 h 749"/>
                <a:gd name="T10" fmla="*/ 698 w 798"/>
                <a:gd name="T11" fmla="*/ 318 h 749"/>
                <a:gd name="T12" fmla="*/ 735 w 798"/>
                <a:gd name="T13" fmla="*/ 359 h 749"/>
                <a:gd name="T14" fmla="*/ 754 w 798"/>
                <a:gd name="T15" fmla="*/ 415 h 749"/>
                <a:gd name="T16" fmla="*/ 794 w 798"/>
                <a:gd name="T17" fmla="*/ 400 h 749"/>
                <a:gd name="T18" fmla="*/ 762 w 798"/>
                <a:gd name="T19" fmla="*/ 426 h 749"/>
                <a:gd name="T20" fmla="*/ 715 w 798"/>
                <a:gd name="T21" fmla="*/ 439 h 749"/>
                <a:gd name="T22" fmla="*/ 691 w 798"/>
                <a:gd name="T23" fmla="*/ 466 h 749"/>
                <a:gd name="T24" fmla="*/ 658 w 798"/>
                <a:gd name="T25" fmla="*/ 457 h 749"/>
                <a:gd name="T26" fmla="*/ 637 w 798"/>
                <a:gd name="T27" fmla="*/ 474 h 749"/>
                <a:gd name="T28" fmla="*/ 520 w 798"/>
                <a:gd name="T29" fmla="*/ 514 h 749"/>
                <a:gd name="T30" fmla="*/ 458 w 798"/>
                <a:gd name="T31" fmla="*/ 654 h 749"/>
                <a:gd name="T32" fmla="*/ 283 w 798"/>
                <a:gd name="T33" fmla="*/ 542 h 749"/>
                <a:gd name="T34" fmla="*/ 138 w 798"/>
                <a:gd name="T35" fmla="*/ 552 h 749"/>
                <a:gd name="T36" fmla="*/ 69 w 798"/>
                <a:gd name="T37" fmla="*/ 586 h 749"/>
                <a:gd name="T38" fmla="*/ 117 w 798"/>
                <a:gd name="T39" fmla="*/ 622 h 749"/>
                <a:gd name="T40" fmla="*/ 157 w 798"/>
                <a:gd name="T41" fmla="*/ 656 h 749"/>
                <a:gd name="T42" fmla="*/ 185 w 798"/>
                <a:gd name="T43" fmla="*/ 673 h 749"/>
                <a:gd name="T44" fmla="*/ 167 w 798"/>
                <a:gd name="T45" fmla="*/ 692 h 749"/>
                <a:gd name="T46" fmla="*/ 124 w 798"/>
                <a:gd name="T47" fmla="*/ 683 h 749"/>
                <a:gd name="T48" fmla="*/ 109 w 798"/>
                <a:gd name="T49" fmla="*/ 691 h 749"/>
                <a:gd name="T50" fmla="*/ 90 w 798"/>
                <a:gd name="T51" fmla="*/ 720 h 749"/>
                <a:gd name="T52" fmla="*/ 58 w 798"/>
                <a:gd name="T53" fmla="*/ 749 h 749"/>
                <a:gd name="T54" fmla="*/ 31 w 798"/>
                <a:gd name="T55" fmla="*/ 715 h 749"/>
                <a:gd name="T56" fmla="*/ 38 w 798"/>
                <a:gd name="T57" fmla="*/ 625 h 749"/>
                <a:gd name="T58" fmla="*/ 7 w 798"/>
                <a:gd name="T59" fmla="*/ 602 h 749"/>
                <a:gd name="T60" fmla="*/ 10 w 798"/>
                <a:gd name="T61" fmla="*/ 542 h 749"/>
                <a:gd name="T62" fmla="*/ 44 w 798"/>
                <a:gd name="T63" fmla="*/ 512 h 749"/>
                <a:gd name="T64" fmla="*/ 64 w 798"/>
                <a:gd name="T65" fmla="*/ 503 h 749"/>
                <a:gd name="T66" fmla="*/ 83 w 798"/>
                <a:gd name="T67" fmla="*/ 482 h 749"/>
                <a:gd name="T68" fmla="*/ 88 w 798"/>
                <a:gd name="T69" fmla="*/ 438 h 749"/>
                <a:gd name="T70" fmla="*/ 94 w 798"/>
                <a:gd name="T71" fmla="*/ 402 h 749"/>
                <a:gd name="T72" fmla="*/ 124 w 798"/>
                <a:gd name="T73" fmla="*/ 420 h 749"/>
                <a:gd name="T74" fmla="*/ 159 w 798"/>
                <a:gd name="T75" fmla="*/ 423 h 749"/>
                <a:gd name="T76" fmla="*/ 185 w 798"/>
                <a:gd name="T77" fmla="*/ 439 h 749"/>
                <a:gd name="T78" fmla="*/ 220 w 798"/>
                <a:gd name="T79" fmla="*/ 387 h 749"/>
                <a:gd name="T80" fmla="*/ 211 w 798"/>
                <a:gd name="T81" fmla="*/ 326 h 749"/>
                <a:gd name="T82" fmla="*/ 250 w 798"/>
                <a:gd name="T83" fmla="*/ 228 h 749"/>
                <a:gd name="T84" fmla="*/ 264 w 798"/>
                <a:gd name="T85" fmla="*/ 13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8" h="749">
                  <a:moveTo>
                    <a:pt x="242" y="75"/>
                  </a:moveTo>
                  <a:cubicBezTo>
                    <a:pt x="234" y="61"/>
                    <a:pt x="240" y="54"/>
                    <a:pt x="244" y="48"/>
                  </a:cubicBezTo>
                  <a:cubicBezTo>
                    <a:pt x="249" y="41"/>
                    <a:pt x="252" y="33"/>
                    <a:pt x="248" y="25"/>
                  </a:cubicBezTo>
                  <a:cubicBezTo>
                    <a:pt x="245" y="19"/>
                    <a:pt x="251" y="16"/>
                    <a:pt x="255" y="21"/>
                  </a:cubicBezTo>
                  <a:cubicBezTo>
                    <a:pt x="259" y="27"/>
                    <a:pt x="265" y="26"/>
                    <a:pt x="272" y="22"/>
                  </a:cubicBezTo>
                  <a:cubicBezTo>
                    <a:pt x="278" y="18"/>
                    <a:pt x="279" y="18"/>
                    <a:pt x="279" y="9"/>
                  </a:cubicBezTo>
                  <a:cubicBezTo>
                    <a:pt x="279" y="1"/>
                    <a:pt x="289" y="0"/>
                    <a:pt x="292" y="8"/>
                  </a:cubicBezTo>
                  <a:cubicBezTo>
                    <a:pt x="294" y="16"/>
                    <a:pt x="320" y="39"/>
                    <a:pt x="325" y="47"/>
                  </a:cubicBezTo>
                  <a:cubicBezTo>
                    <a:pt x="331" y="55"/>
                    <a:pt x="414" y="174"/>
                    <a:pt x="434" y="188"/>
                  </a:cubicBezTo>
                  <a:cubicBezTo>
                    <a:pt x="454" y="203"/>
                    <a:pt x="520" y="262"/>
                    <a:pt x="590" y="265"/>
                  </a:cubicBezTo>
                  <a:cubicBezTo>
                    <a:pt x="599" y="292"/>
                    <a:pt x="606" y="298"/>
                    <a:pt x="627" y="298"/>
                  </a:cubicBezTo>
                  <a:cubicBezTo>
                    <a:pt x="647" y="299"/>
                    <a:pt x="665" y="300"/>
                    <a:pt x="678" y="281"/>
                  </a:cubicBezTo>
                  <a:cubicBezTo>
                    <a:pt x="691" y="262"/>
                    <a:pt x="707" y="256"/>
                    <a:pt x="712" y="250"/>
                  </a:cubicBezTo>
                  <a:cubicBezTo>
                    <a:pt x="717" y="244"/>
                    <a:pt x="728" y="229"/>
                    <a:pt x="733" y="221"/>
                  </a:cubicBezTo>
                  <a:cubicBezTo>
                    <a:pt x="739" y="233"/>
                    <a:pt x="735" y="244"/>
                    <a:pt x="732" y="249"/>
                  </a:cubicBezTo>
                  <a:cubicBezTo>
                    <a:pt x="728" y="255"/>
                    <a:pt x="721" y="259"/>
                    <a:pt x="721" y="272"/>
                  </a:cubicBezTo>
                  <a:cubicBezTo>
                    <a:pt x="719" y="276"/>
                    <a:pt x="704" y="297"/>
                    <a:pt x="703" y="303"/>
                  </a:cubicBezTo>
                  <a:cubicBezTo>
                    <a:pt x="702" y="309"/>
                    <a:pt x="701" y="313"/>
                    <a:pt x="698" y="318"/>
                  </a:cubicBezTo>
                  <a:cubicBezTo>
                    <a:pt x="696" y="322"/>
                    <a:pt x="697" y="328"/>
                    <a:pt x="700" y="332"/>
                  </a:cubicBezTo>
                  <a:cubicBezTo>
                    <a:pt x="705" y="339"/>
                    <a:pt x="706" y="347"/>
                    <a:pt x="714" y="350"/>
                  </a:cubicBezTo>
                  <a:cubicBezTo>
                    <a:pt x="721" y="353"/>
                    <a:pt x="735" y="356"/>
                    <a:pt x="735" y="359"/>
                  </a:cubicBezTo>
                  <a:cubicBezTo>
                    <a:pt x="734" y="365"/>
                    <a:pt x="734" y="365"/>
                    <a:pt x="734" y="365"/>
                  </a:cubicBezTo>
                  <a:cubicBezTo>
                    <a:pt x="719" y="365"/>
                    <a:pt x="719" y="365"/>
                    <a:pt x="719" y="365"/>
                  </a:cubicBezTo>
                  <a:cubicBezTo>
                    <a:pt x="725" y="397"/>
                    <a:pt x="735" y="412"/>
                    <a:pt x="754" y="415"/>
                  </a:cubicBezTo>
                  <a:cubicBezTo>
                    <a:pt x="776" y="394"/>
                    <a:pt x="776" y="394"/>
                    <a:pt x="776" y="394"/>
                  </a:cubicBezTo>
                  <a:cubicBezTo>
                    <a:pt x="781" y="396"/>
                    <a:pt x="785" y="396"/>
                    <a:pt x="788" y="394"/>
                  </a:cubicBezTo>
                  <a:cubicBezTo>
                    <a:pt x="793" y="394"/>
                    <a:pt x="798" y="396"/>
                    <a:pt x="794" y="400"/>
                  </a:cubicBezTo>
                  <a:cubicBezTo>
                    <a:pt x="790" y="403"/>
                    <a:pt x="781" y="406"/>
                    <a:pt x="773" y="407"/>
                  </a:cubicBezTo>
                  <a:cubicBezTo>
                    <a:pt x="763" y="417"/>
                    <a:pt x="763" y="417"/>
                    <a:pt x="763" y="417"/>
                  </a:cubicBezTo>
                  <a:cubicBezTo>
                    <a:pt x="762" y="426"/>
                    <a:pt x="762" y="426"/>
                    <a:pt x="762" y="426"/>
                  </a:cubicBezTo>
                  <a:cubicBezTo>
                    <a:pt x="755" y="434"/>
                    <a:pt x="755" y="434"/>
                    <a:pt x="755" y="434"/>
                  </a:cubicBezTo>
                  <a:cubicBezTo>
                    <a:pt x="749" y="431"/>
                    <a:pt x="736" y="432"/>
                    <a:pt x="731" y="434"/>
                  </a:cubicBezTo>
                  <a:cubicBezTo>
                    <a:pt x="726" y="435"/>
                    <a:pt x="721" y="439"/>
                    <a:pt x="715" y="439"/>
                  </a:cubicBezTo>
                  <a:cubicBezTo>
                    <a:pt x="710" y="439"/>
                    <a:pt x="705" y="439"/>
                    <a:pt x="704" y="445"/>
                  </a:cubicBezTo>
                  <a:cubicBezTo>
                    <a:pt x="703" y="451"/>
                    <a:pt x="699" y="456"/>
                    <a:pt x="696" y="458"/>
                  </a:cubicBezTo>
                  <a:cubicBezTo>
                    <a:pt x="693" y="461"/>
                    <a:pt x="694" y="464"/>
                    <a:pt x="691" y="466"/>
                  </a:cubicBezTo>
                  <a:cubicBezTo>
                    <a:pt x="688" y="467"/>
                    <a:pt x="678" y="467"/>
                    <a:pt x="675" y="467"/>
                  </a:cubicBezTo>
                  <a:cubicBezTo>
                    <a:pt x="672" y="466"/>
                    <a:pt x="666" y="464"/>
                    <a:pt x="669" y="457"/>
                  </a:cubicBezTo>
                  <a:cubicBezTo>
                    <a:pt x="671" y="454"/>
                    <a:pt x="662" y="452"/>
                    <a:pt x="658" y="457"/>
                  </a:cubicBezTo>
                  <a:cubicBezTo>
                    <a:pt x="655" y="462"/>
                    <a:pt x="651" y="468"/>
                    <a:pt x="654" y="470"/>
                  </a:cubicBezTo>
                  <a:cubicBezTo>
                    <a:pt x="657" y="472"/>
                    <a:pt x="664" y="477"/>
                    <a:pt x="659" y="477"/>
                  </a:cubicBezTo>
                  <a:cubicBezTo>
                    <a:pt x="654" y="477"/>
                    <a:pt x="641" y="473"/>
                    <a:pt x="637" y="474"/>
                  </a:cubicBezTo>
                  <a:cubicBezTo>
                    <a:pt x="633" y="474"/>
                    <a:pt x="625" y="477"/>
                    <a:pt x="620" y="475"/>
                  </a:cubicBezTo>
                  <a:cubicBezTo>
                    <a:pt x="615" y="474"/>
                    <a:pt x="605" y="465"/>
                    <a:pt x="597" y="464"/>
                  </a:cubicBezTo>
                  <a:cubicBezTo>
                    <a:pt x="575" y="462"/>
                    <a:pt x="537" y="498"/>
                    <a:pt x="520" y="514"/>
                  </a:cubicBezTo>
                  <a:cubicBezTo>
                    <a:pt x="505" y="526"/>
                    <a:pt x="470" y="577"/>
                    <a:pt x="469" y="600"/>
                  </a:cubicBezTo>
                  <a:cubicBezTo>
                    <a:pt x="469" y="605"/>
                    <a:pt x="470" y="618"/>
                    <a:pt x="468" y="626"/>
                  </a:cubicBezTo>
                  <a:cubicBezTo>
                    <a:pt x="466" y="633"/>
                    <a:pt x="456" y="643"/>
                    <a:pt x="458" y="654"/>
                  </a:cubicBezTo>
                  <a:cubicBezTo>
                    <a:pt x="449" y="644"/>
                    <a:pt x="447" y="634"/>
                    <a:pt x="431" y="627"/>
                  </a:cubicBezTo>
                  <a:cubicBezTo>
                    <a:pt x="415" y="620"/>
                    <a:pt x="360" y="597"/>
                    <a:pt x="347" y="586"/>
                  </a:cubicBezTo>
                  <a:cubicBezTo>
                    <a:pt x="334" y="574"/>
                    <a:pt x="293" y="550"/>
                    <a:pt x="283" y="542"/>
                  </a:cubicBezTo>
                  <a:cubicBezTo>
                    <a:pt x="272" y="533"/>
                    <a:pt x="237" y="526"/>
                    <a:pt x="215" y="543"/>
                  </a:cubicBezTo>
                  <a:cubicBezTo>
                    <a:pt x="193" y="561"/>
                    <a:pt x="171" y="574"/>
                    <a:pt x="165" y="589"/>
                  </a:cubicBezTo>
                  <a:cubicBezTo>
                    <a:pt x="155" y="573"/>
                    <a:pt x="145" y="561"/>
                    <a:pt x="138" y="552"/>
                  </a:cubicBezTo>
                  <a:cubicBezTo>
                    <a:pt x="131" y="543"/>
                    <a:pt x="121" y="536"/>
                    <a:pt x="112" y="539"/>
                  </a:cubicBezTo>
                  <a:cubicBezTo>
                    <a:pt x="103" y="543"/>
                    <a:pt x="99" y="533"/>
                    <a:pt x="92" y="539"/>
                  </a:cubicBezTo>
                  <a:cubicBezTo>
                    <a:pt x="82" y="548"/>
                    <a:pt x="70" y="573"/>
                    <a:pt x="69" y="586"/>
                  </a:cubicBezTo>
                  <a:cubicBezTo>
                    <a:pt x="69" y="594"/>
                    <a:pt x="69" y="602"/>
                    <a:pt x="84" y="604"/>
                  </a:cubicBezTo>
                  <a:cubicBezTo>
                    <a:pt x="90" y="610"/>
                    <a:pt x="92" y="611"/>
                    <a:pt x="96" y="616"/>
                  </a:cubicBezTo>
                  <a:cubicBezTo>
                    <a:pt x="103" y="622"/>
                    <a:pt x="110" y="626"/>
                    <a:pt x="117" y="622"/>
                  </a:cubicBezTo>
                  <a:cubicBezTo>
                    <a:pt x="123" y="618"/>
                    <a:pt x="131" y="619"/>
                    <a:pt x="136" y="629"/>
                  </a:cubicBezTo>
                  <a:cubicBezTo>
                    <a:pt x="142" y="638"/>
                    <a:pt x="144" y="640"/>
                    <a:pt x="149" y="643"/>
                  </a:cubicBezTo>
                  <a:cubicBezTo>
                    <a:pt x="154" y="646"/>
                    <a:pt x="154" y="652"/>
                    <a:pt x="157" y="656"/>
                  </a:cubicBezTo>
                  <a:cubicBezTo>
                    <a:pt x="161" y="660"/>
                    <a:pt x="166" y="661"/>
                    <a:pt x="173" y="662"/>
                  </a:cubicBezTo>
                  <a:cubicBezTo>
                    <a:pt x="177" y="663"/>
                    <a:pt x="180" y="666"/>
                    <a:pt x="182" y="667"/>
                  </a:cubicBezTo>
                  <a:cubicBezTo>
                    <a:pt x="185" y="669"/>
                    <a:pt x="183" y="671"/>
                    <a:pt x="185" y="673"/>
                  </a:cubicBezTo>
                  <a:cubicBezTo>
                    <a:pt x="187" y="675"/>
                    <a:pt x="190" y="679"/>
                    <a:pt x="184" y="681"/>
                  </a:cubicBezTo>
                  <a:cubicBezTo>
                    <a:pt x="181" y="681"/>
                    <a:pt x="178" y="681"/>
                    <a:pt x="176" y="685"/>
                  </a:cubicBezTo>
                  <a:cubicBezTo>
                    <a:pt x="175" y="689"/>
                    <a:pt x="173" y="692"/>
                    <a:pt x="167" y="692"/>
                  </a:cubicBezTo>
                  <a:cubicBezTo>
                    <a:pt x="160" y="693"/>
                    <a:pt x="156" y="690"/>
                    <a:pt x="151" y="687"/>
                  </a:cubicBezTo>
                  <a:cubicBezTo>
                    <a:pt x="145" y="684"/>
                    <a:pt x="136" y="679"/>
                    <a:pt x="129" y="686"/>
                  </a:cubicBezTo>
                  <a:cubicBezTo>
                    <a:pt x="126" y="688"/>
                    <a:pt x="123" y="686"/>
                    <a:pt x="124" y="683"/>
                  </a:cubicBezTo>
                  <a:cubicBezTo>
                    <a:pt x="126" y="679"/>
                    <a:pt x="127" y="677"/>
                    <a:pt x="124" y="675"/>
                  </a:cubicBezTo>
                  <a:cubicBezTo>
                    <a:pt x="120" y="673"/>
                    <a:pt x="115" y="675"/>
                    <a:pt x="114" y="679"/>
                  </a:cubicBezTo>
                  <a:cubicBezTo>
                    <a:pt x="114" y="683"/>
                    <a:pt x="111" y="688"/>
                    <a:pt x="109" y="691"/>
                  </a:cubicBezTo>
                  <a:cubicBezTo>
                    <a:pt x="106" y="694"/>
                    <a:pt x="103" y="696"/>
                    <a:pt x="99" y="696"/>
                  </a:cubicBezTo>
                  <a:cubicBezTo>
                    <a:pt x="96" y="696"/>
                    <a:pt x="90" y="697"/>
                    <a:pt x="90" y="703"/>
                  </a:cubicBezTo>
                  <a:cubicBezTo>
                    <a:pt x="90" y="709"/>
                    <a:pt x="90" y="720"/>
                    <a:pt x="90" y="720"/>
                  </a:cubicBezTo>
                  <a:cubicBezTo>
                    <a:pt x="90" y="720"/>
                    <a:pt x="92" y="726"/>
                    <a:pt x="84" y="728"/>
                  </a:cubicBezTo>
                  <a:cubicBezTo>
                    <a:pt x="77" y="730"/>
                    <a:pt x="70" y="731"/>
                    <a:pt x="67" y="736"/>
                  </a:cubicBezTo>
                  <a:cubicBezTo>
                    <a:pt x="64" y="742"/>
                    <a:pt x="61" y="749"/>
                    <a:pt x="58" y="749"/>
                  </a:cubicBezTo>
                  <a:cubicBezTo>
                    <a:pt x="55" y="748"/>
                    <a:pt x="54" y="742"/>
                    <a:pt x="50" y="743"/>
                  </a:cubicBezTo>
                  <a:cubicBezTo>
                    <a:pt x="45" y="744"/>
                    <a:pt x="46" y="749"/>
                    <a:pt x="40" y="741"/>
                  </a:cubicBezTo>
                  <a:cubicBezTo>
                    <a:pt x="35" y="733"/>
                    <a:pt x="31" y="723"/>
                    <a:pt x="31" y="715"/>
                  </a:cubicBezTo>
                  <a:cubicBezTo>
                    <a:pt x="31" y="706"/>
                    <a:pt x="35" y="694"/>
                    <a:pt x="42" y="685"/>
                  </a:cubicBezTo>
                  <a:cubicBezTo>
                    <a:pt x="49" y="676"/>
                    <a:pt x="52" y="664"/>
                    <a:pt x="51" y="656"/>
                  </a:cubicBezTo>
                  <a:cubicBezTo>
                    <a:pt x="50" y="649"/>
                    <a:pt x="44" y="631"/>
                    <a:pt x="38" y="625"/>
                  </a:cubicBezTo>
                  <a:cubicBezTo>
                    <a:pt x="32" y="620"/>
                    <a:pt x="31" y="620"/>
                    <a:pt x="24" y="620"/>
                  </a:cubicBezTo>
                  <a:cubicBezTo>
                    <a:pt x="16" y="605"/>
                    <a:pt x="16" y="605"/>
                    <a:pt x="16" y="605"/>
                  </a:cubicBezTo>
                  <a:cubicBezTo>
                    <a:pt x="7" y="602"/>
                    <a:pt x="7" y="602"/>
                    <a:pt x="7" y="602"/>
                  </a:cubicBezTo>
                  <a:cubicBezTo>
                    <a:pt x="7" y="602"/>
                    <a:pt x="0" y="590"/>
                    <a:pt x="4" y="582"/>
                  </a:cubicBezTo>
                  <a:cubicBezTo>
                    <a:pt x="9" y="574"/>
                    <a:pt x="12" y="575"/>
                    <a:pt x="13" y="566"/>
                  </a:cubicBezTo>
                  <a:cubicBezTo>
                    <a:pt x="13" y="557"/>
                    <a:pt x="14" y="549"/>
                    <a:pt x="10" y="542"/>
                  </a:cubicBezTo>
                  <a:cubicBezTo>
                    <a:pt x="7" y="536"/>
                    <a:pt x="13" y="528"/>
                    <a:pt x="17" y="525"/>
                  </a:cubicBezTo>
                  <a:cubicBezTo>
                    <a:pt x="20" y="521"/>
                    <a:pt x="31" y="521"/>
                    <a:pt x="36" y="520"/>
                  </a:cubicBezTo>
                  <a:cubicBezTo>
                    <a:pt x="41" y="519"/>
                    <a:pt x="41" y="515"/>
                    <a:pt x="44" y="512"/>
                  </a:cubicBezTo>
                  <a:cubicBezTo>
                    <a:pt x="46" y="510"/>
                    <a:pt x="50" y="510"/>
                    <a:pt x="52" y="509"/>
                  </a:cubicBezTo>
                  <a:cubicBezTo>
                    <a:pt x="54" y="507"/>
                    <a:pt x="53" y="498"/>
                    <a:pt x="58" y="496"/>
                  </a:cubicBezTo>
                  <a:cubicBezTo>
                    <a:pt x="62" y="497"/>
                    <a:pt x="64" y="501"/>
                    <a:pt x="64" y="503"/>
                  </a:cubicBezTo>
                  <a:cubicBezTo>
                    <a:pt x="65" y="506"/>
                    <a:pt x="68" y="508"/>
                    <a:pt x="72" y="506"/>
                  </a:cubicBezTo>
                  <a:cubicBezTo>
                    <a:pt x="75" y="503"/>
                    <a:pt x="72" y="499"/>
                    <a:pt x="74" y="495"/>
                  </a:cubicBezTo>
                  <a:cubicBezTo>
                    <a:pt x="77" y="490"/>
                    <a:pt x="81" y="487"/>
                    <a:pt x="83" y="482"/>
                  </a:cubicBezTo>
                  <a:cubicBezTo>
                    <a:pt x="84" y="478"/>
                    <a:pt x="86" y="477"/>
                    <a:pt x="93" y="473"/>
                  </a:cubicBezTo>
                  <a:cubicBezTo>
                    <a:pt x="101" y="467"/>
                    <a:pt x="105" y="464"/>
                    <a:pt x="100" y="456"/>
                  </a:cubicBezTo>
                  <a:cubicBezTo>
                    <a:pt x="95" y="448"/>
                    <a:pt x="93" y="442"/>
                    <a:pt x="88" y="438"/>
                  </a:cubicBezTo>
                  <a:cubicBezTo>
                    <a:pt x="83" y="434"/>
                    <a:pt x="74" y="428"/>
                    <a:pt x="77" y="420"/>
                  </a:cubicBezTo>
                  <a:cubicBezTo>
                    <a:pt x="80" y="412"/>
                    <a:pt x="80" y="408"/>
                    <a:pt x="80" y="405"/>
                  </a:cubicBezTo>
                  <a:cubicBezTo>
                    <a:pt x="84" y="406"/>
                    <a:pt x="93" y="405"/>
                    <a:pt x="94" y="402"/>
                  </a:cubicBezTo>
                  <a:cubicBezTo>
                    <a:pt x="94" y="399"/>
                    <a:pt x="97" y="396"/>
                    <a:pt x="100" y="399"/>
                  </a:cubicBezTo>
                  <a:cubicBezTo>
                    <a:pt x="103" y="403"/>
                    <a:pt x="113" y="410"/>
                    <a:pt x="117" y="413"/>
                  </a:cubicBezTo>
                  <a:cubicBezTo>
                    <a:pt x="117" y="417"/>
                    <a:pt x="120" y="420"/>
                    <a:pt x="124" y="420"/>
                  </a:cubicBezTo>
                  <a:cubicBezTo>
                    <a:pt x="128" y="419"/>
                    <a:pt x="133" y="423"/>
                    <a:pt x="135" y="426"/>
                  </a:cubicBezTo>
                  <a:cubicBezTo>
                    <a:pt x="136" y="429"/>
                    <a:pt x="139" y="432"/>
                    <a:pt x="143" y="430"/>
                  </a:cubicBezTo>
                  <a:cubicBezTo>
                    <a:pt x="148" y="427"/>
                    <a:pt x="155" y="425"/>
                    <a:pt x="159" y="423"/>
                  </a:cubicBezTo>
                  <a:cubicBezTo>
                    <a:pt x="164" y="421"/>
                    <a:pt x="168" y="423"/>
                    <a:pt x="167" y="427"/>
                  </a:cubicBezTo>
                  <a:cubicBezTo>
                    <a:pt x="166" y="432"/>
                    <a:pt x="170" y="433"/>
                    <a:pt x="174" y="433"/>
                  </a:cubicBezTo>
                  <a:cubicBezTo>
                    <a:pt x="177" y="433"/>
                    <a:pt x="180" y="439"/>
                    <a:pt x="185" y="439"/>
                  </a:cubicBezTo>
                  <a:cubicBezTo>
                    <a:pt x="191" y="438"/>
                    <a:pt x="197" y="435"/>
                    <a:pt x="200" y="431"/>
                  </a:cubicBezTo>
                  <a:cubicBezTo>
                    <a:pt x="204" y="427"/>
                    <a:pt x="215" y="416"/>
                    <a:pt x="218" y="410"/>
                  </a:cubicBezTo>
                  <a:cubicBezTo>
                    <a:pt x="220" y="404"/>
                    <a:pt x="224" y="394"/>
                    <a:pt x="220" y="387"/>
                  </a:cubicBezTo>
                  <a:cubicBezTo>
                    <a:pt x="217" y="379"/>
                    <a:pt x="209" y="374"/>
                    <a:pt x="213" y="365"/>
                  </a:cubicBezTo>
                  <a:cubicBezTo>
                    <a:pt x="217" y="357"/>
                    <a:pt x="215" y="356"/>
                    <a:pt x="213" y="350"/>
                  </a:cubicBezTo>
                  <a:cubicBezTo>
                    <a:pt x="210" y="344"/>
                    <a:pt x="206" y="335"/>
                    <a:pt x="211" y="326"/>
                  </a:cubicBezTo>
                  <a:cubicBezTo>
                    <a:pt x="216" y="318"/>
                    <a:pt x="225" y="316"/>
                    <a:pt x="234" y="311"/>
                  </a:cubicBezTo>
                  <a:cubicBezTo>
                    <a:pt x="243" y="306"/>
                    <a:pt x="250" y="297"/>
                    <a:pt x="251" y="281"/>
                  </a:cubicBezTo>
                  <a:cubicBezTo>
                    <a:pt x="252" y="265"/>
                    <a:pt x="248" y="231"/>
                    <a:pt x="250" y="228"/>
                  </a:cubicBezTo>
                  <a:cubicBezTo>
                    <a:pt x="252" y="224"/>
                    <a:pt x="259" y="212"/>
                    <a:pt x="262" y="204"/>
                  </a:cubicBezTo>
                  <a:cubicBezTo>
                    <a:pt x="266" y="196"/>
                    <a:pt x="263" y="189"/>
                    <a:pt x="266" y="181"/>
                  </a:cubicBezTo>
                  <a:cubicBezTo>
                    <a:pt x="269" y="172"/>
                    <a:pt x="270" y="148"/>
                    <a:pt x="264" y="130"/>
                  </a:cubicBezTo>
                  <a:cubicBezTo>
                    <a:pt x="258" y="113"/>
                    <a:pt x="251" y="88"/>
                    <a:pt x="242" y="75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021F476-B76F-CE5D-9F07-3887A925A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463" y="6567488"/>
              <a:ext cx="187325" cy="338138"/>
            </a:xfrm>
            <a:custGeom>
              <a:avLst/>
              <a:gdLst>
                <a:gd name="T0" fmla="*/ 9 w 50"/>
                <a:gd name="T1" fmla="*/ 58 h 90"/>
                <a:gd name="T2" fmla="*/ 4 w 50"/>
                <a:gd name="T3" fmla="*/ 60 h 90"/>
                <a:gd name="T4" fmla="*/ 5 w 50"/>
                <a:gd name="T5" fmla="*/ 46 h 90"/>
                <a:gd name="T6" fmla="*/ 9 w 50"/>
                <a:gd name="T7" fmla="*/ 37 h 90"/>
                <a:gd name="T8" fmla="*/ 14 w 50"/>
                <a:gd name="T9" fmla="*/ 27 h 90"/>
                <a:gd name="T10" fmla="*/ 19 w 50"/>
                <a:gd name="T11" fmla="*/ 22 h 90"/>
                <a:gd name="T12" fmla="*/ 26 w 50"/>
                <a:gd name="T13" fmla="*/ 15 h 90"/>
                <a:gd name="T14" fmla="*/ 30 w 50"/>
                <a:gd name="T15" fmla="*/ 13 h 90"/>
                <a:gd name="T16" fmla="*/ 32 w 50"/>
                <a:gd name="T17" fmla="*/ 8 h 90"/>
                <a:gd name="T18" fmla="*/ 37 w 50"/>
                <a:gd name="T19" fmla="*/ 2 h 90"/>
                <a:gd name="T20" fmla="*/ 41 w 50"/>
                <a:gd name="T21" fmla="*/ 4 h 90"/>
                <a:gd name="T22" fmla="*/ 40 w 50"/>
                <a:gd name="T23" fmla="*/ 12 h 90"/>
                <a:gd name="T24" fmla="*/ 39 w 50"/>
                <a:gd name="T25" fmla="*/ 21 h 90"/>
                <a:gd name="T26" fmla="*/ 33 w 50"/>
                <a:gd name="T27" fmla="*/ 31 h 90"/>
                <a:gd name="T28" fmla="*/ 31 w 50"/>
                <a:gd name="T29" fmla="*/ 41 h 90"/>
                <a:gd name="T30" fmla="*/ 36 w 50"/>
                <a:gd name="T31" fmla="*/ 46 h 90"/>
                <a:gd name="T32" fmla="*/ 43 w 50"/>
                <a:gd name="T33" fmla="*/ 43 h 90"/>
                <a:gd name="T34" fmla="*/ 49 w 50"/>
                <a:gd name="T35" fmla="*/ 43 h 90"/>
                <a:gd name="T36" fmla="*/ 48 w 50"/>
                <a:gd name="T37" fmla="*/ 49 h 90"/>
                <a:gd name="T38" fmla="*/ 44 w 50"/>
                <a:gd name="T39" fmla="*/ 56 h 90"/>
                <a:gd name="T40" fmla="*/ 40 w 50"/>
                <a:gd name="T41" fmla="*/ 66 h 90"/>
                <a:gd name="T42" fmla="*/ 37 w 50"/>
                <a:gd name="T43" fmla="*/ 72 h 90"/>
                <a:gd name="T44" fmla="*/ 30 w 50"/>
                <a:gd name="T45" fmla="*/ 77 h 90"/>
                <a:gd name="T46" fmla="*/ 24 w 50"/>
                <a:gd name="T47" fmla="*/ 81 h 90"/>
                <a:gd name="T48" fmla="*/ 18 w 50"/>
                <a:gd name="T49" fmla="*/ 85 h 90"/>
                <a:gd name="T50" fmla="*/ 12 w 50"/>
                <a:gd name="T51" fmla="*/ 87 h 90"/>
                <a:gd name="T52" fmla="*/ 7 w 50"/>
                <a:gd name="T53" fmla="*/ 89 h 90"/>
                <a:gd name="T54" fmla="*/ 1 w 50"/>
                <a:gd name="T55" fmla="*/ 86 h 90"/>
                <a:gd name="T56" fmla="*/ 7 w 50"/>
                <a:gd name="T57" fmla="*/ 83 h 90"/>
                <a:gd name="T58" fmla="*/ 12 w 50"/>
                <a:gd name="T59" fmla="*/ 77 h 90"/>
                <a:gd name="T60" fmla="*/ 11 w 50"/>
                <a:gd name="T61" fmla="*/ 70 h 90"/>
                <a:gd name="T62" fmla="*/ 16 w 50"/>
                <a:gd name="T63" fmla="*/ 65 h 90"/>
                <a:gd name="T64" fmla="*/ 18 w 50"/>
                <a:gd name="T65" fmla="*/ 59 h 90"/>
                <a:gd name="T66" fmla="*/ 13 w 50"/>
                <a:gd name="T67" fmla="*/ 55 h 90"/>
                <a:gd name="T68" fmla="*/ 9 w 50"/>
                <a:gd name="T69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" h="90">
                  <a:moveTo>
                    <a:pt x="9" y="58"/>
                  </a:moveTo>
                  <a:cubicBezTo>
                    <a:pt x="8" y="61"/>
                    <a:pt x="5" y="66"/>
                    <a:pt x="4" y="60"/>
                  </a:cubicBezTo>
                  <a:cubicBezTo>
                    <a:pt x="3" y="55"/>
                    <a:pt x="5" y="49"/>
                    <a:pt x="5" y="46"/>
                  </a:cubicBezTo>
                  <a:cubicBezTo>
                    <a:pt x="5" y="43"/>
                    <a:pt x="7" y="40"/>
                    <a:pt x="9" y="37"/>
                  </a:cubicBezTo>
                  <a:cubicBezTo>
                    <a:pt x="11" y="35"/>
                    <a:pt x="13" y="30"/>
                    <a:pt x="14" y="27"/>
                  </a:cubicBezTo>
                  <a:cubicBezTo>
                    <a:pt x="15" y="25"/>
                    <a:pt x="17" y="23"/>
                    <a:pt x="19" y="22"/>
                  </a:cubicBezTo>
                  <a:cubicBezTo>
                    <a:pt x="22" y="21"/>
                    <a:pt x="25" y="16"/>
                    <a:pt x="26" y="15"/>
                  </a:cubicBezTo>
                  <a:cubicBezTo>
                    <a:pt x="28" y="14"/>
                    <a:pt x="28" y="14"/>
                    <a:pt x="30" y="13"/>
                  </a:cubicBezTo>
                  <a:cubicBezTo>
                    <a:pt x="32" y="13"/>
                    <a:pt x="32" y="11"/>
                    <a:pt x="32" y="8"/>
                  </a:cubicBezTo>
                  <a:cubicBezTo>
                    <a:pt x="32" y="6"/>
                    <a:pt x="35" y="3"/>
                    <a:pt x="37" y="2"/>
                  </a:cubicBezTo>
                  <a:cubicBezTo>
                    <a:pt x="39" y="0"/>
                    <a:pt x="41" y="0"/>
                    <a:pt x="41" y="4"/>
                  </a:cubicBezTo>
                  <a:cubicBezTo>
                    <a:pt x="41" y="8"/>
                    <a:pt x="40" y="10"/>
                    <a:pt x="40" y="12"/>
                  </a:cubicBezTo>
                  <a:cubicBezTo>
                    <a:pt x="40" y="14"/>
                    <a:pt x="41" y="18"/>
                    <a:pt x="39" y="21"/>
                  </a:cubicBezTo>
                  <a:cubicBezTo>
                    <a:pt x="37" y="24"/>
                    <a:pt x="33" y="27"/>
                    <a:pt x="33" y="31"/>
                  </a:cubicBezTo>
                  <a:cubicBezTo>
                    <a:pt x="32" y="35"/>
                    <a:pt x="29" y="38"/>
                    <a:pt x="31" y="41"/>
                  </a:cubicBezTo>
                  <a:cubicBezTo>
                    <a:pt x="32" y="44"/>
                    <a:pt x="33" y="46"/>
                    <a:pt x="36" y="46"/>
                  </a:cubicBezTo>
                  <a:cubicBezTo>
                    <a:pt x="39" y="46"/>
                    <a:pt x="40" y="44"/>
                    <a:pt x="43" y="43"/>
                  </a:cubicBezTo>
                  <a:cubicBezTo>
                    <a:pt x="45" y="42"/>
                    <a:pt x="49" y="40"/>
                    <a:pt x="49" y="43"/>
                  </a:cubicBezTo>
                  <a:cubicBezTo>
                    <a:pt x="50" y="45"/>
                    <a:pt x="49" y="48"/>
                    <a:pt x="48" y="49"/>
                  </a:cubicBezTo>
                  <a:cubicBezTo>
                    <a:pt x="46" y="51"/>
                    <a:pt x="45" y="55"/>
                    <a:pt x="44" y="56"/>
                  </a:cubicBezTo>
                  <a:cubicBezTo>
                    <a:pt x="43" y="58"/>
                    <a:pt x="40" y="64"/>
                    <a:pt x="40" y="66"/>
                  </a:cubicBezTo>
                  <a:cubicBezTo>
                    <a:pt x="40" y="69"/>
                    <a:pt x="40" y="70"/>
                    <a:pt x="37" y="72"/>
                  </a:cubicBezTo>
                  <a:cubicBezTo>
                    <a:pt x="34" y="74"/>
                    <a:pt x="31" y="76"/>
                    <a:pt x="30" y="77"/>
                  </a:cubicBezTo>
                  <a:cubicBezTo>
                    <a:pt x="30" y="78"/>
                    <a:pt x="26" y="79"/>
                    <a:pt x="24" y="81"/>
                  </a:cubicBezTo>
                  <a:cubicBezTo>
                    <a:pt x="23" y="83"/>
                    <a:pt x="21" y="85"/>
                    <a:pt x="18" y="85"/>
                  </a:cubicBezTo>
                  <a:cubicBezTo>
                    <a:pt x="15" y="86"/>
                    <a:pt x="15" y="85"/>
                    <a:pt x="12" y="87"/>
                  </a:cubicBezTo>
                  <a:cubicBezTo>
                    <a:pt x="10" y="89"/>
                    <a:pt x="10" y="90"/>
                    <a:pt x="7" y="89"/>
                  </a:cubicBezTo>
                  <a:cubicBezTo>
                    <a:pt x="4" y="89"/>
                    <a:pt x="0" y="88"/>
                    <a:pt x="1" y="86"/>
                  </a:cubicBezTo>
                  <a:cubicBezTo>
                    <a:pt x="2" y="84"/>
                    <a:pt x="5" y="84"/>
                    <a:pt x="7" y="83"/>
                  </a:cubicBezTo>
                  <a:cubicBezTo>
                    <a:pt x="10" y="82"/>
                    <a:pt x="12" y="80"/>
                    <a:pt x="12" y="77"/>
                  </a:cubicBezTo>
                  <a:cubicBezTo>
                    <a:pt x="12" y="74"/>
                    <a:pt x="9" y="74"/>
                    <a:pt x="11" y="70"/>
                  </a:cubicBezTo>
                  <a:cubicBezTo>
                    <a:pt x="13" y="67"/>
                    <a:pt x="13" y="67"/>
                    <a:pt x="16" y="65"/>
                  </a:cubicBezTo>
                  <a:cubicBezTo>
                    <a:pt x="18" y="64"/>
                    <a:pt x="20" y="62"/>
                    <a:pt x="18" y="59"/>
                  </a:cubicBezTo>
                  <a:cubicBezTo>
                    <a:pt x="16" y="56"/>
                    <a:pt x="15" y="56"/>
                    <a:pt x="13" y="55"/>
                  </a:cubicBezTo>
                  <a:cubicBezTo>
                    <a:pt x="12" y="55"/>
                    <a:pt x="10" y="56"/>
                    <a:pt x="9" y="58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53C5A89-9D08-378F-7C04-876F7EED7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088" y="4497388"/>
              <a:ext cx="908050" cy="881063"/>
            </a:xfrm>
            <a:custGeom>
              <a:avLst/>
              <a:gdLst>
                <a:gd name="T0" fmla="*/ 24 w 242"/>
                <a:gd name="T1" fmla="*/ 197 h 235"/>
                <a:gd name="T2" fmla="*/ 33 w 242"/>
                <a:gd name="T3" fmla="*/ 192 h 235"/>
                <a:gd name="T4" fmla="*/ 40 w 242"/>
                <a:gd name="T5" fmla="*/ 196 h 235"/>
                <a:gd name="T6" fmla="*/ 49 w 242"/>
                <a:gd name="T7" fmla="*/ 195 h 235"/>
                <a:gd name="T8" fmla="*/ 66 w 242"/>
                <a:gd name="T9" fmla="*/ 193 h 235"/>
                <a:gd name="T10" fmla="*/ 77 w 242"/>
                <a:gd name="T11" fmla="*/ 188 h 235"/>
                <a:gd name="T12" fmla="*/ 87 w 242"/>
                <a:gd name="T13" fmla="*/ 198 h 235"/>
                <a:gd name="T14" fmla="*/ 95 w 242"/>
                <a:gd name="T15" fmla="*/ 198 h 235"/>
                <a:gd name="T16" fmla="*/ 113 w 242"/>
                <a:gd name="T17" fmla="*/ 197 h 235"/>
                <a:gd name="T18" fmla="*/ 127 w 242"/>
                <a:gd name="T19" fmla="*/ 188 h 235"/>
                <a:gd name="T20" fmla="*/ 135 w 242"/>
                <a:gd name="T21" fmla="*/ 196 h 235"/>
                <a:gd name="T22" fmla="*/ 150 w 242"/>
                <a:gd name="T23" fmla="*/ 210 h 235"/>
                <a:gd name="T24" fmla="*/ 144 w 242"/>
                <a:gd name="T25" fmla="*/ 220 h 235"/>
                <a:gd name="T26" fmla="*/ 159 w 242"/>
                <a:gd name="T27" fmla="*/ 230 h 235"/>
                <a:gd name="T28" fmla="*/ 168 w 242"/>
                <a:gd name="T29" fmla="*/ 220 h 235"/>
                <a:gd name="T30" fmla="*/ 182 w 242"/>
                <a:gd name="T31" fmla="*/ 213 h 235"/>
                <a:gd name="T32" fmla="*/ 194 w 242"/>
                <a:gd name="T33" fmla="*/ 209 h 235"/>
                <a:gd name="T34" fmla="*/ 216 w 242"/>
                <a:gd name="T35" fmla="*/ 207 h 235"/>
                <a:gd name="T36" fmla="*/ 229 w 242"/>
                <a:gd name="T37" fmla="*/ 201 h 235"/>
                <a:gd name="T38" fmla="*/ 242 w 242"/>
                <a:gd name="T39" fmla="*/ 197 h 235"/>
                <a:gd name="T40" fmla="*/ 223 w 242"/>
                <a:gd name="T41" fmla="*/ 179 h 235"/>
                <a:gd name="T42" fmla="*/ 203 w 242"/>
                <a:gd name="T43" fmla="*/ 69 h 235"/>
                <a:gd name="T44" fmla="*/ 208 w 242"/>
                <a:gd name="T45" fmla="*/ 27 h 235"/>
                <a:gd name="T46" fmla="*/ 169 w 242"/>
                <a:gd name="T47" fmla="*/ 21 h 235"/>
                <a:gd name="T48" fmla="*/ 145 w 242"/>
                <a:gd name="T49" fmla="*/ 6 h 235"/>
                <a:gd name="T50" fmla="*/ 134 w 242"/>
                <a:gd name="T51" fmla="*/ 21 h 235"/>
                <a:gd name="T52" fmla="*/ 123 w 242"/>
                <a:gd name="T53" fmla="*/ 58 h 235"/>
                <a:gd name="T54" fmla="*/ 127 w 242"/>
                <a:gd name="T55" fmla="*/ 76 h 235"/>
                <a:gd name="T56" fmla="*/ 139 w 242"/>
                <a:gd name="T57" fmla="*/ 69 h 235"/>
                <a:gd name="T58" fmla="*/ 154 w 242"/>
                <a:gd name="T59" fmla="*/ 65 h 235"/>
                <a:gd name="T60" fmla="*/ 168 w 242"/>
                <a:gd name="T61" fmla="*/ 59 h 235"/>
                <a:gd name="T62" fmla="*/ 179 w 242"/>
                <a:gd name="T63" fmla="*/ 52 h 235"/>
                <a:gd name="T64" fmla="*/ 185 w 242"/>
                <a:gd name="T65" fmla="*/ 77 h 235"/>
                <a:gd name="T66" fmla="*/ 181 w 242"/>
                <a:gd name="T67" fmla="*/ 103 h 235"/>
                <a:gd name="T68" fmla="*/ 163 w 242"/>
                <a:gd name="T69" fmla="*/ 117 h 235"/>
                <a:gd name="T70" fmla="*/ 151 w 242"/>
                <a:gd name="T71" fmla="*/ 110 h 235"/>
                <a:gd name="T72" fmla="*/ 141 w 242"/>
                <a:gd name="T73" fmla="*/ 98 h 235"/>
                <a:gd name="T74" fmla="*/ 134 w 242"/>
                <a:gd name="T75" fmla="*/ 108 h 235"/>
                <a:gd name="T76" fmla="*/ 122 w 242"/>
                <a:gd name="T77" fmla="*/ 128 h 235"/>
                <a:gd name="T78" fmla="*/ 104 w 242"/>
                <a:gd name="T79" fmla="*/ 86 h 235"/>
                <a:gd name="T80" fmla="*/ 101 w 242"/>
                <a:gd name="T81" fmla="*/ 63 h 235"/>
                <a:gd name="T82" fmla="*/ 88 w 242"/>
                <a:gd name="T83" fmla="*/ 63 h 235"/>
                <a:gd name="T84" fmla="*/ 73 w 242"/>
                <a:gd name="T85" fmla="*/ 58 h 235"/>
                <a:gd name="T86" fmla="*/ 64 w 242"/>
                <a:gd name="T87" fmla="*/ 62 h 235"/>
                <a:gd name="T88" fmla="*/ 56 w 242"/>
                <a:gd name="T89" fmla="*/ 75 h 235"/>
                <a:gd name="T90" fmla="*/ 63 w 242"/>
                <a:gd name="T91" fmla="*/ 85 h 235"/>
                <a:gd name="T92" fmla="*/ 55 w 242"/>
                <a:gd name="T93" fmla="*/ 130 h 235"/>
                <a:gd name="T94" fmla="*/ 42 w 242"/>
                <a:gd name="T95" fmla="*/ 139 h 235"/>
                <a:gd name="T96" fmla="*/ 28 w 242"/>
                <a:gd name="T97" fmla="*/ 139 h 235"/>
                <a:gd name="T98" fmla="*/ 16 w 242"/>
                <a:gd name="T99" fmla="*/ 151 h 235"/>
                <a:gd name="T100" fmla="*/ 3 w 242"/>
                <a:gd name="T101" fmla="*/ 165 h 235"/>
                <a:gd name="T102" fmla="*/ 11 w 242"/>
                <a:gd name="T103" fmla="*/ 173 h 235"/>
                <a:gd name="T104" fmla="*/ 12 w 242"/>
                <a:gd name="T105" fmla="*/ 19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2" h="235">
                  <a:moveTo>
                    <a:pt x="20" y="195"/>
                  </a:moveTo>
                  <a:cubicBezTo>
                    <a:pt x="22" y="196"/>
                    <a:pt x="22" y="198"/>
                    <a:pt x="24" y="197"/>
                  </a:cubicBezTo>
                  <a:cubicBezTo>
                    <a:pt x="25" y="196"/>
                    <a:pt x="24" y="194"/>
                    <a:pt x="24" y="193"/>
                  </a:cubicBezTo>
                  <a:cubicBezTo>
                    <a:pt x="26" y="189"/>
                    <a:pt x="31" y="190"/>
                    <a:pt x="33" y="192"/>
                  </a:cubicBezTo>
                  <a:cubicBezTo>
                    <a:pt x="34" y="193"/>
                    <a:pt x="34" y="194"/>
                    <a:pt x="36" y="195"/>
                  </a:cubicBezTo>
                  <a:cubicBezTo>
                    <a:pt x="37" y="196"/>
                    <a:pt x="39" y="196"/>
                    <a:pt x="40" y="196"/>
                  </a:cubicBezTo>
                  <a:cubicBezTo>
                    <a:pt x="41" y="196"/>
                    <a:pt x="43" y="195"/>
                    <a:pt x="44" y="194"/>
                  </a:cubicBezTo>
                  <a:cubicBezTo>
                    <a:pt x="47" y="194"/>
                    <a:pt x="47" y="195"/>
                    <a:pt x="49" y="195"/>
                  </a:cubicBezTo>
                  <a:cubicBezTo>
                    <a:pt x="53" y="196"/>
                    <a:pt x="58" y="196"/>
                    <a:pt x="61" y="195"/>
                  </a:cubicBezTo>
                  <a:cubicBezTo>
                    <a:pt x="62" y="195"/>
                    <a:pt x="65" y="194"/>
                    <a:pt x="66" y="193"/>
                  </a:cubicBezTo>
                  <a:cubicBezTo>
                    <a:pt x="67" y="192"/>
                    <a:pt x="66" y="190"/>
                    <a:pt x="67" y="189"/>
                  </a:cubicBezTo>
                  <a:cubicBezTo>
                    <a:pt x="70" y="187"/>
                    <a:pt x="74" y="188"/>
                    <a:pt x="77" y="188"/>
                  </a:cubicBezTo>
                  <a:cubicBezTo>
                    <a:pt x="77" y="191"/>
                    <a:pt x="77" y="192"/>
                    <a:pt x="80" y="193"/>
                  </a:cubicBezTo>
                  <a:cubicBezTo>
                    <a:pt x="83" y="194"/>
                    <a:pt x="85" y="197"/>
                    <a:pt x="87" y="198"/>
                  </a:cubicBezTo>
                  <a:cubicBezTo>
                    <a:pt x="89" y="199"/>
                    <a:pt x="90" y="200"/>
                    <a:pt x="92" y="200"/>
                  </a:cubicBezTo>
                  <a:cubicBezTo>
                    <a:pt x="94" y="200"/>
                    <a:pt x="93" y="199"/>
                    <a:pt x="95" y="198"/>
                  </a:cubicBezTo>
                  <a:cubicBezTo>
                    <a:pt x="99" y="197"/>
                    <a:pt x="100" y="199"/>
                    <a:pt x="103" y="200"/>
                  </a:cubicBezTo>
                  <a:cubicBezTo>
                    <a:pt x="108" y="202"/>
                    <a:pt x="109" y="198"/>
                    <a:pt x="113" y="197"/>
                  </a:cubicBezTo>
                  <a:cubicBezTo>
                    <a:pt x="115" y="196"/>
                    <a:pt x="118" y="197"/>
                    <a:pt x="120" y="195"/>
                  </a:cubicBezTo>
                  <a:cubicBezTo>
                    <a:pt x="123" y="193"/>
                    <a:pt x="125" y="191"/>
                    <a:pt x="127" y="188"/>
                  </a:cubicBezTo>
                  <a:cubicBezTo>
                    <a:pt x="129" y="185"/>
                    <a:pt x="130" y="184"/>
                    <a:pt x="134" y="184"/>
                  </a:cubicBezTo>
                  <a:cubicBezTo>
                    <a:pt x="134" y="186"/>
                    <a:pt x="134" y="195"/>
                    <a:pt x="135" y="196"/>
                  </a:cubicBezTo>
                  <a:cubicBezTo>
                    <a:pt x="138" y="199"/>
                    <a:pt x="144" y="195"/>
                    <a:pt x="148" y="199"/>
                  </a:cubicBezTo>
                  <a:cubicBezTo>
                    <a:pt x="150" y="201"/>
                    <a:pt x="151" y="207"/>
                    <a:pt x="150" y="210"/>
                  </a:cubicBezTo>
                  <a:cubicBezTo>
                    <a:pt x="149" y="212"/>
                    <a:pt x="147" y="212"/>
                    <a:pt x="146" y="214"/>
                  </a:cubicBezTo>
                  <a:cubicBezTo>
                    <a:pt x="145" y="215"/>
                    <a:pt x="145" y="218"/>
                    <a:pt x="144" y="220"/>
                  </a:cubicBezTo>
                  <a:cubicBezTo>
                    <a:pt x="143" y="224"/>
                    <a:pt x="144" y="229"/>
                    <a:pt x="147" y="232"/>
                  </a:cubicBezTo>
                  <a:cubicBezTo>
                    <a:pt x="151" y="235"/>
                    <a:pt x="156" y="232"/>
                    <a:pt x="159" y="230"/>
                  </a:cubicBezTo>
                  <a:cubicBezTo>
                    <a:pt x="161" y="229"/>
                    <a:pt x="163" y="228"/>
                    <a:pt x="164" y="226"/>
                  </a:cubicBezTo>
                  <a:cubicBezTo>
                    <a:pt x="166" y="223"/>
                    <a:pt x="165" y="222"/>
                    <a:pt x="168" y="220"/>
                  </a:cubicBezTo>
                  <a:cubicBezTo>
                    <a:pt x="170" y="218"/>
                    <a:pt x="173" y="218"/>
                    <a:pt x="175" y="217"/>
                  </a:cubicBezTo>
                  <a:cubicBezTo>
                    <a:pt x="178" y="216"/>
                    <a:pt x="180" y="214"/>
                    <a:pt x="182" y="213"/>
                  </a:cubicBezTo>
                  <a:cubicBezTo>
                    <a:pt x="185" y="212"/>
                    <a:pt x="188" y="211"/>
                    <a:pt x="191" y="210"/>
                  </a:cubicBezTo>
                  <a:cubicBezTo>
                    <a:pt x="192" y="209"/>
                    <a:pt x="193" y="209"/>
                    <a:pt x="194" y="209"/>
                  </a:cubicBezTo>
                  <a:cubicBezTo>
                    <a:pt x="197" y="209"/>
                    <a:pt x="197" y="210"/>
                    <a:pt x="198" y="211"/>
                  </a:cubicBezTo>
                  <a:cubicBezTo>
                    <a:pt x="206" y="217"/>
                    <a:pt x="208" y="204"/>
                    <a:pt x="216" y="207"/>
                  </a:cubicBezTo>
                  <a:cubicBezTo>
                    <a:pt x="219" y="208"/>
                    <a:pt x="220" y="210"/>
                    <a:pt x="224" y="209"/>
                  </a:cubicBezTo>
                  <a:cubicBezTo>
                    <a:pt x="229" y="208"/>
                    <a:pt x="227" y="204"/>
                    <a:pt x="229" y="201"/>
                  </a:cubicBezTo>
                  <a:cubicBezTo>
                    <a:pt x="231" y="198"/>
                    <a:pt x="238" y="198"/>
                    <a:pt x="241" y="198"/>
                  </a:cubicBezTo>
                  <a:cubicBezTo>
                    <a:pt x="241" y="198"/>
                    <a:pt x="242" y="197"/>
                    <a:pt x="242" y="197"/>
                  </a:cubicBezTo>
                  <a:cubicBezTo>
                    <a:pt x="237" y="190"/>
                    <a:pt x="232" y="183"/>
                    <a:pt x="231" y="181"/>
                  </a:cubicBezTo>
                  <a:cubicBezTo>
                    <a:pt x="229" y="179"/>
                    <a:pt x="227" y="178"/>
                    <a:pt x="223" y="179"/>
                  </a:cubicBezTo>
                  <a:cubicBezTo>
                    <a:pt x="219" y="179"/>
                    <a:pt x="216" y="174"/>
                    <a:pt x="214" y="171"/>
                  </a:cubicBezTo>
                  <a:cubicBezTo>
                    <a:pt x="201" y="149"/>
                    <a:pt x="202" y="103"/>
                    <a:pt x="203" y="69"/>
                  </a:cubicBezTo>
                  <a:cubicBezTo>
                    <a:pt x="203" y="60"/>
                    <a:pt x="209" y="39"/>
                    <a:pt x="212" y="32"/>
                  </a:cubicBezTo>
                  <a:cubicBezTo>
                    <a:pt x="214" y="24"/>
                    <a:pt x="210" y="24"/>
                    <a:pt x="208" y="27"/>
                  </a:cubicBezTo>
                  <a:cubicBezTo>
                    <a:pt x="201" y="36"/>
                    <a:pt x="191" y="37"/>
                    <a:pt x="184" y="35"/>
                  </a:cubicBezTo>
                  <a:cubicBezTo>
                    <a:pt x="177" y="33"/>
                    <a:pt x="172" y="26"/>
                    <a:pt x="169" y="21"/>
                  </a:cubicBezTo>
                  <a:cubicBezTo>
                    <a:pt x="166" y="16"/>
                    <a:pt x="159" y="14"/>
                    <a:pt x="156" y="14"/>
                  </a:cubicBezTo>
                  <a:cubicBezTo>
                    <a:pt x="153" y="14"/>
                    <a:pt x="149" y="12"/>
                    <a:pt x="145" y="6"/>
                  </a:cubicBezTo>
                  <a:cubicBezTo>
                    <a:pt x="140" y="0"/>
                    <a:pt x="139" y="3"/>
                    <a:pt x="139" y="8"/>
                  </a:cubicBezTo>
                  <a:cubicBezTo>
                    <a:pt x="139" y="14"/>
                    <a:pt x="138" y="17"/>
                    <a:pt x="134" y="21"/>
                  </a:cubicBezTo>
                  <a:cubicBezTo>
                    <a:pt x="126" y="28"/>
                    <a:pt x="128" y="34"/>
                    <a:pt x="127" y="39"/>
                  </a:cubicBezTo>
                  <a:cubicBezTo>
                    <a:pt x="125" y="44"/>
                    <a:pt x="124" y="52"/>
                    <a:pt x="123" y="58"/>
                  </a:cubicBezTo>
                  <a:cubicBezTo>
                    <a:pt x="123" y="64"/>
                    <a:pt x="121" y="66"/>
                    <a:pt x="120" y="71"/>
                  </a:cubicBezTo>
                  <a:cubicBezTo>
                    <a:pt x="120" y="76"/>
                    <a:pt x="125" y="77"/>
                    <a:pt x="127" y="76"/>
                  </a:cubicBezTo>
                  <a:cubicBezTo>
                    <a:pt x="130" y="74"/>
                    <a:pt x="131" y="71"/>
                    <a:pt x="133" y="70"/>
                  </a:cubicBezTo>
                  <a:cubicBezTo>
                    <a:pt x="135" y="69"/>
                    <a:pt x="137" y="69"/>
                    <a:pt x="139" y="69"/>
                  </a:cubicBezTo>
                  <a:cubicBezTo>
                    <a:pt x="142" y="68"/>
                    <a:pt x="144" y="68"/>
                    <a:pt x="146" y="66"/>
                  </a:cubicBezTo>
                  <a:cubicBezTo>
                    <a:pt x="149" y="64"/>
                    <a:pt x="151" y="63"/>
                    <a:pt x="154" y="65"/>
                  </a:cubicBezTo>
                  <a:cubicBezTo>
                    <a:pt x="157" y="66"/>
                    <a:pt x="159" y="67"/>
                    <a:pt x="161" y="64"/>
                  </a:cubicBezTo>
                  <a:cubicBezTo>
                    <a:pt x="162" y="62"/>
                    <a:pt x="165" y="61"/>
                    <a:pt x="168" y="59"/>
                  </a:cubicBezTo>
                  <a:cubicBezTo>
                    <a:pt x="171" y="57"/>
                    <a:pt x="170" y="56"/>
                    <a:pt x="172" y="52"/>
                  </a:cubicBezTo>
                  <a:cubicBezTo>
                    <a:pt x="174" y="48"/>
                    <a:pt x="177" y="50"/>
                    <a:pt x="179" y="52"/>
                  </a:cubicBezTo>
                  <a:cubicBezTo>
                    <a:pt x="181" y="54"/>
                    <a:pt x="183" y="57"/>
                    <a:pt x="186" y="64"/>
                  </a:cubicBezTo>
                  <a:cubicBezTo>
                    <a:pt x="189" y="71"/>
                    <a:pt x="187" y="74"/>
                    <a:pt x="185" y="77"/>
                  </a:cubicBezTo>
                  <a:cubicBezTo>
                    <a:pt x="183" y="81"/>
                    <a:pt x="183" y="86"/>
                    <a:pt x="182" y="89"/>
                  </a:cubicBezTo>
                  <a:cubicBezTo>
                    <a:pt x="182" y="93"/>
                    <a:pt x="182" y="98"/>
                    <a:pt x="181" y="103"/>
                  </a:cubicBezTo>
                  <a:cubicBezTo>
                    <a:pt x="180" y="107"/>
                    <a:pt x="174" y="116"/>
                    <a:pt x="171" y="119"/>
                  </a:cubicBezTo>
                  <a:cubicBezTo>
                    <a:pt x="168" y="122"/>
                    <a:pt x="166" y="121"/>
                    <a:pt x="163" y="117"/>
                  </a:cubicBezTo>
                  <a:cubicBezTo>
                    <a:pt x="161" y="114"/>
                    <a:pt x="161" y="114"/>
                    <a:pt x="158" y="113"/>
                  </a:cubicBezTo>
                  <a:cubicBezTo>
                    <a:pt x="155" y="112"/>
                    <a:pt x="154" y="110"/>
                    <a:pt x="151" y="110"/>
                  </a:cubicBezTo>
                  <a:cubicBezTo>
                    <a:pt x="149" y="109"/>
                    <a:pt x="149" y="106"/>
                    <a:pt x="149" y="104"/>
                  </a:cubicBezTo>
                  <a:cubicBezTo>
                    <a:pt x="148" y="102"/>
                    <a:pt x="145" y="101"/>
                    <a:pt x="141" y="98"/>
                  </a:cubicBezTo>
                  <a:cubicBezTo>
                    <a:pt x="137" y="95"/>
                    <a:pt x="135" y="98"/>
                    <a:pt x="134" y="100"/>
                  </a:cubicBezTo>
                  <a:cubicBezTo>
                    <a:pt x="133" y="103"/>
                    <a:pt x="132" y="105"/>
                    <a:pt x="134" y="108"/>
                  </a:cubicBezTo>
                  <a:cubicBezTo>
                    <a:pt x="135" y="110"/>
                    <a:pt x="135" y="113"/>
                    <a:pt x="133" y="118"/>
                  </a:cubicBezTo>
                  <a:cubicBezTo>
                    <a:pt x="131" y="122"/>
                    <a:pt x="128" y="127"/>
                    <a:pt x="122" y="128"/>
                  </a:cubicBezTo>
                  <a:cubicBezTo>
                    <a:pt x="115" y="128"/>
                    <a:pt x="111" y="123"/>
                    <a:pt x="109" y="117"/>
                  </a:cubicBezTo>
                  <a:cubicBezTo>
                    <a:pt x="107" y="111"/>
                    <a:pt x="105" y="91"/>
                    <a:pt x="104" y="86"/>
                  </a:cubicBezTo>
                  <a:cubicBezTo>
                    <a:pt x="104" y="82"/>
                    <a:pt x="104" y="78"/>
                    <a:pt x="104" y="72"/>
                  </a:cubicBezTo>
                  <a:cubicBezTo>
                    <a:pt x="104" y="65"/>
                    <a:pt x="103" y="65"/>
                    <a:pt x="101" y="63"/>
                  </a:cubicBezTo>
                  <a:cubicBezTo>
                    <a:pt x="99" y="61"/>
                    <a:pt x="99" y="60"/>
                    <a:pt x="94" y="59"/>
                  </a:cubicBezTo>
                  <a:cubicBezTo>
                    <a:pt x="90" y="58"/>
                    <a:pt x="89" y="61"/>
                    <a:pt x="88" y="63"/>
                  </a:cubicBezTo>
                  <a:cubicBezTo>
                    <a:pt x="87" y="64"/>
                    <a:pt x="86" y="67"/>
                    <a:pt x="81" y="66"/>
                  </a:cubicBezTo>
                  <a:cubicBezTo>
                    <a:pt x="77" y="65"/>
                    <a:pt x="75" y="62"/>
                    <a:pt x="73" y="58"/>
                  </a:cubicBezTo>
                  <a:cubicBezTo>
                    <a:pt x="70" y="55"/>
                    <a:pt x="68" y="53"/>
                    <a:pt x="65" y="54"/>
                  </a:cubicBezTo>
                  <a:cubicBezTo>
                    <a:pt x="62" y="55"/>
                    <a:pt x="63" y="58"/>
                    <a:pt x="64" y="62"/>
                  </a:cubicBezTo>
                  <a:cubicBezTo>
                    <a:pt x="64" y="65"/>
                    <a:pt x="64" y="69"/>
                    <a:pt x="63" y="71"/>
                  </a:cubicBezTo>
                  <a:cubicBezTo>
                    <a:pt x="61" y="74"/>
                    <a:pt x="58" y="74"/>
                    <a:pt x="56" y="75"/>
                  </a:cubicBezTo>
                  <a:cubicBezTo>
                    <a:pt x="53" y="76"/>
                    <a:pt x="56" y="77"/>
                    <a:pt x="58" y="78"/>
                  </a:cubicBezTo>
                  <a:cubicBezTo>
                    <a:pt x="60" y="79"/>
                    <a:pt x="62" y="81"/>
                    <a:pt x="63" y="85"/>
                  </a:cubicBezTo>
                  <a:cubicBezTo>
                    <a:pt x="63" y="89"/>
                    <a:pt x="61" y="104"/>
                    <a:pt x="61" y="109"/>
                  </a:cubicBezTo>
                  <a:cubicBezTo>
                    <a:pt x="60" y="115"/>
                    <a:pt x="56" y="128"/>
                    <a:pt x="55" y="130"/>
                  </a:cubicBezTo>
                  <a:cubicBezTo>
                    <a:pt x="54" y="132"/>
                    <a:pt x="51" y="135"/>
                    <a:pt x="49" y="136"/>
                  </a:cubicBezTo>
                  <a:cubicBezTo>
                    <a:pt x="47" y="136"/>
                    <a:pt x="44" y="136"/>
                    <a:pt x="42" y="139"/>
                  </a:cubicBezTo>
                  <a:cubicBezTo>
                    <a:pt x="40" y="142"/>
                    <a:pt x="37" y="143"/>
                    <a:pt x="34" y="143"/>
                  </a:cubicBezTo>
                  <a:cubicBezTo>
                    <a:pt x="32" y="142"/>
                    <a:pt x="30" y="140"/>
                    <a:pt x="28" y="139"/>
                  </a:cubicBezTo>
                  <a:cubicBezTo>
                    <a:pt x="25" y="138"/>
                    <a:pt x="23" y="141"/>
                    <a:pt x="20" y="143"/>
                  </a:cubicBezTo>
                  <a:cubicBezTo>
                    <a:pt x="18" y="145"/>
                    <a:pt x="17" y="149"/>
                    <a:pt x="16" y="151"/>
                  </a:cubicBezTo>
                  <a:cubicBezTo>
                    <a:pt x="16" y="154"/>
                    <a:pt x="13" y="156"/>
                    <a:pt x="11" y="159"/>
                  </a:cubicBezTo>
                  <a:cubicBezTo>
                    <a:pt x="8" y="162"/>
                    <a:pt x="5" y="163"/>
                    <a:pt x="3" y="165"/>
                  </a:cubicBezTo>
                  <a:cubicBezTo>
                    <a:pt x="0" y="167"/>
                    <a:pt x="2" y="170"/>
                    <a:pt x="5" y="170"/>
                  </a:cubicBezTo>
                  <a:cubicBezTo>
                    <a:pt x="9" y="170"/>
                    <a:pt x="10" y="171"/>
                    <a:pt x="11" y="173"/>
                  </a:cubicBezTo>
                  <a:cubicBezTo>
                    <a:pt x="12" y="175"/>
                    <a:pt x="14" y="181"/>
                    <a:pt x="14" y="185"/>
                  </a:cubicBezTo>
                  <a:cubicBezTo>
                    <a:pt x="14" y="189"/>
                    <a:pt x="12" y="191"/>
                    <a:pt x="12" y="196"/>
                  </a:cubicBezTo>
                  <a:cubicBezTo>
                    <a:pt x="15" y="195"/>
                    <a:pt x="17" y="194"/>
                    <a:pt x="20" y="195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7C68F9D-31C4-9388-5F5D-1E5F333A2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0" y="5187951"/>
              <a:ext cx="644525" cy="1046163"/>
            </a:xfrm>
            <a:custGeom>
              <a:avLst/>
              <a:gdLst>
                <a:gd name="T0" fmla="*/ 142 w 172"/>
                <a:gd name="T1" fmla="*/ 255 h 279"/>
                <a:gd name="T2" fmla="*/ 143 w 172"/>
                <a:gd name="T3" fmla="*/ 243 h 279"/>
                <a:gd name="T4" fmla="*/ 142 w 172"/>
                <a:gd name="T5" fmla="*/ 230 h 279"/>
                <a:gd name="T6" fmla="*/ 140 w 172"/>
                <a:gd name="T7" fmla="*/ 220 h 279"/>
                <a:gd name="T8" fmla="*/ 140 w 172"/>
                <a:gd name="T9" fmla="*/ 213 h 279"/>
                <a:gd name="T10" fmla="*/ 133 w 172"/>
                <a:gd name="T11" fmla="*/ 199 h 279"/>
                <a:gd name="T12" fmla="*/ 129 w 172"/>
                <a:gd name="T13" fmla="*/ 185 h 279"/>
                <a:gd name="T14" fmla="*/ 136 w 172"/>
                <a:gd name="T15" fmla="*/ 162 h 279"/>
                <a:gd name="T16" fmla="*/ 147 w 172"/>
                <a:gd name="T17" fmla="*/ 153 h 279"/>
                <a:gd name="T18" fmla="*/ 145 w 172"/>
                <a:gd name="T19" fmla="*/ 131 h 279"/>
                <a:gd name="T20" fmla="*/ 148 w 172"/>
                <a:gd name="T21" fmla="*/ 127 h 279"/>
                <a:gd name="T22" fmla="*/ 151 w 172"/>
                <a:gd name="T23" fmla="*/ 123 h 279"/>
                <a:gd name="T24" fmla="*/ 149 w 172"/>
                <a:gd name="T25" fmla="*/ 108 h 279"/>
                <a:gd name="T26" fmla="*/ 157 w 172"/>
                <a:gd name="T27" fmla="*/ 102 h 279"/>
                <a:gd name="T28" fmla="*/ 154 w 172"/>
                <a:gd name="T29" fmla="*/ 90 h 279"/>
                <a:gd name="T30" fmla="*/ 157 w 172"/>
                <a:gd name="T31" fmla="*/ 62 h 279"/>
                <a:gd name="T32" fmla="*/ 164 w 172"/>
                <a:gd name="T33" fmla="*/ 49 h 279"/>
                <a:gd name="T34" fmla="*/ 165 w 172"/>
                <a:gd name="T35" fmla="*/ 36 h 279"/>
                <a:gd name="T36" fmla="*/ 171 w 172"/>
                <a:gd name="T37" fmla="*/ 26 h 279"/>
                <a:gd name="T38" fmla="*/ 156 w 172"/>
                <a:gd name="T39" fmla="*/ 12 h 279"/>
                <a:gd name="T40" fmla="*/ 148 w 172"/>
                <a:gd name="T41" fmla="*/ 4 h 279"/>
                <a:gd name="T42" fmla="*/ 134 w 172"/>
                <a:gd name="T43" fmla="*/ 13 h 279"/>
                <a:gd name="T44" fmla="*/ 116 w 172"/>
                <a:gd name="T45" fmla="*/ 14 h 279"/>
                <a:gd name="T46" fmla="*/ 108 w 172"/>
                <a:gd name="T47" fmla="*/ 14 h 279"/>
                <a:gd name="T48" fmla="*/ 98 w 172"/>
                <a:gd name="T49" fmla="*/ 4 h 279"/>
                <a:gd name="T50" fmla="*/ 87 w 172"/>
                <a:gd name="T51" fmla="*/ 9 h 279"/>
                <a:gd name="T52" fmla="*/ 70 w 172"/>
                <a:gd name="T53" fmla="*/ 11 h 279"/>
                <a:gd name="T54" fmla="*/ 61 w 172"/>
                <a:gd name="T55" fmla="*/ 12 h 279"/>
                <a:gd name="T56" fmla="*/ 54 w 172"/>
                <a:gd name="T57" fmla="*/ 8 h 279"/>
                <a:gd name="T58" fmla="*/ 45 w 172"/>
                <a:gd name="T59" fmla="*/ 13 h 279"/>
                <a:gd name="T60" fmla="*/ 33 w 172"/>
                <a:gd name="T61" fmla="*/ 12 h 279"/>
                <a:gd name="T62" fmla="*/ 43 w 172"/>
                <a:gd name="T63" fmla="*/ 24 h 279"/>
                <a:gd name="T64" fmla="*/ 42 w 172"/>
                <a:gd name="T65" fmla="*/ 49 h 279"/>
                <a:gd name="T66" fmla="*/ 30 w 172"/>
                <a:gd name="T67" fmla="*/ 81 h 279"/>
                <a:gd name="T68" fmla="*/ 6 w 172"/>
                <a:gd name="T69" fmla="*/ 88 h 279"/>
                <a:gd name="T70" fmla="*/ 2 w 172"/>
                <a:gd name="T71" fmla="*/ 99 h 279"/>
                <a:gd name="T72" fmla="*/ 14 w 172"/>
                <a:gd name="T73" fmla="*/ 111 h 279"/>
                <a:gd name="T74" fmla="*/ 26 w 172"/>
                <a:gd name="T75" fmla="*/ 104 h 279"/>
                <a:gd name="T76" fmla="*/ 47 w 172"/>
                <a:gd name="T77" fmla="*/ 127 h 279"/>
                <a:gd name="T78" fmla="*/ 42 w 172"/>
                <a:gd name="T79" fmla="*/ 195 h 279"/>
                <a:gd name="T80" fmla="*/ 29 w 172"/>
                <a:gd name="T81" fmla="*/ 218 h 279"/>
                <a:gd name="T82" fmla="*/ 25 w 172"/>
                <a:gd name="T83" fmla="*/ 237 h 279"/>
                <a:gd name="T84" fmla="*/ 42 w 172"/>
                <a:gd name="T85" fmla="*/ 237 h 279"/>
                <a:gd name="T86" fmla="*/ 50 w 172"/>
                <a:gd name="T87" fmla="*/ 238 h 279"/>
                <a:gd name="T88" fmla="*/ 55 w 172"/>
                <a:gd name="T89" fmla="*/ 242 h 279"/>
                <a:gd name="T90" fmla="*/ 65 w 172"/>
                <a:gd name="T91" fmla="*/ 246 h 279"/>
                <a:gd name="T92" fmla="*/ 85 w 172"/>
                <a:gd name="T93" fmla="*/ 254 h 279"/>
                <a:gd name="T94" fmla="*/ 95 w 172"/>
                <a:gd name="T95" fmla="*/ 258 h 279"/>
                <a:gd name="T96" fmla="*/ 103 w 172"/>
                <a:gd name="T97" fmla="*/ 271 h 279"/>
                <a:gd name="T98" fmla="*/ 123 w 172"/>
                <a:gd name="T99" fmla="*/ 277 h 279"/>
                <a:gd name="T100" fmla="*/ 135 w 172"/>
                <a:gd name="T101" fmla="*/ 269 h 279"/>
                <a:gd name="T102" fmla="*/ 143 w 172"/>
                <a:gd name="T10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279">
                  <a:moveTo>
                    <a:pt x="143" y="261"/>
                  </a:moveTo>
                  <a:cubicBezTo>
                    <a:pt x="143" y="259"/>
                    <a:pt x="142" y="257"/>
                    <a:pt x="142" y="255"/>
                  </a:cubicBezTo>
                  <a:cubicBezTo>
                    <a:pt x="143" y="252"/>
                    <a:pt x="146" y="251"/>
                    <a:pt x="147" y="248"/>
                  </a:cubicBezTo>
                  <a:cubicBezTo>
                    <a:pt x="147" y="245"/>
                    <a:pt x="145" y="244"/>
                    <a:pt x="143" y="243"/>
                  </a:cubicBezTo>
                  <a:cubicBezTo>
                    <a:pt x="140" y="241"/>
                    <a:pt x="140" y="241"/>
                    <a:pt x="141" y="237"/>
                  </a:cubicBezTo>
                  <a:cubicBezTo>
                    <a:pt x="141" y="235"/>
                    <a:pt x="140" y="232"/>
                    <a:pt x="142" y="230"/>
                  </a:cubicBezTo>
                  <a:cubicBezTo>
                    <a:pt x="143" y="228"/>
                    <a:pt x="149" y="227"/>
                    <a:pt x="145" y="224"/>
                  </a:cubicBezTo>
                  <a:cubicBezTo>
                    <a:pt x="143" y="222"/>
                    <a:pt x="140" y="225"/>
                    <a:pt x="140" y="220"/>
                  </a:cubicBezTo>
                  <a:cubicBezTo>
                    <a:pt x="142" y="220"/>
                    <a:pt x="143" y="219"/>
                    <a:pt x="143" y="217"/>
                  </a:cubicBezTo>
                  <a:cubicBezTo>
                    <a:pt x="143" y="214"/>
                    <a:pt x="142" y="215"/>
                    <a:pt x="140" y="213"/>
                  </a:cubicBezTo>
                  <a:cubicBezTo>
                    <a:pt x="137" y="211"/>
                    <a:pt x="135" y="208"/>
                    <a:pt x="134" y="204"/>
                  </a:cubicBezTo>
                  <a:cubicBezTo>
                    <a:pt x="133" y="202"/>
                    <a:pt x="133" y="200"/>
                    <a:pt x="133" y="199"/>
                  </a:cubicBezTo>
                  <a:cubicBezTo>
                    <a:pt x="132" y="196"/>
                    <a:pt x="130" y="196"/>
                    <a:pt x="129" y="194"/>
                  </a:cubicBezTo>
                  <a:cubicBezTo>
                    <a:pt x="127" y="191"/>
                    <a:pt x="126" y="186"/>
                    <a:pt x="129" y="185"/>
                  </a:cubicBezTo>
                  <a:cubicBezTo>
                    <a:pt x="129" y="181"/>
                    <a:pt x="134" y="177"/>
                    <a:pt x="135" y="174"/>
                  </a:cubicBezTo>
                  <a:cubicBezTo>
                    <a:pt x="136" y="171"/>
                    <a:pt x="134" y="166"/>
                    <a:pt x="136" y="162"/>
                  </a:cubicBezTo>
                  <a:cubicBezTo>
                    <a:pt x="137" y="161"/>
                    <a:pt x="139" y="161"/>
                    <a:pt x="141" y="160"/>
                  </a:cubicBezTo>
                  <a:cubicBezTo>
                    <a:pt x="144" y="158"/>
                    <a:pt x="145" y="156"/>
                    <a:pt x="147" y="153"/>
                  </a:cubicBezTo>
                  <a:cubicBezTo>
                    <a:pt x="149" y="149"/>
                    <a:pt x="151" y="144"/>
                    <a:pt x="150" y="140"/>
                  </a:cubicBezTo>
                  <a:cubicBezTo>
                    <a:pt x="149" y="136"/>
                    <a:pt x="142" y="135"/>
                    <a:pt x="145" y="131"/>
                  </a:cubicBezTo>
                  <a:cubicBezTo>
                    <a:pt x="145" y="130"/>
                    <a:pt x="147" y="130"/>
                    <a:pt x="148" y="130"/>
                  </a:cubicBezTo>
                  <a:cubicBezTo>
                    <a:pt x="148" y="129"/>
                    <a:pt x="148" y="128"/>
                    <a:pt x="148" y="127"/>
                  </a:cubicBezTo>
                  <a:cubicBezTo>
                    <a:pt x="149" y="126"/>
                    <a:pt x="149" y="125"/>
                    <a:pt x="149" y="125"/>
                  </a:cubicBezTo>
                  <a:cubicBezTo>
                    <a:pt x="150" y="124"/>
                    <a:pt x="151" y="124"/>
                    <a:pt x="151" y="123"/>
                  </a:cubicBezTo>
                  <a:cubicBezTo>
                    <a:pt x="152" y="118"/>
                    <a:pt x="144" y="118"/>
                    <a:pt x="143" y="115"/>
                  </a:cubicBezTo>
                  <a:cubicBezTo>
                    <a:pt x="141" y="111"/>
                    <a:pt x="145" y="108"/>
                    <a:pt x="149" y="108"/>
                  </a:cubicBezTo>
                  <a:cubicBezTo>
                    <a:pt x="152" y="108"/>
                    <a:pt x="154" y="110"/>
                    <a:pt x="157" y="110"/>
                  </a:cubicBezTo>
                  <a:cubicBezTo>
                    <a:pt x="158" y="107"/>
                    <a:pt x="157" y="105"/>
                    <a:pt x="157" y="102"/>
                  </a:cubicBezTo>
                  <a:cubicBezTo>
                    <a:pt x="156" y="99"/>
                    <a:pt x="156" y="99"/>
                    <a:pt x="155" y="97"/>
                  </a:cubicBezTo>
                  <a:cubicBezTo>
                    <a:pt x="154" y="94"/>
                    <a:pt x="154" y="93"/>
                    <a:pt x="154" y="90"/>
                  </a:cubicBezTo>
                  <a:cubicBezTo>
                    <a:pt x="154" y="83"/>
                    <a:pt x="150" y="78"/>
                    <a:pt x="154" y="70"/>
                  </a:cubicBezTo>
                  <a:cubicBezTo>
                    <a:pt x="156" y="67"/>
                    <a:pt x="157" y="65"/>
                    <a:pt x="157" y="62"/>
                  </a:cubicBezTo>
                  <a:cubicBezTo>
                    <a:pt x="156" y="60"/>
                    <a:pt x="154" y="56"/>
                    <a:pt x="156" y="54"/>
                  </a:cubicBezTo>
                  <a:cubicBezTo>
                    <a:pt x="157" y="51"/>
                    <a:pt x="162" y="51"/>
                    <a:pt x="164" y="49"/>
                  </a:cubicBezTo>
                  <a:cubicBezTo>
                    <a:pt x="165" y="47"/>
                    <a:pt x="165" y="46"/>
                    <a:pt x="166" y="45"/>
                  </a:cubicBezTo>
                  <a:cubicBezTo>
                    <a:pt x="165" y="42"/>
                    <a:pt x="165" y="39"/>
                    <a:pt x="165" y="36"/>
                  </a:cubicBezTo>
                  <a:cubicBezTo>
                    <a:pt x="166" y="34"/>
                    <a:pt x="166" y="31"/>
                    <a:pt x="167" y="30"/>
                  </a:cubicBezTo>
                  <a:cubicBezTo>
                    <a:pt x="168" y="28"/>
                    <a:pt x="170" y="28"/>
                    <a:pt x="171" y="26"/>
                  </a:cubicBezTo>
                  <a:cubicBezTo>
                    <a:pt x="172" y="23"/>
                    <a:pt x="171" y="17"/>
                    <a:pt x="169" y="15"/>
                  </a:cubicBezTo>
                  <a:cubicBezTo>
                    <a:pt x="165" y="11"/>
                    <a:pt x="159" y="15"/>
                    <a:pt x="156" y="12"/>
                  </a:cubicBezTo>
                  <a:cubicBezTo>
                    <a:pt x="155" y="11"/>
                    <a:pt x="155" y="2"/>
                    <a:pt x="155" y="0"/>
                  </a:cubicBezTo>
                  <a:cubicBezTo>
                    <a:pt x="151" y="0"/>
                    <a:pt x="150" y="1"/>
                    <a:pt x="148" y="4"/>
                  </a:cubicBezTo>
                  <a:cubicBezTo>
                    <a:pt x="146" y="7"/>
                    <a:pt x="144" y="9"/>
                    <a:pt x="141" y="11"/>
                  </a:cubicBezTo>
                  <a:cubicBezTo>
                    <a:pt x="139" y="13"/>
                    <a:pt x="136" y="12"/>
                    <a:pt x="134" y="13"/>
                  </a:cubicBezTo>
                  <a:cubicBezTo>
                    <a:pt x="130" y="14"/>
                    <a:pt x="129" y="18"/>
                    <a:pt x="124" y="16"/>
                  </a:cubicBezTo>
                  <a:cubicBezTo>
                    <a:pt x="121" y="15"/>
                    <a:pt x="120" y="13"/>
                    <a:pt x="116" y="14"/>
                  </a:cubicBezTo>
                  <a:cubicBezTo>
                    <a:pt x="114" y="15"/>
                    <a:pt x="115" y="16"/>
                    <a:pt x="113" y="16"/>
                  </a:cubicBezTo>
                  <a:cubicBezTo>
                    <a:pt x="111" y="16"/>
                    <a:pt x="110" y="15"/>
                    <a:pt x="108" y="14"/>
                  </a:cubicBezTo>
                  <a:cubicBezTo>
                    <a:pt x="106" y="13"/>
                    <a:pt x="104" y="10"/>
                    <a:pt x="101" y="9"/>
                  </a:cubicBezTo>
                  <a:cubicBezTo>
                    <a:pt x="98" y="8"/>
                    <a:pt x="98" y="7"/>
                    <a:pt x="98" y="4"/>
                  </a:cubicBezTo>
                  <a:cubicBezTo>
                    <a:pt x="95" y="4"/>
                    <a:pt x="91" y="3"/>
                    <a:pt x="88" y="5"/>
                  </a:cubicBezTo>
                  <a:cubicBezTo>
                    <a:pt x="87" y="6"/>
                    <a:pt x="88" y="8"/>
                    <a:pt x="87" y="9"/>
                  </a:cubicBezTo>
                  <a:cubicBezTo>
                    <a:pt x="86" y="10"/>
                    <a:pt x="83" y="11"/>
                    <a:pt x="82" y="11"/>
                  </a:cubicBezTo>
                  <a:cubicBezTo>
                    <a:pt x="79" y="12"/>
                    <a:pt x="74" y="12"/>
                    <a:pt x="70" y="11"/>
                  </a:cubicBezTo>
                  <a:cubicBezTo>
                    <a:pt x="68" y="11"/>
                    <a:pt x="68" y="10"/>
                    <a:pt x="65" y="10"/>
                  </a:cubicBezTo>
                  <a:cubicBezTo>
                    <a:pt x="64" y="11"/>
                    <a:pt x="62" y="12"/>
                    <a:pt x="61" y="12"/>
                  </a:cubicBezTo>
                  <a:cubicBezTo>
                    <a:pt x="60" y="12"/>
                    <a:pt x="58" y="12"/>
                    <a:pt x="57" y="11"/>
                  </a:cubicBezTo>
                  <a:cubicBezTo>
                    <a:pt x="55" y="10"/>
                    <a:pt x="55" y="9"/>
                    <a:pt x="54" y="8"/>
                  </a:cubicBezTo>
                  <a:cubicBezTo>
                    <a:pt x="52" y="6"/>
                    <a:pt x="47" y="5"/>
                    <a:pt x="45" y="9"/>
                  </a:cubicBezTo>
                  <a:cubicBezTo>
                    <a:pt x="45" y="10"/>
                    <a:pt x="46" y="12"/>
                    <a:pt x="45" y="13"/>
                  </a:cubicBezTo>
                  <a:cubicBezTo>
                    <a:pt x="43" y="14"/>
                    <a:pt x="43" y="12"/>
                    <a:pt x="41" y="11"/>
                  </a:cubicBezTo>
                  <a:cubicBezTo>
                    <a:pt x="38" y="10"/>
                    <a:pt x="36" y="11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4" y="18"/>
                    <a:pt x="39" y="19"/>
                    <a:pt x="43" y="24"/>
                  </a:cubicBezTo>
                  <a:cubicBezTo>
                    <a:pt x="47" y="29"/>
                    <a:pt x="45" y="33"/>
                    <a:pt x="44" y="37"/>
                  </a:cubicBezTo>
                  <a:cubicBezTo>
                    <a:pt x="43" y="41"/>
                    <a:pt x="42" y="45"/>
                    <a:pt x="42" y="49"/>
                  </a:cubicBezTo>
                  <a:cubicBezTo>
                    <a:pt x="41" y="54"/>
                    <a:pt x="39" y="56"/>
                    <a:pt x="39" y="62"/>
                  </a:cubicBezTo>
                  <a:cubicBezTo>
                    <a:pt x="38" y="68"/>
                    <a:pt x="34" y="74"/>
                    <a:pt x="30" y="81"/>
                  </a:cubicBezTo>
                  <a:cubicBezTo>
                    <a:pt x="27" y="88"/>
                    <a:pt x="20" y="93"/>
                    <a:pt x="16" y="94"/>
                  </a:cubicBezTo>
                  <a:cubicBezTo>
                    <a:pt x="12" y="95"/>
                    <a:pt x="9" y="92"/>
                    <a:pt x="6" y="88"/>
                  </a:cubicBezTo>
                  <a:cubicBezTo>
                    <a:pt x="3" y="84"/>
                    <a:pt x="0" y="87"/>
                    <a:pt x="1" y="90"/>
                  </a:cubicBezTo>
                  <a:cubicBezTo>
                    <a:pt x="1" y="92"/>
                    <a:pt x="1" y="97"/>
                    <a:pt x="2" y="99"/>
                  </a:cubicBezTo>
                  <a:cubicBezTo>
                    <a:pt x="4" y="101"/>
                    <a:pt x="5" y="104"/>
                    <a:pt x="7" y="108"/>
                  </a:cubicBezTo>
                  <a:cubicBezTo>
                    <a:pt x="9" y="111"/>
                    <a:pt x="10" y="110"/>
                    <a:pt x="14" y="111"/>
                  </a:cubicBezTo>
                  <a:cubicBezTo>
                    <a:pt x="18" y="111"/>
                    <a:pt x="20" y="111"/>
                    <a:pt x="22" y="109"/>
                  </a:cubicBezTo>
                  <a:cubicBezTo>
                    <a:pt x="25" y="107"/>
                    <a:pt x="24" y="104"/>
                    <a:pt x="26" y="104"/>
                  </a:cubicBezTo>
                  <a:cubicBezTo>
                    <a:pt x="31" y="103"/>
                    <a:pt x="33" y="105"/>
                    <a:pt x="37" y="108"/>
                  </a:cubicBezTo>
                  <a:cubicBezTo>
                    <a:pt x="42" y="111"/>
                    <a:pt x="45" y="118"/>
                    <a:pt x="47" y="127"/>
                  </a:cubicBezTo>
                  <a:cubicBezTo>
                    <a:pt x="50" y="135"/>
                    <a:pt x="49" y="144"/>
                    <a:pt x="49" y="155"/>
                  </a:cubicBezTo>
                  <a:cubicBezTo>
                    <a:pt x="50" y="167"/>
                    <a:pt x="43" y="190"/>
                    <a:pt x="42" y="195"/>
                  </a:cubicBezTo>
                  <a:cubicBezTo>
                    <a:pt x="41" y="200"/>
                    <a:pt x="38" y="205"/>
                    <a:pt x="33" y="208"/>
                  </a:cubicBezTo>
                  <a:cubicBezTo>
                    <a:pt x="28" y="212"/>
                    <a:pt x="30" y="214"/>
                    <a:pt x="29" y="218"/>
                  </a:cubicBezTo>
                  <a:cubicBezTo>
                    <a:pt x="28" y="222"/>
                    <a:pt x="29" y="223"/>
                    <a:pt x="28" y="227"/>
                  </a:cubicBezTo>
                  <a:cubicBezTo>
                    <a:pt x="28" y="231"/>
                    <a:pt x="26" y="233"/>
                    <a:pt x="25" y="237"/>
                  </a:cubicBezTo>
                  <a:cubicBezTo>
                    <a:pt x="28" y="237"/>
                    <a:pt x="32" y="238"/>
                    <a:pt x="35" y="238"/>
                  </a:cubicBezTo>
                  <a:cubicBezTo>
                    <a:pt x="37" y="238"/>
                    <a:pt x="40" y="238"/>
                    <a:pt x="42" y="237"/>
                  </a:cubicBezTo>
                  <a:cubicBezTo>
                    <a:pt x="45" y="237"/>
                    <a:pt x="45" y="235"/>
                    <a:pt x="48" y="233"/>
                  </a:cubicBezTo>
                  <a:cubicBezTo>
                    <a:pt x="50" y="235"/>
                    <a:pt x="50" y="236"/>
                    <a:pt x="50" y="238"/>
                  </a:cubicBezTo>
                  <a:cubicBezTo>
                    <a:pt x="51" y="239"/>
                    <a:pt x="50" y="241"/>
                    <a:pt x="51" y="241"/>
                  </a:cubicBezTo>
                  <a:cubicBezTo>
                    <a:pt x="52" y="242"/>
                    <a:pt x="54" y="242"/>
                    <a:pt x="55" y="242"/>
                  </a:cubicBezTo>
                  <a:cubicBezTo>
                    <a:pt x="57" y="243"/>
                    <a:pt x="57" y="245"/>
                    <a:pt x="59" y="246"/>
                  </a:cubicBezTo>
                  <a:cubicBezTo>
                    <a:pt x="61" y="247"/>
                    <a:pt x="64" y="248"/>
                    <a:pt x="65" y="246"/>
                  </a:cubicBezTo>
                  <a:cubicBezTo>
                    <a:pt x="69" y="254"/>
                    <a:pt x="77" y="250"/>
                    <a:pt x="84" y="251"/>
                  </a:cubicBezTo>
                  <a:cubicBezTo>
                    <a:pt x="85" y="252"/>
                    <a:pt x="85" y="253"/>
                    <a:pt x="85" y="254"/>
                  </a:cubicBezTo>
                  <a:cubicBezTo>
                    <a:pt x="87" y="254"/>
                    <a:pt x="88" y="254"/>
                    <a:pt x="89" y="255"/>
                  </a:cubicBezTo>
                  <a:cubicBezTo>
                    <a:pt x="92" y="256"/>
                    <a:pt x="92" y="257"/>
                    <a:pt x="95" y="258"/>
                  </a:cubicBezTo>
                  <a:cubicBezTo>
                    <a:pt x="99" y="259"/>
                    <a:pt x="101" y="262"/>
                    <a:pt x="102" y="266"/>
                  </a:cubicBezTo>
                  <a:cubicBezTo>
                    <a:pt x="103" y="268"/>
                    <a:pt x="102" y="270"/>
                    <a:pt x="103" y="271"/>
                  </a:cubicBezTo>
                  <a:cubicBezTo>
                    <a:pt x="104" y="273"/>
                    <a:pt x="107" y="273"/>
                    <a:pt x="109" y="273"/>
                  </a:cubicBezTo>
                  <a:cubicBezTo>
                    <a:pt x="114" y="275"/>
                    <a:pt x="117" y="279"/>
                    <a:pt x="123" y="277"/>
                  </a:cubicBezTo>
                  <a:cubicBezTo>
                    <a:pt x="125" y="276"/>
                    <a:pt x="126" y="274"/>
                    <a:pt x="128" y="273"/>
                  </a:cubicBezTo>
                  <a:cubicBezTo>
                    <a:pt x="132" y="272"/>
                    <a:pt x="133" y="273"/>
                    <a:pt x="135" y="269"/>
                  </a:cubicBezTo>
                  <a:cubicBezTo>
                    <a:pt x="138" y="265"/>
                    <a:pt x="139" y="264"/>
                    <a:pt x="143" y="263"/>
                  </a:cubicBezTo>
                  <a:cubicBezTo>
                    <a:pt x="143" y="263"/>
                    <a:pt x="143" y="262"/>
                    <a:pt x="143" y="26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E71F135-9D47-CE25-4969-BECEE268D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5" y="5237163"/>
              <a:ext cx="719138" cy="1071563"/>
            </a:xfrm>
            <a:custGeom>
              <a:avLst/>
              <a:gdLst>
                <a:gd name="T0" fmla="*/ 176 w 192"/>
                <a:gd name="T1" fmla="*/ 138 h 286"/>
                <a:gd name="T2" fmla="*/ 174 w 192"/>
                <a:gd name="T3" fmla="*/ 95 h 286"/>
                <a:gd name="T4" fmla="*/ 168 w 192"/>
                <a:gd name="T5" fmla="*/ 73 h 286"/>
                <a:gd name="T6" fmla="*/ 158 w 192"/>
                <a:gd name="T7" fmla="*/ 52 h 286"/>
                <a:gd name="T8" fmla="*/ 153 w 192"/>
                <a:gd name="T9" fmla="*/ 37 h 286"/>
                <a:gd name="T10" fmla="*/ 137 w 192"/>
                <a:gd name="T11" fmla="*/ 0 h 286"/>
                <a:gd name="T12" fmla="*/ 124 w 192"/>
                <a:gd name="T13" fmla="*/ 4 h 286"/>
                <a:gd name="T14" fmla="*/ 111 w 192"/>
                <a:gd name="T15" fmla="*/ 10 h 286"/>
                <a:gd name="T16" fmla="*/ 89 w 192"/>
                <a:gd name="T17" fmla="*/ 12 h 286"/>
                <a:gd name="T18" fmla="*/ 77 w 192"/>
                <a:gd name="T19" fmla="*/ 16 h 286"/>
                <a:gd name="T20" fmla="*/ 63 w 192"/>
                <a:gd name="T21" fmla="*/ 23 h 286"/>
                <a:gd name="T22" fmla="*/ 54 w 192"/>
                <a:gd name="T23" fmla="*/ 33 h 286"/>
                <a:gd name="T24" fmla="*/ 40 w 192"/>
                <a:gd name="T25" fmla="*/ 32 h 286"/>
                <a:gd name="T26" fmla="*/ 30 w 192"/>
                <a:gd name="T27" fmla="*/ 41 h 286"/>
                <a:gd name="T28" fmla="*/ 28 w 192"/>
                <a:gd name="T29" fmla="*/ 57 h 286"/>
                <a:gd name="T30" fmla="*/ 29 w 192"/>
                <a:gd name="T31" fmla="*/ 84 h 286"/>
                <a:gd name="T32" fmla="*/ 31 w 192"/>
                <a:gd name="T33" fmla="*/ 97 h 286"/>
                <a:gd name="T34" fmla="*/ 17 w 192"/>
                <a:gd name="T35" fmla="*/ 102 h 286"/>
                <a:gd name="T36" fmla="*/ 23 w 192"/>
                <a:gd name="T37" fmla="*/ 112 h 286"/>
                <a:gd name="T38" fmla="*/ 22 w 192"/>
                <a:gd name="T39" fmla="*/ 117 h 286"/>
                <a:gd name="T40" fmla="*/ 24 w 192"/>
                <a:gd name="T41" fmla="*/ 127 h 286"/>
                <a:gd name="T42" fmla="*/ 15 w 192"/>
                <a:gd name="T43" fmla="*/ 147 h 286"/>
                <a:gd name="T44" fmla="*/ 9 w 192"/>
                <a:gd name="T45" fmla="*/ 161 h 286"/>
                <a:gd name="T46" fmla="*/ 3 w 192"/>
                <a:gd name="T47" fmla="*/ 181 h 286"/>
                <a:gd name="T48" fmla="*/ 8 w 192"/>
                <a:gd name="T49" fmla="*/ 191 h 286"/>
                <a:gd name="T50" fmla="*/ 17 w 192"/>
                <a:gd name="T51" fmla="*/ 204 h 286"/>
                <a:gd name="T52" fmla="*/ 19 w 192"/>
                <a:gd name="T53" fmla="*/ 211 h 286"/>
                <a:gd name="T54" fmla="*/ 15 w 192"/>
                <a:gd name="T55" fmla="*/ 224 h 286"/>
                <a:gd name="T56" fmla="*/ 21 w 192"/>
                <a:gd name="T57" fmla="*/ 235 h 286"/>
                <a:gd name="T58" fmla="*/ 17 w 192"/>
                <a:gd name="T59" fmla="*/ 248 h 286"/>
                <a:gd name="T60" fmla="*/ 19 w 192"/>
                <a:gd name="T61" fmla="*/ 250 h 286"/>
                <a:gd name="T62" fmla="*/ 30 w 192"/>
                <a:gd name="T63" fmla="*/ 256 h 286"/>
                <a:gd name="T64" fmla="*/ 47 w 192"/>
                <a:gd name="T65" fmla="*/ 262 h 286"/>
                <a:gd name="T66" fmla="*/ 57 w 192"/>
                <a:gd name="T67" fmla="*/ 264 h 286"/>
                <a:gd name="T68" fmla="*/ 62 w 192"/>
                <a:gd name="T69" fmla="*/ 274 h 286"/>
                <a:gd name="T70" fmla="*/ 72 w 192"/>
                <a:gd name="T71" fmla="*/ 282 h 286"/>
                <a:gd name="T72" fmla="*/ 86 w 192"/>
                <a:gd name="T73" fmla="*/ 276 h 286"/>
                <a:gd name="T74" fmla="*/ 101 w 192"/>
                <a:gd name="T75" fmla="*/ 280 h 286"/>
                <a:gd name="T76" fmla="*/ 110 w 192"/>
                <a:gd name="T77" fmla="*/ 258 h 286"/>
                <a:gd name="T78" fmla="*/ 128 w 192"/>
                <a:gd name="T79" fmla="*/ 248 h 286"/>
                <a:gd name="T80" fmla="*/ 136 w 192"/>
                <a:gd name="T81" fmla="*/ 249 h 286"/>
                <a:gd name="T82" fmla="*/ 139 w 192"/>
                <a:gd name="T83" fmla="*/ 248 h 286"/>
                <a:gd name="T84" fmla="*/ 139 w 192"/>
                <a:gd name="T85" fmla="*/ 248 h 286"/>
                <a:gd name="T86" fmla="*/ 144 w 192"/>
                <a:gd name="T87" fmla="*/ 246 h 286"/>
                <a:gd name="T88" fmla="*/ 148 w 192"/>
                <a:gd name="T89" fmla="*/ 240 h 286"/>
                <a:gd name="T90" fmla="*/ 155 w 192"/>
                <a:gd name="T91" fmla="*/ 234 h 286"/>
                <a:gd name="T92" fmla="*/ 164 w 192"/>
                <a:gd name="T93" fmla="*/ 229 h 286"/>
                <a:gd name="T94" fmla="*/ 159 w 192"/>
                <a:gd name="T95" fmla="*/ 220 h 286"/>
                <a:gd name="T96" fmla="*/ 166 w 192"/>
                <a:gd name="T97" fmla="*/ 215 h 286"/>
                <a:gd name="T98" fmla="*/ 163 w 192"/>
                <a:gd name="T99" fmla="*/ 210 h 286"/>
                <a:gd name="T100" fmla="*/ 167 w 192"/>
                <a:gd name="T101" fmla="*/ 205 h 286"/>
                <a:gd name="T102" fmla="*/ 166 w 192"/>
                <a:gd name="T103" fmla="*/ 201 h 286"/>
                <a:gd name="T104" fmla="*/ 170 w 192"/>
                <a:gd name="T105" fmla="*/ 191 h 286"/>
                <a:gd name="T106" fmla="*/ 173 w 192"/>
                <a:gd name="T107" fmla="*/ 184 h 286"/>
                <a:gd name="T108" fmla="*/ 173 w 192"/>
                <a:gd name="T109" fmla="*/ 175 h 286"/>
                <a:gd name="T110" fmla="*/ 184 w 192"/>
                <a:gd name="T111" fmla="*/ 170 h 286"/>
                <a:gd name="T112" fmla="*/ 179 w 192"/>
                <a:gd name="T113" fmla="*/ 163 h 286"/>
                <a:gd name="T114" fmla="*/ 181 w 192"/>
                <a:gd name="T115" fmla="*/ 14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2" h="286">
                  <a:moveTo>
                    <a:pt x="181" y="141"/>
                  </a:moveTo>
                  <a:cubicBezTo>
                    <a:pt x="182" y="133"/>
                    <a:pt x="179" y="135"/>
                    <a:pt x="176" y="138"/>
                  </a:cubicBezTo>
                  <a:cubicBezTo>
                    <a:pt x="173" y="142"/>
                    <a:pt x="172" y="136"/>
                    <a:pt x="175" y="125"/>
                  </a:cubicBezTo>
                  <a:cubicBezTo>
                    <a:pt x="177" y="114"/>
                    <a:pt x="176" y="99"/>
                    <a:pt x="174" y="95"/>
                  </a:cubicBezTo>
                  <a:cubicBezTo>
                    <a:pt x="173" y="92"/>
                    <a:pt x="169" y="89"/>
                    <a:pt x="171" y="84"/>
                  </a:cubicBezTo>
                  <a:cubicBezTo>
                    <a:pt x="173" y="79"/>
                    <a:pt x="170" y="73"/>
                    <a:pt x="168" y="73"/>
                  </a:cubicBezTo>
                  <a:cubicBezTo>
                    <a:pt x="166" y="72"/>
                    <a:pt x="165" y="69"/>
                    <a:pt x="161" y="66"/>
                  </a:cubicBezTo>
                  <a:cubicBezTo>
                    <a:pt x="156" y="63"/>
                    <a:pt x="152" y="54"/>
                    <a:pt x="158" y="52"/>
                  </a:cubicBezTo>
                  <a:cubicBezTo>
                    <a:pt x="163" y="49"/>
                    <a:pt x="160" y="45"/>
                    <a:pt x="156" y="44"/>
                  </a:cubicBezTo>
                  <a:cubicBezTo>
                    <a:pt x="152" y="42"/>
                    <a:pt x="149" y="40"/>
                    <a:pt x="153" y="37"/>
                  </a:cubicBezTo>
                  <a:cubicBezTo>
                    <a:pt x="157" y="33"/>
                    <a:pt x="155" y="30"/>
                    <a:pt x="152" y="23"/>
                  </a:cubicBezTo>
                  <a:cubicBezTo>
                    <a:pt x="150" y="19"/>
                    <a:pt x="143" y="9"/>
                    <a:pt x="137" y="0"/>
                  </a:cubicBezTo>
                  <a:cubicBezTo>
                    <a:pt x="137" y="0"/>
                    <a:pt x="136" y="1"/>
                    <a:pt x="136" y="1"/>
                  </a:cubicBezTo>
                  <a:cubicBezTo>
                    <a:pt x="133" y="1"/>
                    <a:pt x="126" y="1"/>
                    <a:pt x="124" y="4"/>
                  </a:cubicBezTo>
                  <a:cubicBezTo>
                    <a:pt x="122" y="7"/>
                    <a:pt x="124" y="11"/>
                    <a:pt x="119" y="12"/>
                  </a:cubicBezTo>
                  <a:cubicBezTo>
                    <a:pt x="115" y="13"/>
                    <a:pt x="114" y="11"/>
                    <a:pt x="111" y="10"/>
                  </a:cubicBezTo>
                  <a:cubicBezTo>
                    <a:pt x="103" y="7"/>
                    <a:pt x="101" y="20"/>
                    <a:pt x="93" y="14"/>
                  </a:cubicBezTo>
                  <a:cubicBezTo>
                    <a:pt x="92" y="13"/>
                    <a:pt x="92" y="12"/>
                    <a:pt x="89" y="12"/>
                  </a:cubicBezTo>
                  <a:cubicBezTo>
                    <a:pt x="88" y="12"/>
                    <a:pt x="87" y="12"/>
                    <a:pt x="86" y="13"/>
                  </a:cubicBezTo>
                  <a:cubicBezTo>
                    <a:pt x="83" y="14"/>
                    <a:pt x="80" y="15"/>
                    <a:pt x="77" y="16"/>
                  </a:cubicBezTo>
                  <a:cubicBezTo>
                    <a:pt x="75" y="17"/>
                    <a:pt x="73" y="19"/>
                    <a:pt x="70" y="20"/>
                  </a:cubicBezTo>
                  <a:cubicBezTo>
                    <a:pt x="68" y="21"/>
                    <a:pt x="65" y="21"/>
                    <a:pt x="63" y="23"/>
                  </a:cubicBezTo>
                  <a:cubicBezTo>
                    <a:pt x="60" y="25"/>
                    <a:pt x="61" y="26"/>
                    <a:pt x="59" y="29"/>
                  </a:cubicBezTo>
                  <a:cubicBezTo>
                    <a:pt x="58" y="31"/>
                    <a:pt x="56" y="32"/>
                    <a:pt x="54" y="33"/>
                  </a:cubicBezTo>
                  <a:cubicBezTo>
                    <a:pt x="51" y="35"/>
                    <a:pt x="46" y="38"/>
                    <a:pt x="42" y="35"/>
                  </a:cubicBezTo>
                  <a:cubicBezTo>
                    <a:pt x="41" y="34"/>
                    <a:pt x="41" y="33"/>
                    <a:pt x="40" y="32"/>
                  </a:cubicBezTo>
                  <a:cubicBezTo>
                    <a:pt x="39" y="33"/>
                    <a:pt x="39" y="34"/>
                    <a:pt x="38" y="36"/>
                  </a:cubicBezTo>
                  <a:cubicBezTo>
                    <a:pt x="36" y="38"/>
                    <a:pt x="31" y="38"/>
                    <a:pt x="30" y="41"/>
                  </a:cubicBezTo>
                  <a:cubicBezTo>
                    <a:pt x="28" y="43"/>
                    <a:pt x="30" y="47"/>
                    <a:pt x="31" y="49"/>
                  </a:cubicBezTo>
                  <a:cubicBezTo>
                    <a:pt x="31" y="52"/>
                    <a:pt x="30" y="54"/>
                    <a:pt x="28" y="57"/>
                  </a:cubicBezTo>
                  <a:cubicBezTo>
                    <a:pt x="24" y="65"/>
                    <a:pt x="28" y="70"/>
                    <a:pt x="28" y="77"/>
                  </a:cubicBezTo>
                  <a:cubicBezTo>
                    <a:pt x="28" y="80"/>
                    <a:pt x="28" y="81"/>
                    <a:pt x="29" y="84"/>
                  </a:cubicBezTo>
                  <a:cubicBezTo>
                    <a:pt x="30" y="86"/>
                    <a:pt x="30" y="86"/>
                    <a:pt x="31" y="89"/>
                  </a:cubicBezTo>
                  <a:cubicBezTo>
                    <a:pt x="31" y="92"/>
                    <a:pt x="32" y="94"/>
                    <a:pt x="31" y="97"/>
                  </a:cubicBezTo>
                  <a:cubicBezTo>
                    <a:pt x="28" y="97"/>
                    <a:pt x="26" y="95"/>
                    <a:pt x="23" y="95"/>
                  </a:cubicBezTo>
                  <a:cubicBezTo>
                    <a:pt x="19" y="95"/>
                    <a:pt x="15" y="98"/>
                    <a:pt x="17" y="102"/>
                  </a:cubicBezTo>
                  <a:cubicBezTo>
                    <a:pt x="18" y="105"/>
                    <a:pt x="26" y="105"/>
                    <a:pt x="25" y="110"/>
                  </a:cubicBezTo>
                  <a:cubicBezTo>
                    <a:pt x="25" y="111"/>
                    <a:pt x="24" y="111"/>
                    <a:pt x="23" y="112"/>
                  </a:cubicBezTo>
                  <a:cubicBezTo>
                    <a:pt x="23" y="112"/>
                    <a:pt x="23" y="113"/>
                    <a:pt x="22" y="114"/>
                  </a:cubicBezTo>
                  <a:cubicBezTo>
                    <a:pt x="22" y="115"/>
                    <a:pt x="22" y="116"/>
                    <a:pt x="22" y="117"/>
                  </a:cubicBezTo>
                  <a:cubicBezTo>
                    <a:pt x="21" y="117"/>
                    <a:pt x="19" y="117"/>
                    <a:pt x="19" y="118"/>
                  </a:cubicBezTo>
                  <a:cubicBezTo>
                    <a:pt x="16" y="122"/>
                    <a:pt x="23" y="123"/>
                    <a:pt x="24" y="127"/>
                  </a:cubicBezTo>
                  <a:cubicBezTo>
                    <a:pt x="25" y="131"/>
                    <a:pt x="23" y="136"/>
                    <a:pt x="21" y="140"/>
                  </a:cubicBezTo>
                  <a:cubicBezTo>
                    <a:pt x="19" y="143"/>
                    <a:pt x="18" y="145"/>
                    <a:pt x="15" y="147"/>
                  </a:cubicBezTo>
                  <a:cubicBezTo>
                    <a:pt x="13" y="148"/>
                    <a:pt x="11" y="148"/>
                    <a:pt x="10" y="149"/>
                  </a:cubicBezTo>
                  <a:cubicBezTo>
                    <a:pt x="8" y="153"/>
                    <a:pt x="10" y="158"/>
                    <a:pt x="9" y="161"/>
                  </a:cubicBezTo>
                  <a:cubicBezTo>
                    <a:pt x="8" y="164"/>
                    <a:pt x="3" y="168"/>
                    <a:pt x="3" y="172"/>
                  </a:cubicBezTo>
                  <a:cubicBezTo>
                    <a:pt x="0" y="173"/>
                    <a:pt x="1" y="178"/>
                    <a:pt x="3" y="181"/>
                  </a:cubicBezTo>
                  <a:cubicBezTo>
                    <a:pt x="4" y="183"/>
                    <a:pt x="6" y="183"/>
                    <a:pt x="7" y="186"/>
                  </a:cubicBezTo>
                  <a:cubicBezTo>
                    <a:pt x="7" y="187"/>
                    <a:pt x="7" y="189"/>
                    <a:pt x="8" y="191"/>
                  </a:cubicBezTo>
                  <a:cubicBezTo>
                    <a:pt x="9" y="195"/>
                    <a:pt x="11" y="198"/>
                    <a:pt x="14" y="200"/>
                  </a:cubicBezTo>
                  <a:cubicBezTo>
                    <a:pt x="16" y="202"/>
                    <a:pt x="17" y="201"/>
                    <a:pt x="17" y="204"/>
                  </a:cubicBezTo>
                  <a:cubicBezTo>
                    <a:pt x="17" y="206"/>
                    <a:pt x="16" y="207"/>
                    <a:pt x="14" y="207"/>
                  </a:cubicBezTo>
                  <a:cubicBezTo>
                    <a:pt x="14" y="212"/>
                    <a:pt x="17" y="209"/>
                    <a:pt x="19" y="211"/>
                  </a:cubicBezTo>
                  <a:cubicBezTo>
                    <a:pt x="23" y="214"/>
                    <a:pt x="17" y="215"/>
                    <a:pt x="16" y="217"/>
                  </a:cubicBezTo>
                  <a:cubicBezTo>
                    <a:pt x="14" y="219"/>
                    <a:pt x="15" y="222"/>
                    <a:pt x="15" y="224"/>
                  </a:cubicBezTo>
                  <a:cubicBezTo>
                    <a:pt x="14" y="228"/>
                    <a:pt x="14" y="228"/>
                    <a:pt x="17" y="230"/>
                  </a:cubicBezTo>
                  <a:cubicBezTo>
                    <a:pt x="19" y="231"/>
                    <a:pt x="21" y="232"/>
                    <a:pt x="21" y="235"/>
                  </a:cubicBezTo>
                  <a:cubicBezTo>
                    <a:pt x="20" y="238"/>
                    <a:pt x="17" y="239"/>
                    <a:pt x="16" y="242"/>
                  </a:cubicBezTo>
                  <a:cubicBezTo>
                    <a:pt x="16" y="244"/>
                    <a:pt x="17" y="246"/>
                    <a:pt x="17" y="248"/>
                  </a:cubicBezTo>
                  <a:cubicBezTo>
                    <a:pt x="17" y="249"/>
                    <a:pt x="17" y="250"/>
                    <a:pt x="17" y="250"/>
                  </a:cubicBezTo>
                  <a:cubicBezTo>
                    <a:pt x="18" y="250"/>
                    <a:pt x="18" y="250"/>
                    <a:pt x="19" y="250"/>
                  </a:cubicBezTo>
                  <a:cubicBezTo>
                    <a:pt x="21" y="250"/>
                    <a:pt x="23" y="250"/>
                    <a:pt x="25" y="251"/>
                  </a:cubicBezTo>
                  <a:cubicBezTo>
                    <a:pt x="27" y="252"/>
                    <a:pt x="27" y="255"/>
                    <a:pt x="30" y="256"/>
                  </a:cubicBezTo>
                  <a:cubicBezTo>
                    <a:pt x="34" y="258"/>
                    <a:pt x="40" y="256"/>
                    <a:pt x="45" y="259"/>
                  </a:cubicBezTo>
                  <a:cubicBezTo>
                    <a:pt x="46" y="260"/>
                    <a:pt x="45" y="262"/>
                    <a:pt x="47" y="262"/>
                  </a:cubicBezTo>
                  <a:cubicBezTo>
                    <a:pt x="48" y="263"/>
                    <a:pt x="49" y="262"/>
                    <a:pt x="50" y="263"/>
                  </a:cubicBezTo>
                  <a:cubicBezTo>
                    <a:pt x="52" y="263"/>
                    <a:pt x="55" y="263"/>
                    <a:pt x="57" y="264"/>
                  </a:cubicBezTo>
                  <a:cubicBezTo>
                    <a:pt x="61" y="264"/>
                    <a:pt x="67" y="263"/>
                    <a:pt x="66" y="270"/>
                  </a:cubicBezTo>
                  <a:cubicBezTo>
                    <a:pt x="65" y="271"/>
                    <a:pt x="63" y="272"/>
                    <a:pt x="62" y="274"/>
                  </a:cubicBezTo>
                  <a:cubicBezTo>
                    <a:pt x="62" y="276"/>
                    <a:pt x="65" y="278"/>
                    <a:pt x="66" y="279"/>
                  </a:cubicBezTo>
                  <a:cubicBezTo>
                    <a:pt x="68" y="280"/>
                    <a:pt x="70" y="281"/>
                    <a:pt x="72" y="282"/>
                  </a:cubicBezTo>
                  <a:cubicBezTo>
                    <a:pt x="73" y="283"/>
                    <a:pt x="75" y="285"/>
                    <a:pt x="77" y="285"/>
                  </a:cubicBezTo>
                  <a:cubicBezTo>
                    <a:pt x="83" y="286"/>
                    <a:pt x="81" y="278"/>
                    <a:pt x="86" y="276"/>
                  </a:cubicBezTo>
                  <a:cubicBezTo>
                    <a:pt x="88" y="276"/>
                    <a:pt x="93" y="276"/>
                    <a:pt x="95" y="276"/>
                  </a:cubicBezTo>
                  <a:cubicBezTo>
                    <a:pt x="98" y="277"/>
                    <a:pt x="99" y="280"/>
                    <a:pt x="101" y="280"/>
                  </a:cubicBezTo>
                  <a:cubicBezTo>
                    <a:pt x="105" y="282"/>
                    <a:pt x="105" y="273"/>
                    <a:pt x="106" y="271"/>
                  </a:cubicBezTo>
                  <a:cubicBezTo>
                    <a:pt x="107" y="266"/>
                    <a:pt x="109" y="263"/>
                    <a:pt x="110" y="258"/>
                  </a:cubicBezTo>
                  <a:cubicBezTo>
                    <a:pt x="111" y="252"/>
                    <a:pt x="112" y="243"/>
                    <a:pt x="120" y="245"/>
                  </a:cubicBezTo>
                  <a:cubicBezTo>
                    <a:pt x="123" y="245"/>
                    <a:pt x="126" y="246"/>
                    <a:pt x="128" y="248"/>
                  </a:cubicBezTo>
                  <a:cubicBezTo>
                    <a:pt x="128" y="246"/>
                    <a:pt x="129" y="245"/>
                    <a:pt x="130" y="245"/>
                  </a:cubicBezTo>
                  <a:cubicBezTo>
                    <a:pt x="133" y="244"/>
                    <a:pt x="135" y="247"/>
                    <a:pt x="136" y="249"/>
                  </a:cubicBezTo>
                  <a:cubicBezTo>
                    <a:pt x="137" y="253"/>
                    <a:pt x="137" y="251"/>
                    <a:pt x="140" y="249"/>
                  </a:cubicBezTo>
                  <a:cubicBezTo>
                    <a:pt x="140" y="249"/>
                    <a:pt x="139" y="249"/>
                    <a:pt x="139" y="248"/>
                  </a:cubicBezTo>
                  <a:cubicBezTo>
                    <a:pt x="139" y="249"/>
                    <a:pt x="139" y="249"/>
                    <a:pt x="138" y="248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40" y="248"/>
                    <a:pt x="141" y="247"/>
                    <a:pt x="142" y="247"/>
                  </a:cubicBezTo>
                  <a:cubicBezTo>
                    <a:pt x="143" y="246"/>
                    <a:pt x="143" y="246"/>
                    <a:pt x="144" y="246"/>
                  </a:cubicBezTo>
                  <a:cubicBezTo>
                    <a:pt x="144" y="245"/>
                    <a:pt x="144" y="243"/>
                    <a:pt x="144" y="243"/>
                  </a:cubicBezTo>
                  <a:cubicBezTo>
                    <a:pt x="145" y="241"/>
                    <a:pt x="146" y="241"/>
                    <a:pt x="148" y="240"/>
                  </a:cubicBezTo>
                  <a:cubicBezTo>
                    <a:pt x="149" y="239"/>
                    <a:pt x="150" y="236"/>
                    <a:pt x="152" y="238"/>
                  </a:cubicBezTo>
                  <a:cubicBezTo>
                    <a:pt x="153" y="236"/>
                    <a:pt x="155" y="236"/>
                    <a:pt x="155" y="234"/>
                  </a:cubicBezTo>
                  <a:cubicBezTo>
                    <a:pt x="155" y="232"/>
                    <a:pt x="155" y="229"/>
                    <a:pt x="155" y="227"/>
                  </a:cubicBezTo>
                  <a:cubicBezTo>
                    <a:pt x="157" y="228"/>
                    <a:pt x="163" y="231"/>
                    <a:pt x="164" y="229"/>
                  </a:cubicBezTo>
                  <a:cubicBezTo>
                    <a:pt x="166" y="225"/>
                    <a:pt x="153" y="224"/>
                    <a:pt x="158" y="220"/>
                  </a:cubicBezTo>
                  <a:cubicBezTo>
                    <a:pt x="158" y="220"/>
                    <a:pt x="159" y="220"/>
                    <a:pt x="159" y="220"/>
                  </a:cubicBezTo>
                  <a:cubicBezTo>
                    <a:pt x="159" y="217"/>
                    <a:pt x="169" y="220"/>
                    <a:pt x="168" y="215"/>
                  </a:cubicBezTo>
                  <a:cubicBezTo>
                    <a:pt x="167" y="215"/>
                    <a:pt x="167" y="215"/>
                    <a:pt x="166" y="215"/>
                  </a:cubicBezTo>
                  <a:cubicBezTo>
                    <a:pt x="165" y="214"/>
                    <a:pt x="163" y="215"/>
                    <a:pt x="162" y="213"/>
                  </a:cubicBezTo>
                  <a:cubicBezTo>
                    <a:pt x="161" y="211"/>
                    <a:pt x="161" y="210"/>
                    <a:pt x="163" y="210"/>
                  </a:cubicBezTo>
                  <a:cubicBezTo>
                    <a:pt x="165" y="209"/>
                    <a:pt x="165" y="210"/>
                    <a:pt x="167" y="208"/>
                  </a:cubicBezTo>
                  <a:cubicBezTo>
                    <a:pt x="168" y="207"/>
                    <a:pt x="168" y="206"/>
                    <a:pt x="167" y="205"/>
                  </a:cubicBezTo>
                  <a:cubicBezTo>
                    <a:pt x="167" y="204"/>
                    <a:pt x="166" y="203"/>
                    <a:pt x="166" y="203"/>
                  </a:cubicBezTo>
                  <a:cubicBezTo>
                    <a:pt x="166" y="202"/>
                    <a:pt x="166" y="201"/>
                    <a:pt x="166" y="201"/>
                  </a:cubicBezTo>
                  <a:cubicBezTo>
                    <a:pt x="166" y="199"/>
                    <a:pt x="165" y="196"/>
                    <a:pt x="166" y="194"/>
                  </a:cubicBezTo>
                  <a:cubicBezTo>
                    <a:pt x="167" y="193"/>
                    <a:pt x="169" y="193"/>
                    <a:pt x="170" y="191"/>
                  </a:cubicBezTo>
                  <a:cubicBezTo>
                    <a:pt x="170" y="189"/>
                    <a:pt x="169" y="188"/>
                    <a:pt x="170" y="187"/>
                  </a:cubicBezTo>
                  <a:cubicBezTo>
                    <a:pt x="171" y="185"/>
                    <a:pt x="173" y="186"/>
                    <a:pt x="173" y="184"/>
                  </a:cubicBezTo>
                  <a:cubicBezTo>
                    <a:pt x="172" y="182"/>
                    <a:pt x="170" y="181"/>
                    <a:pt x="170" y="179"/>
                  </a:cubicBezTo>
                  <a:cubicBezTo>
                    <a:pt x="170" y="177"/>
                    <a:pt x="171" y="175"/>
                    <a:pt x="173" y="175"/>
                  </a:cubicBezTo>
                  <a:cubicBezTo>
                    <a:pt x="175" y="174"/>
                    <a:pt x="175" y="176"/>
                    <a:pt x="177" y="175"/>
                  </a:cubicBezTo>
                  <a:cubicBezTo>
                    <a:pt x="180" y="175"/>
                    <a:pt x="183" y="173"/>
                    <a:pt x="184" y="170"/>
                  </a:cubicBezTo>
                  <a:cubicBezTo>
                    <a:pt x="184" y="168"/>
                    <a:pt x="184" y="165"/>
                    <a:pt x="183" y="164"/>
                  </a:cubicBezTo>
                  <a:cubicBezTo>
                    <a:pt x="182" y="163"/>
                    <a:pt x="181" y="163"/>
                    <a:pt x="179" y="163"/>
                  </a:cubicBezTo>
                  <a:cubicBezTo>
                    <a:pt x="179" y="158"/>
                    <a:pt x="181" y="157"/>
                    <a:pt x="185" y="155"/>
                  </a:cubicBezTo>
                  <a:cubicBezTo>
                    <a:pt x="192" y="151"/>
                    <a:pt x="181" y="146"/>
                    <a:pt x="181" y="14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3959C25-1CEA-87B2-DA4E-833D7A40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38" y="6061076"/>
              <a:ext cx="536575" cy="881063"/>
            </a:xfrm>
            <a:custGeom>
              <a:avLst/>
              <a:gdLst>
                <a:gd name="T0" fmla="*/ 101 w 143"/>
                <a:gd name="T1" fmla="*/ 182 h 235"/>
                <a:gd name="T2" fmla="*/ 115 w 143"/>
                <a:gd name="T3" fmla="*/ 173 h 235"/>
                <a:gd name="T4" fmla="*/ 121 w 143"/>
                <a:gd name="T5" fmla="*/ 149 h 235"/>
                <a:gd name="T6" fmla="*/ 125 w 143"/>
                <a:gd name="T7" fmla="*/ 144 h 235"/>
                <a:gd name="T8" fmla="*/ 128 w 143"/>
                <a:gd name="T9" fmla="*/ 136 h 235"/>
                <a:gd name="T10" fmla="*/ 134 w 143"/>
                <a:gd name="T11" fmla="*/ 127 h 235"/>
                <a:gd name="T12" fmla="*/ 140 w 143"/>
                <a:gd name="T13" fmla="*/ 113 h 235"/>
                <a:gd name="T14" fmla="*/ 133 w 143"/>
                <a:gd name="T15" fmla="*/ 94 h 235"/>
                <a:gd name="T16" fmla="*/ 135 w 143"/>
                <a:gd name="T17" fmla="*/ 82 h 235"/>
                <a:gd name="T18" fmla="*/ 139 w 143"/>
                <a:gd name="T19" fmla="*/ 72 h 235"/>
                <a:gd name="T20" fmla="*/ 138 w 143"/>
                <a:gd name="T21" fmla="*/ 58 h 235"/>
                <a:gd name="T22" fmla="*/ 133 w 143"/>
                <a:gd name="T23" fmla="*/ 49 h 235"/>
                <a:gd name="T24" fmla="*/ 127 w 143"/>
                <a:gd name="T25" fmla="*/ 40 h 235"/>
                <a:gd name="T26" fmla="*/ 120 w 143"/>
                <a:gd name="T27" fmla="*/ 33 h 235"/>
                <a:gd name="T28" fmla="*/ 107 w 143"/>
                <a:gd name="T29" fmla="*/ 22 h 235"/>
                <a:gd name="T30" fmla="*/ 102 w 143"/>
                <a:gd name="T31" fmla="*/ 18 h 235"/>
                <a:gd name="T32" fmla="*/ 77 w 143"/>
                <a:gd name="T33" fmla="*/ 13 h 235"/>
                <a:gd name="T34" fmla="*/ 69 w 143"/>
                <a:gd name="T35" fmla="*/ 8 h 235"/>
                <a:gd name="T36" fmla="*/ 66 w 143"/>
                <a:gd name="T37" fmla="*/ 0 h 235"/>
                <a:gd name="T38" fmla="*/ 53 w 143"/>
                <a:gd name="T39" fmla="*/ 5 h 235"/>
                <a:gd name="T40" fmla="*/ 43 w 143"/>
                <a:gd name="T41" fmla="*/ 5 h 235"/>
                <a:gd name="T42" fmla="*/ 36 w 143"/>
                <a:gd name="T43" fmla="*/ 30 h 235"/>
                <a:gd name="T44" fmla="*/ 18 w 143"/>
                <a:gd name="T45" fmla="*/ 70 h 235"/>
                <a:gd name="T46" fmla="*/ 0 w 143"/>
                <a:gd name="T47" fmla="*/ 99 h 235"/>
                <a:gd name="T48" fmla="*/ 19 w 143"/>
                <a:gd name="T49" fmla="*/ 106 h 235"/>
                <a:gd name="T50" fmla="*/ 41 w 143"/>
                <a:gd name="T51" fmla="*/ 136 h 235"/>
                <a:gd name="T52" fmla="*/ 37 w 143"/>
                <a:gd name="T53" fmla="*/ 153 h 235"/>
                <a:gd name="T54" fmla="*/ 26 w 143"/>
                <a:gd name="T55" fmla="*/ 159 h 235"/>
                <a:gd name="T56" fmla="*/ 19 w 143"/>
                <a:gd name="T57" fmla="*/ 166 h 235"/>
                <a:gd name="T58" fmla="*/ 18 w 143"/>
                <a:gd name="T59" fmla="*/ 178 h 235"/>
                <a:gd name="T60" fmla="*/ 13 w 143"/>
                <a:gd name="T61" fmla="*/ 191 h 235"/>
                <a:gd name="T62" fmla="*/ 13 w 143"/>
                <a:gd name="T63" fmla="*/ 197 h 235"/>
                <a:gd name="T64" fmla="*/ 14 w 143"/>
                <a:gd name="T65" fmla="*/ 214 h 235"/>
                <a:gd name="T66" fmla="*/ 24 w 143"/>
                <a:gd name="T67" fmla="*/ 220 h 235"/>
                <a:gd name="T68" fmla="*/ 46 w 143"/>
                <a:gd name="T69" fmla="*/ 221 h 235"/>
                <a:gd name="T70" fmla="*/ 63 w 143"/>
                <a:gd name="T71" fmla="*/ 231 h 235"/>
                <a:gd name="T72" fmla="*/ 72 w 143"/>
                <a:gd name="T73" fmla="*/ 233 h 235"/>
                <a:gd name="T74" fmla="*/ 83 w 143"/>
                <a:gd name="T75" fmla="*/ 232 h 235"/>
                <a:gd name="T76" fmla="*/ 97 w 143"/>
                <a:gd name="T77" fmla="*/ 220 h 235"/>
                <a:gd name="T78" fmla="*/ 94 w 143"/>
                <a:gd name="T79" fmla="*/ 208 h 235"/>
                <a:gd name="T80" fmla="*/ 96 w 143"/>
                <a:gd name="T81" fmla="*/ 19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235">
                  <a:moveTo>
                    <a:pt x="96" y="182"/>
                  </a:moveTo>
                  <a:cubicBezTo>
                    <a:pt x="97" y="181"/>
                    <a:pt x="100" y="182"/>
                    <a:pt x="101" y="182"/>
                  </a:cubicBezTo>
                  <a:cubicBezTo>
                    <a:pt x="104" y="182"/>
                    <a:pt x="105" y="181"/>
                    <a:pt x="108" y="180"/>
                  </a:cubicBezTo>
                  <a:cubicBezTo>
                    <a:pt x="113" y="179"/>
                    <a:pt x="113" y="178"/>
                    <a:pt x="115" y="173"/>
                  </a:cubicBezTo>
                  <a:cubicBezTo>
                    <a:pt x="116" y="169"/>
                    <a:pt x="119" y="165"/>
                    <a:pt x="121" y="160"/>
                  </a:cubicBezTo>
                  <a:cubicBezTo>
                    <a:pt x="122" y="157"/>
                    <a:pt x="121" y="153"/>
                    <a:pt x="121" y="149"/>
                  </a:cubicBezTo>
                  <a:cubicBezTo>
                    <a:pt x="121" y="146"/>
                    <a:pt x="120" y="146"/>
                    <a:pt x="122" y="144"/>
                  </a:cubicBezTo>
                  <a:cubicBezTo>
                    <a:pt x="123" y="144"/>
                    <a:pt x="124" y="144"/>
                    <a:pt x="125" y="144"/>
                  </a:cubicBezTo>
                  <a:cubicBezTo>
                    <a:pt x="125" y="143"/>
                    <a:pt x="125" y="142"/>
                    <a:pt x="125" y="141"/>
                  </a:cubicBezTo>
                  <a:cubicBezTo>
                    <a:pt x="126" y="140"/>
                    <a:pt x="128" y="138"/>
                    <a:pt x="128" y="136"/>
                  </a:cubicBezTo>
                  <a:cubicBezTo>
                    <a:pt x="129" y="134"/>
                    <a:pt x="128" y="133"/>
                    <a:pt x="129" y="131"/>
                  </a:cubicBezTo>
                  <a:cubicBezTo>
                    <a:pt x="131" y="129"/>
                    <a:pt x="133" y="129"/>
                    <a:pt x="134" y="127"/>
                  </a:cubicBezTo>
                  <a:cubicBezTo>
                    <a:pt x="136" y="125"/>
                    <a:pt x="134" y="123"/>
                    <a:pt x="135" y="121"/>
                  </a:cubicBezTo>
                  <a:cubicBezTo>
                    <a:pt x="135" y="117"/>
                    <a:pt x="140" y="118"/>
                    <a:pt x="140" y="113"/>
                  </a:cubicBezTo>
                  <a:cubicBezTo>
                    <a:pt x="139" y="107"/>
                    <a:pt x="130" y="109"/>
                    <a:pt x="132" y="102"/>
                  </a:cubicBezTo>
                  <a:cubicBezTo>
                    <a:pt x="132" y="99"/>
                    <a:pt x="134" y="98"/>
                    <a:pt x="133" y="94"/>
                  </a:cubicBezTo>
                  <a:cubicBezTo>
                    <a:pt x="133" y="91"/>
                    <a:pt x="130" y="89"/>
                    <a:pt x="130" y="86"/>
                  </a:cubicBezTo>
                  <a:cubicBezTo>
                    <a:pt x="130" y="83"/>
                    <a:pt x="132" y="83"/>
                    <a:pt x="135" y="82"/>
                  </a:cubicBezTo>
                  <a:cubicBezTo>
                    <a:pt x="138" y="82"/>
                    <a:pt x="139" y="82"/>
                    <a:pt x="139" y="78"/>
                  </a:cubicBezTo>
                  <a:cubicBezTo>
                    <a:pt x="139" y="76"/>
                    <a:pt x="139" y="74"/>
                    <a:pt x="139" y="72"/>
                  </a:cubicBezTo>
                  <a:cubicBezTo>
                    <a:pt x="139" y="70"/>
                    <a:pt x="140" y="68"/>
                    <a:pt x="141" y="66"/>
                  </a:cubicBezTo>
                  <a:cubicBezTo>
                    <a:pt x="143" y="61"/>
                    <a:pt x="139" y="62"/>
                    <a:pt x="138" y="58"/>
                  </a:cubicBezTo>
                  <a:cubicBezTo>
                    <a:pt x="137" y="56"/>
                    <a:pt x="138" y="54"/>
                    <a:pt x="138" y="53"/>
                  </a:cubicBezTo>
                  <a:cubicBezTo>
                    <a:pt x="137" y="51"/>
                    <a:pt x="134" y="50"/>
                    <a:pt x="133" y="49"/>
                  </a:cubicBezTo>
                  <a:cubicBezTo>
                    <a:pt x="130" y="47"/>
                    <a:pt x="131" y="45"/>
                    <a:pt x="131" y="42"/>
                  </a:cubicBezTo>
                  <a:cubicBezTo>
                    <a:pt x="130" y="42"/>
                    <a:pt x="128" y="41"/>
                    <a:pt x="127" y="40"/>
                  </a:cubicBezTo>
                  <a:cubicBezTo>
                    <a:pt x="125" y="40"/>
                    <a:pt x="122" y="40"/>
                    <a:pt x="121" y="38"/>
                  </a:cubicBezTo>
                  <a:cubicBezTo>
                    <a:pt x="120" y="37"/>
                    <a:pt x="121" y="35"/>
                    <a:pt x="120" y="33"/>
                  </a:cubicBezTo>
                  <a:cubicBezTo>
                    <a:pt x="119" y="29"/>
                    <a:pt x="117" y="26"/>
                    <a:pt x="113" y="25"/>
                  </a:cubicBezTo>
                  <a:cubicBezTo>
                    <a:pt x="110" y="24"/>
                    <a:pt x="110" y="23"/>
                    <a:pt x="107" y="22"/>
                  </a:cubicBezTo>
                  <a:cubicBezTo>
                    <a:pt x="106" y="21"/>
                    <a:pt x="105" y="21"/>
                    <a:pt x="103" y="21"/>
                  </a:cubicBezTo>
                  <a:cubicBezTo>
                    <a:pt x="103" y="20"/>
                    <a:pt x="103" y="19"/>
                    <a:pt x="102" y="18"/>
                  </a:cubicBezTo>
                  <a:cubicBezTo>
                    <a:pt x="95" y="17"/>
                    <a:pt x="87" y="21"/>
                    <a:pt x="83" y="13"/>
                  </a:cubicBezTo>
                  <a:cubicBezTo>
                    <a:pt x="82" y="15"/>
                    <a:pt x="79" y="14"/>
                    <a:pt x="77" y="13"/>
                  </a:cubicBezTo>
                  <a:cubicBezTo>
                    <a:pt x="75" y="12"/>
                    <a:pt x="75" y="10"/>
                    <a:pt x="73" y="9"/>
                  </a:cubicBezTo>
                  <a:cubicBezTo>
                    <a:pt x="72" y="9"/>
                    <a:pt x="70" y="9"/>
                    <a:pt x="69" y="8"/>
                  </a:cubicBezTo>
                  <a:cubicBezTo>
                    <a:pt x="68" y="8"/>
                    <a:pt x="69" y="6"/>
                    <a:pt x="68" y="5"/>
                  </a:cubicBezTo>
                  <a:cubicBezTo>
                    <a:pt x="68" y="3"/>
                    <a:pt x="68" y="2"/>
                    <a:pt x="66" y="0"/>
                  </a:cubicBezTo>
                  <a:cubicBezTo>
                    <a:pt x="63" y="2"/>
                    <a:pt x="63" y="4"/>
                    <a:pt x="60" y="4"/>
                  </a:cubicBezTo>
                  <a:cubicBezTo>
                    <a:pt x="58" y="5"/>
                    <a:pt x="55" y="5"/>
                    <a:pt x="53" y="5"/>
                  </a:cubicBezTo>
                  <a:cubicBezTo>
                    <a:pt x="50" y="5"/>
                    <a:pt x="46" y="4"/>
                    <a:pt x="43" y="4"/>
                  </a:cubicBezTo>
                  <a:cubicBezTo>
                    <a:pt x="43" y="4"/>
                    <a:pt x="43" y="4"/>
                    <a:pt x="43" y="5"/>
                  </a:cubicBezTo>
                  <a:cubicBezTo>
                    <a:pt x="42" y="9"/>
                    <a:pt x="43" y="11"/>
                    <a:pt x="42" y="16"/>
                  </a:cubicBezTo>
                  <a:cubicBezTo>
                    <a:pt x="40" y="20"/>
                    <a:pt x="38" y="25"/>
                    <a:pt x="36" y="30"/>
                  </a:cubicBezTo>
                  <a:cubicBezTo>
                    <a:pt x="35" y="36"/>
                    <a:pt x="32" y="43"/>
                    <a:pt x="30" y="52"/>
                  </a:cubicBezTo>
                  <a:cubicBezTo>
                    <a:pt x="28" y="61"/>
                    <a:pt x="22" y="67"/>
                    <a:pt x="18" y="70"/>
                  </a:cubicBezTo>
                  <a:cubicBezTo>
                    <a:pt x="14" y="74"/>
                    <a:pt x="8" y="78"/>
                    <a:pt x="6" y="85"/>
                  </a:cubicBezTo>
                  <a:cubicBezTo>
                    <a:pt x="3" y="90"/>
                    <a:pt x="1" y="95"/>
                    <a:pt x="0" y="99"/>
                  </a:cubicBezTo>
                  <a:cubicBezTo>
                    <a:pt x="3" y="101"/>
                    <a:pt x="6" y="102"/>
                    <a:pt x="8" y="103"/>
                  </a:cubicBezTo>
                  <a:cubicBezTo>
                    <a:pt x="11" y="105"/>
                    <a:pt x="15" y="105"/>
                    <a:pt x="19" y="106"/>
                  </a:cubicBezTo>
                  <a:cubicBezTo>
                    <a:pt x="27" y="109"/>
                    <a:pt x="20" y="120"/>
                    <a:pt x="22" y="126"/>
                  </a:cubicBezTo>
                  <a:cubicBezTo>
                    <a:pt x="26" y="135"/>
                    <a:pt x="35" y="131"/>
                    <a:pt x="41" y="136"/>
                  </a:cubicBezTo>
                  <a:cubicBezTo>
                    <a:pt x="43" y="139"/>
                    <a:pt x="46" y="143"/>
                    <a:pt x="45" y="146"/>
                  </a:cubicBezTo>
                  <a:cubicBezTo>
                    <a:pt x="44" y="151"/>
                    <a:pt x="40" y="150"/>
                    <a:pt x="37" y="153"/>
                  </a:cubicBezTo>
                  <a:cubicBezTo>
                    <a:pt x="36" y="154"/>
                    <a:pt x="36" y="156"/>
                    <a:pt x="33" y="157"/>
                  </a:cubicBezTo>
                  <a:cubicBezTo>
                    <a:pt x="32" y="158"/>
                    <a:pt x="28" y="159"/>
                    <a:pt x="26" y="159"/>
                  </a:cubicBezTo>
                  <a:cubicBezTo>
                    <a:pt x="24" y="159"/>
                    <a:pt x="22" y="158"/>
                    <a:pt x="21" y="160"/>
                  </a:cubicBezTo>
                  <a:cubicBezTo>
                    <a:pt x="19" y="161"/>
                    <a:pt x="19" y="165"/>
                    <a:pt x="19" y="166"/>
                  </a:cubicBezTo>
                  <a:cubicBezTo>
                    <a:pt x="19" y="166"/>
                    <a:pt x="19" y="166"/>
                    <a:pt x="19" y="165"/>
                  </a:cubicBezTo>
                  <a:cubicBezTo>
                    <a:pt x="19" y="170"/>
                    <a:pt x="19" y="174"/>
                    <a:pt x="18" y="178"/>
                  </a:cubicBezTo>
                  <a:cubicBezTo>
                    <a:pt x="17" y="180"/>
                    <a:pt x="17" y="183"/>
                    <a:pt x="16" y="185"/>
                  </a:cubicBezTo>
                  <a:cubicBezTo>
                    <a:pt x="15" y="187"/>
                    <a:pt x="13" y="188"/>
                    <a:pt x="13" y="191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3"/>
                    <a:pt x="13" y="195"/>
                    <a:pt x="13" y="197"/>
                  </a:cubicBezTo>
                  <a:cubicBezTo>
                    <a:pt x="12" y="199"/>
                    <a:pt x="11" y="201"/>
                    <a:pt x="11" y="203"/>
                  </a:cubicBezTo>
                  <a:cubicBezTo>
                    <a:pt x="10" y="207"/>
                    <a:pt x="11" y="211"/>
                    <a:pt x="14" y="214"/>
                  </a:cubicBezTo>
                  <a:cubicBezTo>
                    <a:pt x="16" y="215"/>
                    <a:pt x="18" y="215"/>
                    <a:pt x="20" y="216"/>
                  </a:cubicBezTo>
                  <a:cubicBezTo>
                    <a:pt x="21" y="217"/>
                    <a:pt x="22" y="219"/>
                    <a:pt x="24" y="220"/>
                  </a:cubicBezTo>
                  <a:cubicBezTo>
                    <a:pt x="27" y="223"/>
                    <a:pt x="31" y="222"/>
                    <a:pt x="35" y="222"/>
                  </a:cubicBezTo>
                  <a:cubicBezTo>
                    <a:pt x="39" y="222"/>
                    <a:pt x="42" y="222"/>
                    <a:pt x="46" y="221"/>
                  </a:cubicBezTo>
                  <a:cubicBezTo>
                    <a:pt x="51" y="221"/>
                    <a:pt x="53" y="221"/>
                    <a:pt x="55" y="226"/>
                  </a:cubicBezTo>
                  <a:cubicBezTo>
                    <a:pt x="57" y="229"/>
                    <a:pt x="58" y="232"/>
                    <a:pt x="63" y="231"/>
                  </a:cubicBezTo>
                  <a:cubicBezTo>
                    <a:pt x="65" y="230"/>
                    <a:pt x="66" y="228"/>
                    <a:pt x="68" y="229"/>
                  </a:cubicBezTo>
                  <a:cubicBezTo>
                    <a:pt x="70" y="229"/>
                    <a:pt x="71" y="232"/>
                    <a:pt x="72" y="233"/>
                  </a:cubicBezTo>
                  <a:cubicBezTo>
                    <a:pt x="74" y="234"/>
                    <a:pt x="76" y="235"/>
                    <a:pt x="77" y="235"/>
                  </a:cubicBezTo>
                  <a:cubicBezTo>
                    <a:pt x="80" y="235"/>
                    <a:pt x="80" y="233"/>
                    <a:pt x="83" y="232"/>
                  </a:cubicBezTo>
                  <a:cubicBezTo>
                    <a:pt x="86" y="231"/>
                    <a:pt x="91" y="234"/>
                    <a:pt x="94" y="231"/>
                  </a:cubicBezTo>
                  <a:cubicBezTo>
                    <a:pt x="96" y="229"/>
                    <a:pt x="97" y="223"/>
                    <a:pt x="97" y="220"/>
                  </a:cubicBezTo>
                  <a:cubicBezTo>
                    <a:pt x="96" y="219"/>
                    <a:pt x="95" y="217"/>
                    <a:pt x="94" y="215"/>
                  </a:cubicBezTo>
                  <a:cubicBezTo>
                    <a:pt x="94" y="213"/>
                    <a:pt x="94" y="210"/>
                    <a:pt x="94" y="208"/>
                  </a:cubicBezTo>
                  <a:cubicBezTo>
                    <a:pt x="95" y="206"/>
                    <a:pt x="94" y="200"/>
                    <a:pt x="95" y="198"/>
                  </a:cubicBezTo>
                  <a:cubicBezTo>
                    <a:pt x="95" y="197"/>
                    <a:pt x="96" y="197"/>
                    <a:pt x="96" y="197"/>
                  </a:cubicBezTo>
                  <a:cubicBezTo>
                    <a:pt x="95" y="191"/>
                    <a:pt x="94" y="184"/>
                    <a:pt x="96" y="182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6EC2A87-F36F-E91A-A90A-75680C904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3" y="6148388"/>
              <a:ext cx="682625" cy="768350"/>
            </a:xfrm>
            <a:custGeom>
              <a:avLst/>
              <a:gdLst>
                <a:gd name="T0" fmla="*/ 179 w 182"/>
                <a:gd name="T1" fmla="*/ 14 h 205"/>
                <a:gd name="T2" fmla="*/ 178 w 182"/>
                <a:gd name="T3" fmla="*/ 5 h 205"/>
                <a:gd name="T4" fmla="*/ 160 w 182"/>
                <a:gd name="T5" fmla="*/ 15 h 205"/>
                <a:gd name="T6" fmla="*/ 151 w 182"/>
                <a:gd name="T7" fmla="*/ 37 h 205"/>
                <a:gd name="T8" fmla="*/ 136 w 182"/>
                <a:gd name="T9" fmla="*/ 33 h 205"/>
                <a:gd name="T10" fmla="*/ 122 w 182"/>
                <a:gd name="T11" fmla="*/ 39 h 205"/>
                <a:gd name="T12" fmla="*/ 112 w 182"/>
                <a:gd name="T13" fmla="*/ 31 h 205"/>
                <a:gd name="T14" fmla="*/ 107 w 182"/>
                <a:gd name="T15" fmla="*/ 21 h 205"/>
                <a:gd name="T16" fmla="*/ 97 w 182"/>
                <a:gd name="T17" fmla="*/ 19 h 205"/>
                <a:gd name="T18" fmla="*/ 80 w 182"/>
                <a:gd name="T19" fmla="*/ 13 h 205"/>
                <a:gd name="T20" fmla="*/ 69 w 182"/>
                <a:gd name="T21" fmla="*/ 7 h 205"/>
                <a:gd name="T22" fmla="*/ 52 w 182"/>
                <a:gd name="T23" fmla="*/ 17 h 205"/>
                <a:gd name="T24" fmla="*/ 37 w 182"/>
                <a:gd name="T25" fmla="*/ 19 h 205"/>
                <a:gd name="T26" fmla="*/ 44 w 182"/>
                <a:gd name="T27" fmla="*/ 30 h 205"/>
                <a:gd name="T28" fmla="*/ 47 w 182"/>
                <a:gd name="T29" fmla="*/ 43 h 205"/>
                <a:gd name="T30" fmla="*/ 45 w 182"/>
                <a:gd name="T31" fmla="*/ 55 h 205"/>
                <a:gd name="T32" fmla="*/ 36 w 182"/>
                <a:gd name="T33" fmla="*/ 63 h 205"/>
                <a:gd name="T34" fmla="*/ 38 w 182"/>
                <a:gd name="T35" fmla="*/ 79 h 205"/>
                <a:gd name="T36" fmla="*/ 41 w 182"/>
                <a:gd name="T37" fmla="*/ 98 h 205"/>
                <a:gd name="T38" fmla="*/ 35 w 182"/>
                <a:gd name="T39" fmla="*/ 108 h 205"/>
                <a:gd name="T40" fmla="*/ 31 w 182"/>
                <a:gd name="T41" fmla="*/ 118 h 205"/>
                <a:gd name="T42" fmla="*/ 28 w 182"/>
                <a:gd name="T43" fmla="*/ 121 h 205"/>
                <a:gd name="T44" fmla="*/ 27 w 182"/>
                <a:gd name="T45" fmla="*/ 137 h 205"/>
                <a:gd name="T46" fmla="*/ 14 w 182"/>
                <a:gd name="T47" fmla="*/ 157 h 205"/>
                <a:gd name="T48" fmla="*/ 2 w 182"/>
                <a:gd name="T49" fmla="*/ 159 h 205"/>
                <a:gd name="T50" fmla="*/ 13 w 182"/>
                <a:gd name="T51" fmla="*/ 175 h 205"/>
                <a:gd name="T52" fmla="*/ 27 w 182"/>
                <a:gd name="T53" fmla="*/ 178 h 205"/>
                <a:gd name="T54" fmla="*/ 37 w 182"/>
                <a:gd name="T55" fmla="*/ 185 h 205"/>
                <a:gd name="T56" fmla="*/ 52 w 182"/>
                <a:gd name="T57" fmla="*/ 186 h 205"/>
                <a:gd name="T58" fmla="*/ 57 w 182"/>
                <a:gd name="T59" fmla="*/ 196 h 205"/>
                <a:gd name="T60" fmla="*/ 68 w 182"/>
                <a:gd name="T61" fmla="*/ 205 h 205"/>
                <a:gd name="T62" fmla="*/ 81 w 182"/>
                <a:gd name="T63" fmla="*/ 187 h 205"/>
                <a:gd name="T64" fmla="*/ 97 w 182"/>
                <a:gd name="T65" fmla="*/ 127 h 205"/>
                <a:gd name="T66" fmla="*/ 114 w 182"/>
                <a:gd name="T67" fmla="*/ 112 h 205"/>
                <a:gd name="T68" fmla="*/ 125 w 182"/>
                <a:gd name="T69" fmla="*/ 105 h 205"/>
                <a:gd name="T70" fmla="*/ 140 w 182"/>
                <a:gd name="T71" fmla="*/ 102 h 205"/>
                <a:gd name="T72" fmla="*/ 148 w 182"/>
                <a:gd name="T73" fmla="*/ 105 h 205"/>
                <a:gd name="T74" fmla="*/ 168 w 182"/>
                <a:gd name="T75" fmla="*/ 117 h 205"/>
                <a:gd name="T76" fmla="*/ 165 w 182"/>
                <a:gd name="T77" fmla="*/ 105 h 205"/>
                <a:gd name="T78" fmla="*/ 158 w 182"/>
                <a:gd name="T79" fmla="*/ 98 h 205"/>
                <a:gd name="T80" fmla="*/ 162 w 182"/>
                <a:gd name="T81" fmla="*/ 86 h 205"/>
                <a:gd name="T82" fmla="*/ 160 w 182"/>
                <a:gd name="T83" fmla="*/ 78 h 205"/>
                <a:gd name="T84" fmla="*/ 160 w 182"/>
                <a:gd name="T85" fmla="*/ 71 h 205"/>
                <a:gd name="T86" fmla="*/ 153 w 182"/>
                <a:gd name="T87" fmla="*/ 60 h 205"/>
                <a:gd name="T88" fmla="*/ 164 w 182"/>
                <a:gd name="T89" fmla="*/ 52 h 205"/>
                <a:gd name="T90" fmla="*/ 170 w 182"/>
                <a:gd name="T91" fmla="*/ 49 h 205"/>
                <a:gd name="T92" fmla="*/ 174 w 182"/>
                <a:gd name="T93" fmla="*/ 32 h 205"/>
                <a:gd name="T94" fmla="*/ 181 w 182"/>
                <a:gd name="T95" fmla="*/ 2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" h="205">
                  <a:moveTo>
                    <a:pt x="181" y="21"/>
                  </a:moveTo>
                  <a:cubicBezTo>
                    <a:pt x="180" y="18"/>
                    <a:pt x="177" y="18"/>
                    <a:pt x="179" y="14"/>
                  </a:cubicBezTo>
                  <a:cubicBezTo>
                    <a:pt x="179" y="14"/>
                    <a:pt x="180" y="14"/>
                    <a:pt x="180" y="14"/>
                  </a:cubicBezTo>
                  <a:cubicBezTo>
                    <a:pt x="178" y="13"/>
                    <a:pt x="177" y="8"/>
                    <a:pt x="178" y="5"/>
                  </a:cubicBezTo>
                  <a:cubicBezTo>
                    <a:pt x="176" y="3"/>
                    <a:pt x="173" y="2"/>
                    <a:pt x="170" y="2"/>
                  </a:cubicBezTo>
                  <a:cubicBezTo>
                    <a:pt x="162" y="0"/>
                    <a:pt x="161" y="9"/>
                    <a:pt x="160" y="15"/>
                  </a:cubicBezTo>
                  <a:cubicBezTo>
                    <a:pt x="159" y="20"/>
                    <a:pt x="157" y="23"/>
                    <a:pt x="156" y="28"/>
                  </a:cubicBezTo>
                  <a:cubicBezTo>
                    <a:pt x="155" y="30"/>
                    <a:pt x="155" y="39"/>
                    <a:pt x="151" y="37"/>
                  </a:cubicBezTo>
                  <a:cubicBezTo>
                    <a:pt x="149" y="37"/>
                    <a:pt x="148" y="34"/>
                    <a:pt x="145" y="33"/>
                  </a:cubicBezTo>
                  <a:cubicBezTo>
                    <a:pt x="143" y="33"/>
                    <a:pt x="138" y="33"/>
                    <a:pt x="136" y="33"/>
                  </a:cubicBezTo>
                  <a:cubicBezTo>
                    <a:pt x="131" y="35"/>
                    <a:pt x="133" y="43"/>
                    <a:pt x="127" y="42"/>
                  </a:cubicBezTo>
                  <a:cubicBezTo>
                    <a:pt x="125" y="42"/>
                    <a:pt x="123" y="40"/>
                    <a:pt x="122" y="39"/>
                  </a:cubicBezTo>
                  <a:cubicBezTo>
                    <a:pt x="120" y="38"/>
                    <a:pt x="118" y="37"/>
                    <a:pt x="116" y="36"/>
                  </a:cubicBezTo>
                  <a:cubicBezTo>
                    <a:pt x="115" y="35"/>
                    <a:pt x="112" y="33"/>
                    <a:pt x="112" y="31"/>
                  </a:cubicBezTo>
                  <a:cubicBezTo>
                    <a:pt x="113" y="29"/>
                    <a:pt x="115" y="28"/>
                    <a:pt x="116" y="27"/>
                  </a:cubicBezTo>
                  <a:cubicBezTo>
                    <a:pt x="117" y="20"/>
                    <a:pt x="111" y="21"/>
                    <a:pt x="107" y="21"/>
                  </a:cubicBezTo>
                  <a:cubicBezTo>
                    <a:pt x="105" y="20"/>
                    <a:pt x="102" y="20"/>
                    <a:pt x="100" y="20"/>
                  </a:cubicBezTo>
                  <a:cubicBezTo>
                    <a:pt x="99" y="19"/>
                    <a:pt x="98" y="20"/>
                    <a:pt x="97" y="19"/>
                  </a:cubicBezTo>
                  <a:cubicBezTo>
                    <a:pt x="95" y="19"/>
                    <a:pt x="96" y="17"/>
                    <a:pt x="95" y="16"/>
                  </a:cubicBezTo>
                  <a:cubicBezTo>
                    <a:pt x="90" y="13"/>
                    <a:pt x="84" y="15"/>
                    <a:pt x="80" y="13"/>
                  </a:cubicBezTo>
                  <a:cubicBezTo>
                    <a:pt x="77" y="12"/>
                    <a:pt x="77" y="9"/>
                    <a:pt x="75" y="8"/>
                  </a:cubicBezTo>
                  <a:cubicBezTo>
                    <a:pt x="73" y="7"/>
                    <a:pt x="71" y="7"/>
                    <a:pt x="69" y="7"/>
                  </a:cubicBezTo>
                  <a:cubicBezTo>
                    <a:pt x="63" y="7"/>
                    <a:pt x="62" y="8"/>
                    <a:pt x="59" y="13"/>
                  </a:cubicBezTo>
                  <a:cubicBezTo>
                    <a:pt x="57" y="17"/>
                    <a:pt x="56" y="16"/>
                    <a:pt x="52" y="17"/>
                  </a:cubicBezTo>
                  <a:cubicBezTo>
                    <a:pt x="50" y="18"/>
                    <a:pt x="49" y="20"/>
                    <a:pt x="47" y="21"/>
                  </a:cubicBezTo>
                  <a:cubicBezTo>
                    <a:pt x="43" y="22"/>
                    <a:pt x="40" y="21"/>
                    <a:pt x="37" y="19"/>
                  </a:cubicBezTo>
                  <a:cubicBezTo>
                    <a:pt x="37" y="22"/>
                    <a:pt x="36" y="24"/>
                    <a:pt x="39" y="26"/>
                  </a:cubicBezTo>
                  <a:cubicBezTo>
                    <a:pt x="40" y="27"/>
                    <a:pt x="43" y="28"/>
                    <a:pt x="44" y="30"/>
                  </a:cubicBezTo>
                  <a:cubicBezTo>
                    <a:pt x="44" y="31"/>
                    <a:pt x="43" y="33"/>
                    <a:pt x="44" y="35"/>
                  </a:cubicBezTo>
                  <a:cubicBezTo>
                    <a:pt x="45" y="39"/>
                    <a:pt x="49" y="38"/>
                    <a:pt x="47" y="43"/>
                  </a:cubicBezTo>
                  <a:cubicBezTo>
                    <a:pt x="46" y="45"/>
                    <a:pt x="45" y="47"/>
                    <a:pt x="45" y="49"/>
                  </a:cubicBezTo>
                  <a:cubicBezTo>
                    <a:pt x="45" y="51"/>
                    <a:pt x="45" y="53"/>
                    <a:pt x="45" y="55"/>
                  </a:cubicBezTo>
                  <a:cubicBezTo>
                    <a:pt x="45" y="59"/>
                    <a:pt x="44" y="59"/>
                    <a:pt x="41" y="59"/>
                  </a:cubicBezTo>
                  <a:cubicBezTo>
                    <a:pt x="38" y="60"/>
                    <a:pt x="36" y="60"/>
                    <a:pt x="36" y="63"/>
                  </a:cubicBezTo>
                  <a:cubicBezTo>
                    <a:pt x="36" y="66"/>
                    <a:pt x="39" y="68"/>
                    <a:pt x="39" y="71"/>
                  </a:cubicBezTo>
                  <a:cubicBezTo>
                    <a:pt x="40" y="75"/>
                    <a:pt x="38" y="76"/>
                    <a:pt x="38" y="79"/>
                  </a:cubicBezTo>
                  <a:cubicBezTo>
                    <a:pt x="36" y="86"/>
                    <a:pt x="45" y="84"/>
                    <a:pt x="46" y="90"/>
                  </a:cubicBezTo>
                  <a:cubicBezTo>
                    <a:pt x="46" y="95"/>
                    <a:pt x="41" y="94"/>
                    <a:pt x="41" y="98"/>
                  </a:cubicBezTo>
                  <a:cubicBezTo>
                    <a:pt x="40" y="100"/>
                    <a:pt x="42" y="102"/>
                    <a:pt x="40" y="104"/>
                  </a:cubicBezTo>
                  <a:cubicBezTo>
                    <a:pt x="39" y="106"/>
                    <a:pt x="37" y="106"/>
                    <a:pt x="35" y="108"/>
                  </a:cubicBezTo>
                  <a:cubicBezTo>
                    <a:pt x="34" y="110"/>
                    <a:pt x="35" y="111"/>
                    <a:pt x="34" y="113"/>
                  </a:cubicBezTo>
                  <a:cubicBezTo>
                    <a:pt x="34" y="115"/>
                    <a:pt x="32" y="117"/>
                    <a:pt x="31" y="118"/>
                  </a:cubicBezTo>
                  <a:cubicBezTo>
                    <a:pt x="31" y="119"/>
                    <a:pt x="31" y="120"/>
                    <a:pt x="31" y="121"/>
                  </a:cubicBezTo>
                  <a:cubicBezTo>
                    <a:pt x="30" y="121"/>
                    <a:pt x="29" y="121"/>
                    <a:pt x="28" y="121"/>
                  </a:cubicBezTo>
                  <a:cubicBezTo>
                    <a:pt x="26" y="123"/>
                    <a:pt x="27" y="123"/>
                    <a:pt x="27" y="126"/>
                  </a:cubicBezTo>
                  <a:cubicBezTo>
                    <a:pt x="27" y="130"/>
                    <a:pt x="28" y="134"/>
                    <a:pt x="27" y="137"/>
                  </a:cubicBezTo>
                  <a:cubicBezTo>
                    <a:pt x="25" y="142"/>
                    <a:pt x="22" y="146"/>
                    <a:pt x="21" y="150"/>
                  </a:cubicBezTo>
                  <a:cubicBezTo>
                    <a:pt x="19" y="155"/>
                    <a:pt x="19" y="156"/>
                    <a:pt x="14" y="157"/>
                  </a:cubicBezTo>
                  <a:cubicBezTo>
                    <a:pt x="11" y="158"/>
                    <a:pt x="10" y="159"/>
                    <a:pt x="7" y="159"/>
                  </a:cubicBezTo>
                  <a:cubicBezTo>
                    <a:pt x="6" y="159"/>
                    <a:pt x="3" y="158"/>
                    <a:pt x="2" y="159"/>
                  </a:cubicBezTo>
                  <a:cubicBezTo>
                    <a:pt x="0" y="161"/>
                    <a:pt x="1" y="168"/>
                    <a:pt x="2" y="174"/>
                  </a:cubicBezTo>
                  <a:cubicBezTo>
                    <a:pt x="5" y="173"/>
                    <a:pt x="10" y="176"/>
                    <a:pt x="13" y="175"/>
                  </a:cubicBezTo>
                  <a:cubicBezTo>
                    <a:pt x="18" y="174"/>
                    <a:pt x="18" y="172"/>
                    <a:pt x="23" y="175"/>
                  </a:cubicBezTo>
                  <a:cubicBezTo>
                    <a:pt x="24" y="176"/>
                    <a:pt x="27" y="177"/>
                    <a:pt x="27" y="178"/>
                  </a:cubicBezTo>
                  <a:cubicBezTo>
                    <a:pt x="28" y="179"/>
                    <a:pt x="27" y="182"/>
                    <a:pt x="27" y="184"/>
                  </a:cubicBezTo>
                  <a:cubicBezTo>
                    <a:pt x="29" y="187"/>
                    <a:pt x="35" y="186"/>
                    <a:pt x="37" y="185"/>
                  </a:cubicBezTo>
                  <a:cubicBezTo>
                    <a:pt x="42" y="183"/>
                    <a:pt x="42" y="181"/>
                    <a:pt x="47" y="184"/>
                  </a:cubicBezTo>
                  <a:cubicBezTo>
                    <a:pt x="48" y="185"/>
                    <a:pt x="50" y="185"/>
                    <a:pt x="52" y="186"/>
                  </a:cubicBezTo>
                  <a:cubicBezTo>
                    <a:pt x="54" y="188"/>
                    <a:pt x="53" y="188"/>
                    <a:pt x="54" y="191"/>
                  </a:cubicBezTo>
                  <a:cubicBezTo>
                    <a:pt x="54" y="193"/>
                    <a:pt x="56" y="194"/>
                    <a:pt x="57" y="196"/>
                  </a:cubicBezTo>
                  <a:cubicBezTo>
                    <a:pt x="57" y="197"/>
                    <a:pt x="57" y="199"/>
                    <a:pt x="57" y="201"/>
                  </a:cubicBezTo>
                  <a:cubicBezTo>
                    <a:pt x="59" y="204"/>
                    <a:pt x="65" y="205"/>
                    <a:pt x="68" y="205"/>
                  </a:cubicBezTo>
                  <a:cubicBezTo>
                    <a:pt x="73" y="205"/>
                    <a:pt x="74" y="202"/>
                    <a:pt x="77" y="198"/>
                  </a:cubicBezTo>
                  <a:cubicBezTo>
                    <a:pt x="79" y="194"/>
                    <a:pt x="78" y="189"/>
                    <a:pt x="81" y="187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3" y="169"/>
                    <a:pt x="88" y="141"/>
                    <a:pt x="97" y="127"/>
                  </a:cubicBezTo>
                  <a:cubicBezTo>
                    <a:pt x="99" y="125"/>
                    <a:pt x="104" y="122"/>
                    <a:pt x="105" y="119"/>
                  </a:cubicBezTo>
                  <a:cubicBezTo>
                    <a:pt x="108" y="114"/>
                    <a:pt x="111" y="115"/>
                    <a:pt x="114" y="112"/>
                  </a:cubicBezTo>
                  <a:cubicBezTo>
                    <a:pt x="116" y="110"/>
                    <a:pt x="117" y="109"/>
                    <a:pt x="119" y="107"/>
                  </a:cubicBezTo>
                  <a:cubicBezTo>
                    <a:pt x="121" y="106"/>
                    <a:pt x="123" y="106"/>
                    <a:pt x="125" y="105"/>
                  </a:cubicBezTo>
                  <a:cubicBezTo>
                    <a:pt x="129" y="103"/>
                    <a:pt x="131" y="99"/>
                    <a:pt x="136" y="100"/>
                  </a:cubicBezTo>
                  <a:cubicBezTo>
                    <a:pt x="137" y="100"/>
                    <a:pt x="139" y="101"/>
                    <a:pt x="140" y="102"/>
                  </a:cubicBezTo>
                  <a:cubicBezTo>
                    <a:pt x="141" y="102"/>
                    <a:pt x="141" y="104"/>
                    <a:pt x="142" y="104"/>
                  </a:cubicBezTo>
                  <a:cubicBezTo>
                    <a:pt x="143" y="105"/>
                    <a:pt x="146" y="104"/>
                    <a:pt x="148" y="105"/>
                  </a:cubicBezTo>
                  <a:cubicBezTo>
                    <a:pt x="158" y="106"/>
                    <a:pt x="151" y="120"/>
                    <a:pt x="158" y="121"/>
                  </a:cubicBezTo>
                  <a:cubicBezTo>
                    <a:pt x="162" y="122"/>
                    <a:pt x="166" y="119"/>
                    <a:pt x="168" y="117"/>
                  </a:cubicBezTo>
                  <a:cubicBezTo>
                    <a:pt x="170" y="115"/>
                    <a:pt x="170" y="114"/>
                    <a:pt x="169" y="112"/>
                  </a:cubicBezTo>
                  <a:cubicBezTo>
                    <a:pt x="168" y="110"/>
                    <a:pt x="167" y="106"/>
                    <a:pt x="165" y="105"/>
                  </a:cubicBezTo>
                  <a:cubicBezTo>
                    <a:pt x="166" y="106"/>
                    <a:pt x="165" y="106"/>
                    <a:pt x="166" y="107"/>
                  </a:cubicBezTo>
                  <a:cubicBezTo>
                    <a:pt x="165" y="103"/>
                    <a:pt x="160" y="101"/>
                    <a:pt x="158" y="98"/>
                  </a:cubicBezTo>
                  <a:cubicBezTo>
                    <a:pt x="154" y="93"/>
                    <a:pt x="161" y="94"/>
                    <a:pt x="162" y="92"/>
                  </a:cubicBezTo>
                  <a:cubicBezTo>
                    <a:pt x="163" y="91"/>
                    <a:pt x="162" y="88"/>
                    <a:pt x="162" y="86"/>
                  </a:cubicBezTo>
                  <a:cubicBezTo>
                    <a:pt x="162" y="83"/>
                    <a:pt x="163" y="85"/>
                    <a:pt x="165" y="83"/>
                  </a:cubicBezTo>
                  <a:cubicBezTo>
                    <a:pt x="168" y="80"/>
                    <a:pt x="163" y="79"/>
                    <a:pt x="160" y="78"/>
                  </a:cubicBezTo>
                  <a:cubicBezTo>
                    <a:pt x="159" y="77"/>
                    <a:pt x="157" y="76"/>
                    <a:pt x="157" y="74"/>
                  </a:cubicBezTo>
                  <a:cubicBezTo>
                    <a:pt x="157" y="72"/>
                    <a:pt x="159" y="72"/>
                    <a:pt x="160" y="71"/>
                  </a:cubicBezTo>
                  <a:cubicBezTo>
                    <a:pt x="162" y="69"/>
                    <a:pt x="166" y="66"/>
                    <a:pt x="164" y="63"/>
                  </a:cubicBezTo>
                  <a:cubicBezTo>
                    <a:pt x="161" y="60"/>
                    <a:pt x="155" y="62"/>
                    <a:pt x="153" y="60"/>
                  </a:cubicBezTo>
                  <a:cubicBezTo>
                    <a:pt x="151" y="56"/>
                    <a:pt x="159" y="55"/>
                    <a:pt x="161" y="54"/>
                  </a:cubicBezTo>
                  <a:cubicBezTo>
                    <a:pt x="162" y="53"/>
                    <a:pt x="162" y="52"/>
                    <a:pt x="164" y="52"/>
                  </a:cubicBezTo>
                  <a:cubicBezTo>
                    <a:pt x="165" y="52"/>
                    <a:pt x="168" y="53"/>
                    <a:pt x="169" y="52"/>
                  </a:cubicBezTo>
                  <a:cubicBezTo>
                    <a:pt x="169" y="52"/>
                    <a:pt x="171" y="49"/>
                    <a:pt x="170" y="49"/>
                  </a:cubicBezTo>
                  <a:cubicBezTo>
                    <a:pt x="165" y="47"/>
                    <a:pt x="165" y="41"/>
                    <a:pt x="166" y="38"/>
                  </a:cubicBezTo>
                  <a:cubicBezTo>
                    <a:pt x="166" y="32"/>
                    <a:pt x="170" y="34"/>
                    <a:pt x="174" y="32"/>
                  </a:cubicBezTo>
                  <a:cubicBezTo>
                    <a:pt x="174" y="28"/>
                    <a:pt x="177" y="29"/>
                    <a:pt x="180" y="27"/>
                  </a:cubicBezTo>
                  <a:cubicBezTo>
                    <a:pt x="181" y="26"/>
                    <a:pt x="182" y="23"/>
                    <a:pt x="181" y="2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60FC1E2-1552-57A5-0A7F-3E7D43125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650" y="6432551"/>
              <a:ext cx="1114425" cy="1131888"/>
            </a:xfrm>
            <a:custGeom>
              <a:avLst/>
              <a:gdLst>
                <a:gd name="T0" fmla="*/ 212 w 297"/>
                <a:gd name="T1" fmla="*/ 248 h 302"/>
                <a:gd name="T2" fmla="*/ 212 w 297"/>
                <a:gd name="T3" fmla="*/ 230 h 302"/>
                <a:gd name="T4" fmla="*/ 201 w 297"/>
                <a:gd name="T5" fmla="*/ 219 h 302"/>
                <a:gd name="T6" fmla="*/ 206 w 297"/>
                <a:gd name="T7" fmla="*/ 206 h 302"/>
                <a:gd name="T8" fmla="*/ 209 w 297"/>
                <a:gd name="T9" fmla="*/ 198 h 302"/>
                <a:gd name="T10" fmla="*/ 205 w 297"/>
                <a:gd name="T11" fmla="*/ 192 h 302"/>
                <a:gd name="T12" fmla="*/ 214 w 297"/>
                <a:gd name="T13" fmla="*/ 183 h 302"/>
                <a:gd name="T14" fmla="*/ 232 w 297"/>
                <a:gd name="T15" fmla="*/ 174 h 302"/>
                <a:gd name="T16" fmla="*/ 250 w 297"/>
                <a:gd name="T17" fmla="*/ 173 h 302"/>
                <a:gd name="T18" fmla="*/ 254 w 297"/>
                <a:gd name="T19" fmla="*/ 166 h 302"/>
                <a:gd name="T20" fmla="*/ 253 w 297"/>
                <a:gd name="T21" fmla="*/ 150 h 302"/>
                <a:gd name="T22" fmla="*/ 266 w 297"/>
                <a:gd name="T23" fmla="*/ 134 h 302"/>
                <a:gd name="T24" fmla="*/ 272 w 297"/>
                <a:gd name="T25" fmla="*/ 125 h 302"/>
                <a:gd name="T26" fmla="*/ 276 w 297"/>
                <a:gd name="T27" fmla="*/ 122 h 302"/>
                <a:gd name="T28" fmla="*/ 271 w 297"/>
                <a:gd name="T29" fmla="*/ 117 h 302"/>
                <a:gd name="T30" fmla="*/ 262 w 297"/>
                <a:gd name="T31" fmla="*/ 104 h 302"/>
                <a:gd name="T32" fmla="*/ 264 w 297"/>
                <a:gd name="T33" fmla="*/ 92 h 302"/>
                <a:gd name="T34" fmla="*/ 267 w 297"/>
                <a:gd name="T35" fmla="*/ 86 h 302"/>
                <a:gd name="T36" fmla="*/ 270 w 297"/>
                <a:gd name="T37" fmla="*/ 66 h 302"/>
                <a:gd name="T38" fmla="*/ 272 w 297"/>
                <a:gd name="T39" fmla="*/ 61 h 302"/>
                <a:gd name="T40" fmla="*/ 284 w 297"/>
                <a:gd name="T41" fmla="*/ 58 h 302"/>
                <a:gd name="T42" fmla="*/ 296 w 297"/>
                <a:gd name="T43" fmla="*/ 47 h 302"/>
                <a:gd name="T44" fmla="*/ 273 w 297"/>
                <a:gd name="T45" fmla="*/ 27 h 302"/>
                <a:gd name="T46" fmla="*/ 259 w 297"/>
                <a:gd name="T47" fmla="*/ 4 h 302"/>
                <a:gd name="T48" fmla="*/ 250 w 297"/>
                <a:gd name="T49" fmla="*/ 4 h 302"/>
                <a:gd name="T50" fmla="*/ 239 w 297"/>
                <a:gd name="T51" fmla="*/ 29 h 302"/>
                <a:gd name="T52" fmla="*/ 232 w 297"/>
                <a:gd name="T53" fmla="*/ 69 h 302"/>
                <a:gd name="T54" fmla="*/ 195 w 297"/>
                <a:gd name="T55" fmla="*/ 99 h 302"/>
                <a:gd name="T56" fmla="*/ 171 w 297"/>
                <a:gd name="T57" fmla="*/ 113 h 302"/>
                <a:gd name="T58" fmla="*/ 151 w 297"/>
                <a:gd name="T59" fmla="*/ 141 h 302"/>
                <a:gd name="T60" fmla="*/ 140 w 297"/>
                <a:gd name="T61" fmla="*/ 167 h 302"/>
                <a:gd name="T62" fmla="*/ 125 w 297"/>
                <a:gd name="T63" fmla="*/ 190 h 302"/>
                <a:gd name="T64" fmla="*/ 102 w 297"/>
                <a:gd name="T65" fmla="*/ 208 h 302"/>
                <a:gd name="T66" fmla="*/ 77 w 297"/>
                <a:gd name="T67" fmla="*/ 230 h 302"/>
                <a:gd name="T68" fmla="*/ 59 w 297"/>
                <a:gd name="T69" fmla="*/ 231 h 302"/>
                <a:gd name="T70" fmla="*/ 43 w 297"/>
                <a:gd name="T71" fmla="*/ 243 h 302"/>
                <a:gd name="T72" fmla="*/ 20 w 297"/>
                <a:gd name="T73" fmla="*/ 254 h 302"/>
                <a:gd name="T74" fmla="*/ 3 w 297"/>
                <a:gd name="T75" fmla="*/ 266 h 302"/>
                <a:gd name="T76" fmla="*/ 10 w 297"/>
                <a:gd name="T77" fmla="*/ 279 h 302"/>
                <a:gd name="T78" fmla="*/ 17 w 297"/>
                <a:gd name="T79" fmla="*/ 295 h 302"/>
                <a:gd name="T80" fmla="*/ 26 w 297"/>
                <a:gd name="T81" fmla="*/ 286 h 302"/>
                <a:gd name="T82" fmla="*/ 31 w 297"/>
                <a:gd name="T83" fmla="*/ 272 h 302"/>
                <a:gd name="T84" fmla="*/ 50 w 297"/>
                <a:gd name="T85" fmla="*/ 280 h 302"/>
                <a:gd name="T86" fmla="*/ 58 w 297"/>
                <a:gd name="T87" fmla="*/ 290 h 302"/>
                <a:gd name="T88" fmla="*/ 66 w 297"/>
                <a:gd name="T89" fmla="*/ 283 h 302"/>
                <a:gd name="T90" fmla="*/ 83 w 297"/>
                <a:gd name="T91" fmla="*/ 283 h 302"/>
                <a:gd name="T92" fmla="*/ 96 w 297"/>
                <a:gd name="T93" fmla="*/ 267 h 302"/>
                <a:gd name="T94" fmla="*/ 113 w 297"/>
                <a:gd name="T95" fmla="*/ 256 h 302"/>
                <a:gd name="T96" fmla="*/ 122 w 297"/>
                <a:gd name="T97" fmla="*/ 258 h 302"/>
                <a:gd name="T98" fmla="*/ 125 w 297"/>
                <a:gd name="T99" fmla="*/ 270 h 302"/>
                <a:gd name="T100" fmla="*/ 129 w 297"/>
                <a:gd name="T101" fmla="*/ 275 h 302"/>
                <a:gd name="T102" fmla="*/ 136 w 297"/>
                <a:gd name="T103" fmla="*/ 280 h 302"/>
                <a:gd name="T104" fmla="*/ 141 w 297"/>
                <a:gd name="T105" fmla="*/ 301 h 302"/>
                <a:gd name="T106" fmla="*/ 150 w 297"/>
                <a:gd name="T107" fmla="*/ 299 h 302"/>
                <a:gd name="T108" fmla="*/ 165 w 297"/>
                <a:gd name="T109" fmla="*/ 288 h 302"/>
                <a:gd name="T110" fmla="*/ 176 w 297"/>
                <a:gd name="T111" fmla="*/ 271 h 302"/>
                <a:gd name="T112" fmla="*/ 186 w 297"/>
                <a:gd name="T113" fmla="*/ 259 h 302"/>
                <a:gd name="T114" fmla="*/ 204 w 297"/>
                <a:gd name="T115" fmla="*/ 261 h 302"/>
                <a:gd name="T116" fmla="*/ 210 w 297"/>
                <a:gd name="T117" fmla="*/ 268 h 302"/>
                <a:gd name="T118" fmla="*/ 212 w 297"/>
                <a:gd name="T119" fmla="*/ 25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7" h="302">
                  <a:moveTo>
                    <a:pt x="212" y="256"/>
                  </a:moveTo>
                  <a:cubicBezTo>
                    <a:pt x="211" y="253"/>
                    <a:pt x="212" y="251"/>
                    <a:pt x="212" y="248"/>
                  </a:cubicBezTo>
                  <a:cubicBezTo>
                    <a:pt x="212" y="245"/>
                    <a:pt x="210" y="243"/>
                    <a:pt x="210" y="240"/>
                  </a:cubicBezTo>
                  <a:cubicBezTo>
                    <a:pt x="210" y="236"/>
                    <a:pt x="212" y="234"/>
                    <a:pt x="212" y="230"/>
                  </a:cubicBezTo>
                  <a:cubicBezTo>
                    <a:pt x="211" y="226"/>
                    <a:pt x="209" y="226"/>
                    <a:pt x="206" y="225"/>
                  </a:cubicBezTo>
                  <a:cubicBezTo>
                    <a:pt x="204" y="224"/>
                    <a:pt x="201" y="222"/>
                    <a:pt x="201" y="219"/>
                  </a:cubicBezTo>
                  <a:cubicBezTo>
                    <a:pt x="200" y="215"/>
                    <a:pt x="205" y="214"/>
                    <a:pt x="206" y="211"/>
                  </a:cubicBezTo>
                  <a:cubicBezTo>
                    <a:pt x="206" y="209"/>
                    <a:pt x="206" y="207"/>
                    <a:pt x="206" y="206"/>
                  </a:cubicBezTo>
                  <a:cubicBezTo>
                    <a:pt x="207" y="204"/>
                    <a:pt x="207" y="204"/>
                    <a:pt x="208" y="202"/>
                  </a:cubicBezTo>
                  <a:cubicBezTo>
                    <a:pt x="209" y="201"/>
                    <a:pt x="208" y="200"/>
                    <a:pt x="209" y="198"/>
                  </a:cubicBezTo>
                  <a:cubicBezTo>
                    <a:pt x="209" y="196"/>
                    <a:pt x="210" y="196"/>
                    <a:pt x="208" y="194"/>
                  </a:cubicBezTo>
                  <a:cubicBezTo>
                    <a:pt x="208" y="193"/>
                    <a:pt x="206" y="193"/>
                    <a:pt x="205" y="192"/>
                  </a:cubicBezTo>
                  <a:cubicBezTo>
                    <a:pt x="205" y="191"/>
                    <a:pt x="205" y="188"/>
                    <a:pt x="206" y="187"/>
                  </a:cubicBezTo>
                  <a:cubicBezTo>
                    <a:pt x="207" y="185"/>
                    <a:pt x="212" y="184"/>
                    <a:pt x="214" y="183"/>
                  </a:cubicBezTo>
                  <a:cubicBezTo>
                    <a:pt x="219" y="182"/>
                    <a:pt x="224" y="181"/>
                    <a:pt x="229" y="181"/>
                  </a:cubicBezTo>
                  <a:cubicBezTo>
                    <a:pt x="234" y="180"/>
                    <a:pt x="231" y="177"/>
                    <a:pt x="232" y="174"/>
                  </a:cubicBezTo>
                  <a:cubicBezTo>
                    <a:pt x="233" y="171"/>
                    <a:pt x="239" y="173"/>
                    <a:pt x="241" y="173"/>
                  </a:cubicBezTo>
                  <a:cubicBezTo>
                    <a:pt x="244" y="173"/>
                    <a:pt x="247" y="173"/>
                    <a:pt x="250" y="173"/>
                  </a:cubicBezTo>
                  <a:cubicBezTo>
                    <a:pt x="253" y="174"/>
                    <a:pt x="256" y="175"/>
                    <a:pt x="255" y="170"/>
                  </a:cubicBezTo>
                  <a:cubicBezTo>
                    <a:pt x="255" y="169"/>
                    <a:pt x="254" y="168"/>
                    <a:pt x="254" y="166"/>
                  </a:cubicBezTo>
                  <a:cubicBezTo>
                    <a:pt x="253" y="164"/>
                    <a:pt x="254" y="161"/>
                    <a:pt x="253" y="159"/>
                  </a:cubicBezTo>
                  <a:cubicBezTo>
                    <a:pt x="253" y="156"/>
                    <a:pt x="251" y="153"/>
                    <a:pt x="253" y="150"/>
                  </a:cubicBezTo>
                  <a:cubicBezTo>
                    <a:pt x="254" y="147"/>
                    <a:pt x="257" y="146"/>
                    <a:pt x="260" y="144"/>
                  </a:cubicBezTo>
                  <a:cubicBezTo>
                    <a:pt x="264" y="142"/>
                    <a:pt x="263" y="137"/>
                    <a:pt x="266" y="134"/>
                  </a:cubicBezTo>
                  <a:cubicBezTo>
                    <a:pt x="268" y="132"/>
                    <a:pt x="269" y="131"/>
                    <a:pt x="270" y="129"/>
                  </a:cubicBezTo>
                  <a:cubicBezTo>
                    <a:pt x="271" y="127"/>
                    <a:pt x="270" y="127"/>
                    <a:pt x="272" y="125"/>
                  </a:cubicBezTo>
                  <a:cubicBezTo>
                    <a:pt x="273" y="124"/>
                    <a:pt x="274" y="123"/>
                    <a:pt x="276" y="123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2"/>
                    <a:pt x="275" y="121"/>
                    <a:pt x="275" y="121"/>
                  </a:cubicBezTo>
                  <a:cubicBezTo>
                    <a:pt x="273" y="120"/>
                    <a:pt x="272" y="118"/>
                    <a:pt x="271" y="117"/>
                  </a:cubicBezTo>
                  <a:cubicBezTo>
                    <a:pt x="269" y="116"/>
                    <a:pt x="267" y="116"/>
                    <a:pt x="265" y="115"/>
                  </a:cubicBezTo>
                  <a:cubicBezTo>
                    <a:pt x="262" y="112"/>
                    <a:pt x="261" y="108"/>
                    <a:pt x="262" y="104"/>
                  </a:cubicBezTo>
                  <a:cubicBezTo>
                    <a:pt x="262" y="102"/>
                    <a:pt x="263" y="100"/>
                    <a:pt x="264" y="98"/>
                  </a:cubicBezTo>
                  <a:cubicBezTo>
                    <a:pt x="264" y="96"/>
                    <a:pt x="264" y="94"/>
                    <a:pt x="264" y="92"/>
                  </a:cubicBezTo>
                  <a:cubicBezTo>
                    <a:pt x="264" y="92"/>
                    <a:pt x="264" y="92"/>
                    <a:pt x="264" y="92"/>
                  </a:cubicBezTo>
                  <a:cubicBezTo>
                    <a:pt x="264" y="89"/>
                    <a:pt x="266" y="88"/>
                    <a:pt x="267" y="86"/>
                  </a:cubicBezTo>
                  <a:cubicBezTo>
                    <a:pt x="268" y="84"/>
                    <a:pt x="268" y="81"/>
                    <a:pt x="269" y="79"/>
                  </a:cubicBezTo>
                  <a:cubicBezTo>
                    <a:pt x="270" y="75"/>
                    <a:pt x="270" y="71"/>
                    <a:pt x="270" y="66"/>
                  </a:cubicBezTo>
                  <a:cubicBezTo>
                    <a:pt x="270" y="67"/>
                    <a:pt x="270" y="67"/>
                    <a:pt x="270" y="67"/>
                  </a:cubicBezTo>
                  <a:cubicBezTo>
                    <a:pt x="270" y="66"/>
                    <a:pt x="270" y="62"/>
                    <a:pt x="272" y="61"/>
                  </a:cubicBezTo>
                  <a:cubicBezTo>
                    <a:pt x="273" y="59"/>
                    <a:pt x="275" y="60"/>
                    <a:pt x="277" y="60"/>
                  </a:cubicBezTo>
                  <a:cubicBezTo>
                    <a:pt x="279" y="60"/>
                    <a:pt x="283" y="59"/>
                    <a:pt x="284" y="58"/>
                  </a:cubicBezTo>
                  <a:cubicBezTo>
                    <a:pt x="287" y="57"/>
                    <a:pt x="287" y="55"/>
                    <a:pt x="288" y="54"/>
                  </a:cubicBezTo>
                  <a:cubicBezTo>
                    <a:pt x="291" y="51"/>
                    <a:pt x="295" y="52"/>
                    <a:pt x="296" y="47"/>
                  </a:cubicBezTo>
                  <a:cubicBezTo>
                    <a:pt x="297" y="44"/>
                    <a:pt x="294" y="40"/>
                    <a:pt x="292" y="37"/>
                  </a:cubicBezTo>
                  <a:cubicBezTo>
                    <a:pt x="286" y="32"/>
                    <a:pt x="277" y="36"/>
                    <a:pt x="273" y="27"/>
                  </a:cubicBezTo>
                  <a:cubicBezTo>
                    <a:pt x="271" y="21"/>
                    <a:pt x="278" y="10"/>
                    <a:pt x="270" y="7"/>
                  </a:cubicBezTo>
                  <a:cubicBezTo>
                    <a:pt x="266" y="6"/>
                    <a:pt x="262" y="6"/>
                    <a:pt x="259" y="4"/>
                  </a:cubicBezTo>
                  <a:cubicBezTo>
                    <a:pt x="257" y="3"/>
                    <a:pt x="254" y="2"/>
                    <a:pt x="251" y="0"/>
                  </a:cubicBezTo>
                  <a:cubicBezTo>
                    <a:pt x="251" y="1"/>
                    <a:pt x="250" y="3"/>
                    <a:pt x="250" y="4"/>
                  </a:cubicBezTo>
                  <a:cubicBezTo>
                    <a:pt x="248" y="8"/>
                    <a:pt x="247" y="11"/>
                    <a:pt x="244" y="16"/>
                  </a:cubicBezTo>
                  <a:cubicBezTo>
                    <a:pt x="241" y="21"/>
                    <a:pt x="239" y="24"/>
                    <a:pt x="239" y="29"/>
                  </a:cubicBezTo>
                  <a:cubicBezTo>
                    <a:pt x="238" y="33"/>
                    <a:pt x="238" y="43"/>
                    <a:pt x="238" y="49"/>
                  </a:cubicBezTo>
                  <a:cubicBezTo>
                    <a:pt x="237" y="56"/>
                    <a:pt x="234" y="63"/>
                    <a:pt x="232" y="69"/>
                  </a:cubicBezTo>
                  <a:cubicBezTo>
                    <a:pt x="229" y="75"/>
                    <a:pt x="222" y="81"/>
                    <a:pt x="218" y="87"/>
                  </a:cubicBezTo>
                  <a:cubicBezTo>
                    <a:pt x="214" y="92"/>
                    <a:pt x="201" y="97"/>
                    <a:pt x="195" y="99"/>
                  </a:cubicBezTo>
                  <a:cubicBezTo>
                    <a:pt x="190" y="101"/>
                    <a:pt x="187" y="101"/>
                    <a:pt x="185" y="104"/>
                  </a:cubicBezTo>
                  <a:cubicBezTo>
                    <a:pt x="182" y="106"/>
                    <a:pt x="177" y="110"/>
                    <a:pt x="171" y="113"/>
                  </a:cubicBezTo>
                  <a:cubicBezTo>
                    <a:pt x="165" y="116"/>
                    <a:pt x="162" y="118"/>
                    <a:pt x="159" y="122"/>
                  </a:cubicBezTo>
                  <a:cubicBezTo>
                    <a:pt x="155" y="126"/>
                    <a:pt x="152" y="134"/>
                    <a:pt x="151" y="141"/>
                  </a:cubicBezTo>
                  <a:cubicBezTo>
                    <a:pt x="150" y="147"/>
                    <a:pt x="147" y="154"/>
                    <a:pt x="146" y="158"/>
                  </a:cubicBezTo>
                  <a:cubicBezTo>
                    <a:pt x="144" y="162"/>
                    <a:pt x="144" y="164"/>
                    <a:pt x="140" y="167"/>
                  </a:cubicBezTo>
                  <a:cubicBezTo>
                    <a:pt x="135" y="171"/>
                    <a:pt x="133" y="174"/>
                    <a:pt x="130" y="178"/>
                  </a:cubicBezTo>
                  <a:cubicBezTo>
                    <a:pt x="127" y="181"/>
                    <a:pt x="126" y="186"/>
                    <a:pt x="125" y="190"/>
                  </a:cubicBezTo>
                  <a:cubicBezTo>
                    <a:pt x="123" y="195"/>
                    <a:pt x="121" y="196"/>
                    <a:pt x="116" y="199"/>
                  </a:cubicBezTo>
                  <a:cubicBezTo>
                    <a:pt x="111" y="202"/>
                    <a:pt x="106" y="205"/>
                    <a:pt x="102" y="208"/>
                  </a:cubicBezTo>
                  <a:cubicBezTo>
                    <a:pt x="99" y="211"/>
                    <a:pt x="93" y="217"/>
                    <a:pt x="90" y="221"/>
                  </a:cubicBezTo>
                  <a:cubicBezTo>
                    <a:pt x="86" y="224"/>
                    <a:pt x="81" y="228"/>
                    <a:pt x="77" y="230"/>
                  </a:cubicBezTo>
                  <a:cubicBezTo>
                    <a:pt x="73" y="231"/>
                    <a:pt x="70" y="231"/>
                    <a:pt x="66" y="230"/>
                  </a:cubicBezTo>
                  <a:cubicBezTo>
                    <a:pt x="61" y="229"/>
                    <a:pt x="61" y="229"/>
                    <a:pt x="59" y="231"/>
                  </a:cubicBezTo>
                  <a:cubicBezTo>
                    <a:pt x="57" y="233"/>
                    <a:pt x="54" y="237"/>
                    <a:pt x="52" y="238"/>
                  </a:cubicBezTo>
                  <a:cubicBezTo>
                    <a:pt x="49" y="240"/>
                    <a:pt x="46" y="241"/>
                    <a:pt x="43" y="243"/>
                  </a:cubicBezTo>
                  <a:cubicBezTo>
                    <a:pt x="39" y="246"/>
                    <a:pt x="40" y="247"/>
                    <a:pt x="34" y="249"/>
                  </a:cubicBezTo>
                  <a:cubicBezTo>
                    <a:pt x="28" y="251"/>
                    <a:pt x="25" y="253"/>
                    <a:pt x="20" y="254"/>
                  </a:cubicBezTo>
                  <a:cubicBezTo>
                    <a:pt x="16" y="255"/>
                    <a:pt x="7" y="260"/>
                    <a:pt x="0" y="262"/>
                  </a:cubicBezTo>
                  <a:cubicBezTo>
                    <a:pt x="1" y="264"/>
                    <a:pt x="2" y="266"/>
                    <a:pt x="3" y="266"/>
                  </a:cubicBezTo>
                  <a:cubicBezTo>
                    <a:pt x="7" y="268"/>
                    <a:pt x="9" y="266"/>
                    <a:pt x="10" y="270"/>
                  </a:cubicBezTo>
                  <a:cubicBezTo>
                    <a:pt x="11" y="273"/>
                    <a:pt x="10" y="276"/>
                    <a:pt x="10" y="279"/>
                  </a:cubicBezTo>
                  <a:cubicBezTo>
                    <a:pt x="11" y="282"/>
                    <a:pt x="12" y="284"/>
                    <a:pt x="13" y="287"/>
                  </a:cubicBezTo>
                  <a:cubicBezTo>
                    <a:pt x="14" y="289"/>
                    <a:pt x="13" y="294"/>
                    <a:pt x="17" y="295"/>
                  </a:cubicBezTo>
                  <a:cubicBezTo>
                    <a:pt x="20" y="297"/>
                    <a:pt x="23" y="293"/>
                    <a:pt x="24" y="290"/>
                  </a:cubicBezTo>
                  <a:cubicBezTo>
                    <a:pt x="25" y="289"/>
                    <a:pt x="26" y="287"/>
                    <a:pt x="26" y="286"/>
                  </a:cubicBezTo>
                  <a:cubicBezTo>
                    <a:pt x="27" y="284"/>
                    <a:pt x="29" y="283"/>
                    <a:pt x="30" y="282"/>
                  </a:cubicBezTo>
                  <a:cubicBezTo>
                    <a:pt x="32" y="279"/>
                    <a:pt x="31" y="275"/>
                    <a:pt x="31" y="272"/>
                  </a:cubicBezTo>
                  <a:cubicBezTo>
                    <a:pt x="37" y="271"/>
                    <a:pt x="43" y="272"/>
                    <a:pt x="48" y="273"/>
                  </a:cubicBezTo>
                  <a:cubicBezTo>
                    <a:pt x="53" y="275"/>
                    <a:pt x="51" y="276"/>
                    <a:pt x="50" y="280"/>
                  </a:cubicBezTo>
                  <a:cubicBezTo>
                    <a:pt x="49" y="283"/>
                    <a:pt x="49" y="286"/>
                    <a:pt x="48" y="289"/>
                  </a:cubicBezTo>
                  <a:cubicBezTo>
                    <a:pt x="51" y="289"/>
                    <a:pt x="56" y="292"/>
                    <a:pt x="58" y="290"/>
                  </a:cubicBezTo>
                  <a:cubicBezTo>
                    <a:pt x="59" y="289"/>
                    <a:pt x="59" y="286"/>
                    <a:pt x="60" y="285"/>
                  </a:cubicBezTo>
                  <a:cubicBezTo>
                    <a:pt x="62" y="283"/>
                    <a:pt x="64" y="284"/>
                    <a:pt x="66" y="283"/>
                  </a:cubicBezTo>
                  <a:cubicBezTo>
                    <a:pt x="70" y="283"/>
                    <a:pt x="72" y="282"/>
                    <a:pt x="75" y="281"/>
                  </a:cubicBezTo>
                  <a:cubicBezTo>
                    <a:pt x="77" y="280"/>
                    <a:pt x="84" y="279"/>
                    <a:pt x="83" y="283"/>
                  </a:cubicBezTo>
                  <a:cubicBezTo>
                    <a:pt x="87" y="284"/>
                    <a:pt x="85" y="275"/>
                    <a:pt x="86" y="273"/>
                  </a:cubicBezTo>
                  <a:cubicBezTo>
                    <a:pt x="88" y="270"/>
                    <a:pt x="93" y="270"/>
                    <a:pt x="96" y="267"/>
                  </a:cubicBezTo>
                  <a:cubicBezTo>
                    <a:pt x="98" y="264"/>
                    <a:pt x="98" y="260"/>
                    <a:pt x="102" y="257"/>
                  </a:cubicBezTo>
                  <a:cubicBezTo>
                    <a:pt x="105" y="255"/>
                    <a:pt x="110" y="256"/>
                    <a:pt x="113" y="256"/>
                  </a:cubicBezTo>
                  <a:cubicBezTo>
                    <a:pt x="115" y="255"/>
                    <a:pt x="117" y="254"/>
                    <a:pt x="119" y="255"/>
                  </a:cubicBezTo>
                  <a:cubicBezTo>
                    <a:pt x="122" y="255"/>
                    <a:pt x="121" y="256"/>
                    <a:pt x="122" y="258"/>
                  </a:cubicBezTo>
                  <a:cubicBezTo>
                    <a:pt x="123" y="260"/>
                    <a:pt x="124" y="262"/>
                    <a:pt x="125" y="264"/>
                  </a:cubicBezTo>
                  <a:cubicBezTo>
                    <a:pt x="126" y="267"/>
                    <a:pt x="125" y="268"/>
                    <a:pt x="125" y="270"/>
                  </a:cubicBezTo>
                  <a:cubicBezTo>
                    <a:pt x="125" y="273"/>
                    <a:pt x="125" y="272"/>
                    <a:pt x="127" y="274"/>
                  </a:cubicBezTo>
                  <a:cubicBezTo>
                    <a:pt x="127" y="275"/>
                    <a:pt x="128" y="274"/>
                    <a:pt x="129" y="275"/>
                  </a:cubicBezTo>
                  <a:cubicBezTo>
                    <a:pt x="130" y="276"/>
                    <a:pt x="130" y="277"/>
                    <a:pt x="131" y="278"/>
                  </a:cubicBezTo>
                  <a:cubicBezTo>
                    <a:pt x="132" y="279"/>
                    <a:pt x="134" y="278"/>
                    <a:pt x="136" y="280"/>
                  </a:cubicBezTo>
                  <a:cubicBezTo>
                    <a:pt x="138" y="282"/>
                    <a:pt x="139" y="283"/>
                    <a:pt x="139" y="286"/>
                  </a:cubicBezTo>
                  <a:cubicBezTo>
                    <a:pt x="140" y="289"/>
                    <a:pt x="134" y="302"/>
                    <a:pt x="141" y="301"/>
                  </a:cubicBezTo>
                  <a:cubicBezTo>
                    <a:pt x="143" y="300"/>
                    <a:pt x="143" y="299"/>
                    <a:pt x="145" y="299"/>
                  </a:cubicBezTo>
                  <a:cubicBezTo>
                    <a:pt x="147" y="299"/>
                    <a:pt x="148" y="300"/>
                    <a:pt x="150" y="299"/>
                  </a:cubicBezTo>
                  <a:cubicBezTo>
                    <a:pt x="153" y="299"/>
                    <a:pt x="156" y="295"/>
                    <a:pt x="156" y="292"/>
                  </a:cubicBezTo>
                  <a:cubicBezTo>
                    <a:pt x="158" y="286"/>
                    <a:pt x="159" y="289"/>
                    <a:pt x="165" y="288"/>
                  </a:cubicBezTo>
                  <a:cubicBezTo>
                    <a:pt x="170" y="286"/>
                    <a:pt x="169" y="280"/>
                    <a:pt x="169" y="275"/>
                  </a:cubicBezTo>
                  <a:cubicBezTo>
                    <a:pt x="173" y="275"/>
                    <a:pt x="176" y="276"/>
                    <a:pt x="176" y="271"/>
                  </a:cubicBezTo>
                  <a:cubicBezTo>
                    <a:pt x="175" y="267"/>
                    <a:pt x="170" y="263"/>
                    <a:pt x="175" y="261"/>
                  </a:cubicBezTo>
                  <a:cubicBezTo>
                    <a:pt x="178" y="259"/>
                    <a:pt x="182" y="262"/>
                    <a:pt x="186" y="259"/>
                  </a:cubicBezTo>
                  <a:cubicBezTo>
                    <a:pt x="189" y="256"/>
                    <a:pt x="191" y="253"/>
                    <a:pt x="191" y="249"/>
                  </a:cubicBezTo>
                  <a:cubicBezTo>
                    <a:pt x="193" y="249"/>
                    <a:pt x="203" y="258"/>
                    <a:pt x="204" y="261"/>
                  </a:cubicBezTo>
                  <a:cubicBezTo>
                    <a:pt x="205" y="264"/>
                    <a:pt x="204" y="266"/>
                    <a:pt x="208" y="267"/>
                  </a:cubicBezTo>
                  <a:cubicBezTo>
                    <a:pt x="209" y="268"/>
                    <a:pt x="210" y="268"/>
                    <a:pt x="210" y="268"/>
                  </a:cubicBezTo>
                  <a:cubicBezTo>
                    <a:pt x="211" y="267"/>
                    <a:pt x="211" y="265"/>
                    <a:pt x="211" y="264"/>
                  </a:cubicBezTo>
                  <a:cubicBezTo>
                    <a:pt x="211" y="261"/>
                    <a:pt x="212" y="259"/>
                    <a:pt x="212" y="256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ED3103E-C639-3B9E-F552-A7165D99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538" y="6788151"/>
              <a:ext cx="925513" cy="742950"/>
            </a:xfrm>
            <a:custGeom>
              <a:avLst/>
              <a:gdLst>
                <a:gd name="T0" fmla="*/ 235 w 247"/>
                <a:gd name="T1" fmla="*/ 22 h 198"/>
                <a:gd name="T2" fmla="*/ 226 w 247"/>
                <a:gd name="T3" fmla="*/ 16 h 198"/>
                <a:gd name="T4" fmla="*/ 213 w 247"/>
                <a:gd name="T5" fmla="*/ 34 h 198"/>
                <a:gd name="T6" fmla="*/ 202 w 247"/>
                <a:gd name="T7" fmla="*/ 25 h 198"/>
                <a:gd name="T8" fmla="*/ 197 w 247"/>
                <a:gd name="T9" fmla="*/ 15 h 198"/>
                <a:gd name="T10" fmla="*/ 182 w 247"/>
                <a:gd name="T11" fmla="*/ 14 h 198"/>
                <a:gd name="T12" fmla="*/ 172 w 247"/>
                <a:gd name="T13" fmla="*/ 7 h 198"/>
                <a:gd name="T14" fmla="*/ 158 w 247"/>
                <a:gd name="T15" fmla="*/ 4 h 198"/>
                <a:gd name="T16" fmla="*/ 145 w 247"/>
                <a:gd name="T17" fmla="*/ 14 h 198"/>
                <a:gd name="T18" fmla="*/ 148 w 247"/>
                <a:gd name="T19" fmla="*/ 26 h 198"/>
                <a:gd name="T20" fmla="*/ 134 w 247"/>
                <a:gd name="T21" fmla="*/ 38 h 198"/>
                <a:gd name="T22" fmla="*/ 123 w 247"/>
                <a:gd name="T23" fmla="*/ 39 h 198"/>
                <a:gd name="T24" fmla="*/ 114 w 247"/>
                <a:gd name="T25" fmla="*/ 37 h 198"/>
                <a:gd name="T26" fmla="*/ 97 w 247"/>
                <a:gd name="T27" fmla="*/ 27 h 198"/>
                <a:gd name="T28" fmla="*/ 76 w 247"/>
                <a:gd name="T29" fmla="*/ 27 h 198"/>
                <a:gd name="T30" fmla="*/ 72 w 247"/>
                <a:gd name="T31" fmla="*/ 30 h 198"/>
                <a:gd name="T32" fmla="*/ 66 w 247"/>
                <a:gd name="T33" fmla="*/ 39 h 198"/>
                <a:gd name="T34" fmla="*/ 53 w 247"/>
                <a:gd name="T35" fmla="*/ 55 h 198"/>
                <a:gd name="T36" fmla="*/ 54 w 247"/>
                <a:gd name="T37" fmla="*/ 71 h 198"/>
                <a:gd name="T38" fmla="*/ 50 w 247"/>
                <a:gd name="T39" fmla="*/ 78 h 198"/>
                <a:gd name="T40" fmla="*/ 32 w 247"/>
                <a:gd name="T41" fmla="*/ 79 h 198"/>
                <a:gd name="T42" fmla="*/ 14 w 247"/>
                <a:gd name="T43" fmla="*/ 88 h 198"/>
                <a:gd name="T44" fmla="*/ 5 w 247"/>
                <a:gd name="T45" fmla="*/ 97 h 198"/>
                <a:gd name="T46" fmla="*/ 9 w 247"/>
                <a:gd name="T47" fmla="*/ 103 h 198"/>
                <a:gd name="T48" fmla="*/ 6 w 247"/>
                <a:gd name="T49" fmla="*/ 111 h 198"/>
                <a:gd name="T50" fmla="*/ 1 w 247"/>
                <a:gd name="T51" fmla="*/ 124 h 198"/>
                <a:gd name="T52" fmla="*/ 12 w 247"/>
                <a:gd name="T53" fmla="*/ 135 h 198"/>
                <a:gd name="T54" fmla="*/ 12 w 247"/>
                <a:gd name="T55" fmla="*/ 153 h 198"/>
                <a:gd name="T56" fmla="*/ 11 w 247"/>
                <a:gd name="T57" fmla="*/ 169 h 198"/>
                <a:gd name="T58" fmla="*/ 19 w 247"/>
                <a:gd name="T59" fmla="*/ 174 h 198"/>
                <a:gd name="T60" fmla="*/ 36 w 247"/>
                <a:gd name="T61" fmla="*/ 171 h 198"/>
                <a:gd name="T62" fmla="*/ 60 w 247"/>
                <a:gd name="T63" fmla="*/ 160 h 198"/>
                <a:gd name="T64" fmla="*/ 70 w 247"/>
                <a:gd name="T65" fmla="*/ 154 h 198"/>
                <a:gd name="T66" fmla="*/ 89 w 247"/>
                <a:gd name="T67" fmla="*/ 141 h 198"/>
                <a:gd name="T68" fmla="*/ 113 w 247"/>
                <a:gd name="T69" fmla="*/ 140 h 198"/>
                <a:gd name="T70" fmla="*/ 137 w 247"/>
                <a:gd name="T71" fmla="*/ 156 h 198"/>
                <a:gd name="T72" fmla="*/ 143 w 247"/>
                <a:gd name="T73" fmla="*/ 170 h 198"/>
                <a:gd name="T74" fmla="*/ 154 w 247"/>
                <a:gd name="T75" fmla="*/ 180 h 198"/>
                <a:gd name="T76" fmla="*/ 159 w 247"/>
                <a:gd name="T77" fmla="*/ 184 h 198"/>
                <a:gd name="T78" fmla="*/ 166 w 247"/>
                <a:gd name="T79" fmla="*/ 192 h 198"/>
                <a:gd name="T80" fmla="*/ 180 w 247"/>
                <a:gd name="T81" fmla="*/ 189 h 198"/>
                <a:gd name="T82" fmla="*/ 184 w 247"/>
                <a:gd name="T83" fmla="*/ 173 h 198"/>
                <a:gd name="T84" fmla="*/ 193 w 247"/>
                <a:gd name="T85" fmla="*/ 179 h 198"/>
                <a:gd name="T86" fmla="*/ 210 w 247"/>
                <a:gd name="T87" fmla="*/ 184 h 198"/>
                <a:gd name="T88" fmla="*/ 230 w 247"/>
                <a:gd name="T89" fmla="*/ 173 h 198"/>
                <a:gd name="T90" fmla="*/ 242 w 247"/>
                <a:gd name="T91" fmla="*/ 13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" h="198">
                  <a:moveTo>
                    <a:pt x="244" y="57"/>
                  </a:moveTo>
                  <a:cubicBezTo>
                    <a:pt x="243" y="42"/>
                    <a:pt x="238" y="28"/>
                    <a:pt x="235" y="22"/>
                  </a:cubicBezTo>
                  <a:cubicBezTo>
                    <a:pt x="233" y="20"/>
                    <a:pt x="233" y="17"/>
                    <a:pt x="232" y="14"/>
                  </a:cubicBezTo>
                  <a:cubicBezTo>
                    <a:pt x="230" y="14"/>
                    <a:pt x="228" y="14"/>
                    <a:pt x="226" y="16"/>
                  </a:cubicBezTo>
                  <a:cubicBezTo>
                    <a:pt x="223" y="18"/>
                    <a:pt x="224" y="23"/>
                    <a:pt x="222" y="27"/>
                  </a:cubicBezTo>
                  <a:cubicBezTo>
                    <a:pt x="219" y="31"/>
                    <a:pt x="218" y="34"/>
                    <a:pt x="213" y="34"/>
                  </a:cubicBezTo>
                  <a:cubicBezTo>
                    <a:pt x="210" y="34"/>
                    <a:pt x="204" y="33"/>
                    <a:pt x="202" y="30"/>
                  </a:cubicBezTo>
                  <a:cubicBezTo>
                    <a:pt x="202" y="28"/>
                    <a:pt x="202" y="26"/>
                    <a:pt x="202" y="25"/>
                  </a:cubicBezTo>
                  <a:cubicBezTo>
                    <a:pt x="201" y="23"/>
                    <a:pt x="199" y="22"/>
                    <a:pt x="199" y="20"/>
                  </a:cubicBezTo>
                  <a:cubicBezTo>
                    <a:pt x="198" y="17"/>
                    <a:pt x="199" y="17"/>
                    <a:pt x="197" y="15"/>
                  </a:cubicBezTo>
                  <a:cubicBezTo>
                    <a:pt x="195" y="14"/>
                    <a:pt x="193" y="14"/>
                    <a:pt x="192" y="13"/>
                  </a:cubicBezTo>
                  <a:cubicBezTo>
                    <a:pt x="187" y="10"/>
                    <a:pt x="187" y="12"/>
                    <a:pt x="182" y="14"/>
                  </a:cubicBezTo>
                  <a:cubicBezTo>
                    <a:pt x="180" y="15"/>
                    <a:pt x="174" y="16"/>
                    <a:pt x="172" y="13"/>
                  </a:cubicBezTo>
                  <a:cubicBezTo>
                    <a:pt x="172" y="11"/>
                    <a:pt x="173" y="8"/>
                    <a:pt x="172" y="7"/>
                  </a:cubicBezTo>
                  <a:cubicBezTo>
                    <a:pt x="172" y="6"/>
                    <a:pt x="169" y="5"/>
                    <a:pt x="168" y="4"/>
                  </a:cubicBezTo>
                  <a:cubicBezTo>
                    <a:pt x="163" y="1"/>
                    <a:pt x="163" y="3"/>
                    <a:pt x="158" y="4"/>
                  </a:cubicBezTo>
                  <a:cubicBezTo>
                    <a:pt x="155" y="5"/>
                    <a:pt x="149" y="0"/>
                    <a:pt x="146" y="4"/>
                  </a:cubicBezTo>
                  <a:cubicBezTo>
                    <a:pt x="145" y="6"/>
                    <a:pt x="146" y="12"/>
                    <a:pt x="145" y="14"/>
                  </a:cubicBezTo>
                  <a:cubicBezTo>
                    <a:pt x="145" y="16"/>
                    <a:pt x="145" y="19"/>
                    <a:pt x="145" y="21"/>
                  </a:cubicBezTo>
                  <a:cubicBezTo>
                    <a:pt x="146" y="23"/>
                    <a:pt x="147" y="25"/>
                    <a:pt x="148" y="26"/>
                  </a:cubicBezTo>
                  <a:cubicBezTo>
                    <a:pt x="148" y="29"/>
                    <a:pt x="147" y="35"/>
                    <a:pt x="145" y="37"/>
                  </a:cubicBezTo>
                  <a:cubicBezTo>
                    <a:pt x="142" y="40"/>
                    <a:pt x="137" y="37"/>
                    <a:pt x="134" y="38"/>
                  </a:cubicBezTo>
                  <a:cubicBezTo>
                    <a:pt x="131" y="39"/>
                    <a:pt x="131" y="41"/>
                    <a:pt x="128" y="41"/>
                  </a:cubicBezTo>
                  <a:cubicBezTo>
                    <a:pt x="127" y="41"/>
                    <a:pt x="125" y="40"/>
                    <a:pt x="123" y="39"/>
                  </a:cubicBezTo>
                  <a:cubicBezTo>
                    <a:pt x="122" y="38"/>
                    <a:pt x="121" y="35"/>
                    <a:pt x="119" y="35"/>
                  </a:cubicBezTo>
                  <a:cubicBezTo>
                    <a:pt x="117" y="34"/>
                    <a:pt x="116" y="36"/>
                    <a:pt x="114" y="37"/>
                  </a:cubicBezTo>
                  <a:cubicBezTo>
                    <a:pt x="109" y="38"/>
                    <a:pt x="108" y="35"/>
                    <a:pt x="106" y="32"/>
                  </a:cubicBezTo>
                  <a:cubicBezTo>
                    <a:pt x="104" y="27"/>
                    <a:pt x="102" y="27"/>
                    <a:pt x="97" y="27"/>
                  </a:cubicBezTo>
                  <a:cubicBezTo>
                    <a:pt x="93" y="28"/>
                    <a:pt x="90" y="28"/>
                    <a:pt x="86" y="28"/>
                  </a:cubicBezTo>
                  <a:cubicBezTo>
                    <a:pt x="83" y="28"/>
                    <a:pt x="79" y="28"/>
                    <a:pt x="76" y="27"/>
                  </a:cubicBezTo>
                  <a:cubicBezTo>
                    <a:pt x="76" y="27"/>
                    <a:pt x="76" y="27"/>
                    <a:pt x="76" y="28"/>
                  </a:cubicBezTo>
                  <a:cubicBezTo>
                    <a:pt x="74" y="28"/>
                    <a:pt x="73" y="29"/>
                    <a:pt x="72" y="30"/>
                  </a:cubicBezTo>
                  <a:cubicBezTo>
                    <a:pt x="70" y="32"/>
                    <a:pt x="71" y="32"/>
                    <a:pt x="70" y="34"/>
                  </a:cubicBezTo>
                  <a:cubicBezTo>
                    <a:pt x="69" y="36"/>
                    <a:pt x="68" y="37"/>
                    <a:pt x="66" y="39"/>
                  </a:cubicBezTo>
                  <a:cubicBezTo>
                    <a:pt x="63" y="42"/>
                    <a:pt x="64" y="47"/>
                    <a:pt x="60" y="49"/>
                  </a:cubicBezTo>
                  <a:cubicBezTo>
                    <a:pt x="57" y="51"/>
                    <a:pt x="54" y="52"/>
                    <a:pt x="53" y="55"/>
                  </a:cubicBezTo>
                  <a:cubicBezTo>
                    <a:pt x="51" y="58"/>
                    <a:pt x="53" y="61"/>
                    <a:pt x="53" y="64"/>
                  </a:cubicBezTo>
                  <a:cubicBezTo>
                    <a:pt x="54" y="66"/>
                    <a:pt x="53" y="69"/>
                    <a:pt x="54" y="71"/>
                  </a:cubicBezTo>
                  <a:cubicBezTo>
                    <a:pt x="54" y="73"/>
                    <a:pt x="55" y="74"/>
                    <a:pt x="55" y="75"/>
                  </a:cubicBezTo>
                  <a:cubicBezTo>
                    <a:pt x="56" y="80"/>
                    <a:pt x="53" y="79"/>
                    <a:pt x="50" y="78"/>
                  </a:cubicBezTo>
                  <a:cubicBezTo>
                    <a:pt x="47" y="78"/>
                    <a:pt x="44" y="78"/>
                    <a:pt x="41" y="78"/>
                  </a:cubicBezTo>
                  <a:cubicBezTo>
                    <a:pt x="39" y="78"/>
                    <a:pt x="33" y="76"/>
                    <a:pt x="32" y="79"/>
                  </a:cubicBezTo>
                  <a:cubicBezTo>
                    <a:pt x="31" y="82"/>
                    <a:pt x="34" y="85"/>
                    <a:pt x="29" y="86"/>
                  </a:cubicBezTo>
                  <a:cubicBezTo>
                    <a:pt x="24" y="86"/>
                    <a:pt x="19" y="87"/>
                    <a:pt x="14" y="88"/>
                  </a:cubicBezTo>
                  <a:cubicBezTo>
                    <a:pt x="12" y="89"/>
                    <a:pt x="7" y="90"/>
                    <a:pt x="6" y="92"/>
                  </a:cubicBezTo>
                  <a:cubicBezTo>
                    <a:pt x="5" y="93"/>
                    <a:pt x="5" y="96"/>
                    <a:pt x="5" y="97"/>
                  </a:cubicBezTo>
                  <a:cubicBezTo>
                    <a:pt x="6" y="98"/>
                    <a:pt x="8" y="98"/>
                    <a:pt x="8" y="99"/>
                  </a:cubicBezTo>
                  <a:cubicBezTo>
                    <a:pt x="10" y="101"/>
                    <a:pt x="9" y="101"/>
                    <a:pt x="9" y="103"/>
                  </a:cubicBezTo>
                  <a:cubicBezTo>
                    <a:pt x="8" y="105"/>
                    <a:pt x="9" y="106"/>
                    <a:pt x="8" y="107"/>
                  </a:cubicBezTo>
                  <a:cubicBezTo>
                    <a:pt x="7" y="109"/>
                    <a:pt x="7" y="109"/>
                    <a:pt x="6" y="111"/>
                  </a:cubicBezTo>
                  <a:cubicBezTo>
                    <a:pt x="6" y="112"/>
                    <a:pt x="6" y="114"/>
                    <a:pt x="6" y="116"/>
                  </a:cubicBezTo>
                  <a:cubicBezTo>
                    <a:pt x="5" y="119"/>
                    <a:pt x="0" y="120"/>
                    <a:pt x="1" y="124"/>
                  </a:cubicBezTo>
                  <a:cubicBezTo>
                    <a:pt x="1" y="127"/>
                    <a:pt x="4" y="129"/>
                    <a:pt x="6" y="130"/>
                  </a:cubicBezTo>
                  <a:cubicBezTo>
                    <a:pt x="9" y="131"/>
                    <a:pt x="11" y="131"/>
                    <a:pt x="12" y="135"/>
                  </a:cubicBezTo>
                  <a:cubicBezTo>
                    <a:pt x="12" y="139"/>
                    <a:pt x="10" y="141"/>
                    <a:pt x="10" y="145"/>
                  </a:cubicBezTo>
                  <a:cubicBezTo>
                    <a:pt x="10" y="148"/>
                    <a:pt x="12" y="150"/>
                    <a:pt x="12" y="153"/>
                  </a:cubicBezTo>
                  <a:cubicBezTo>
                    <a:pt x="12" y="156"/>
                    <a:pt x="11" y="158"/>
                    <a:pt x="12" y="161"/>
                  </a:cubicBezTo>
                  <a:cubicBezTo>
                    <a:pt x="12" y="164"/>
                    <a:pt x="11" y="166"/>
                    <a:pt x="11" y="169"/>
                  </a:cubicBezTo>
                  <a:cubicBezTo>
                    <a:pt x="11" y="170"/>
                    <a:pt x="11" y="172"/>
                    <a:pt x="10" y="173"/>
                  </a:cubicBezTo>
                  <a:cubicBezTo>
                    <a:pt x="13" y="174"/>
                    <a:pt x="16" y="173"/>
                    <a:pt x="19" y="174"/>
                  </a:cubicBezTo>
                  <a:cubicBezTo>
                    <a:pt x="23" y="175"/>
                    <a:pt x="31" y="181"/>
                    <a:pt x="35" y="175"/>
                  </a:cubicBezTo>
                  <a:cubicBezTo>
                    <a:pt x="35" y="174"/>
                    <a:pt x="35" y="172"/>
                    <a:pt x="36" y="171"/>
                  </a:cubicBezTo>
                  <a:cubicBezTo>
                    <a:pt x="37" y="170"/>
                    <a:pt x="39" y="170"/>
                    <a:pt x="41" y="169"/>
                  </a:cubicBezTo>
                  <a:cubicBezTo>
                    <a:pt x="48" y="166"/>
                    <a:pt x="53" y="164"/>
                    <a:pt x="60" y="160"/>
                  </a:cubicBezTo>
                  <a:cubicBezTo>
                    <a:pt x="61" y="159"/>
                    <a:pt x="63" y="158"/>
                    <a:pt x="65" y="158"/>
                  </a:cubicBezTo>
                  <a:cubicBezTo>
                    <a:pt x="67" y="157"/>
                    <a:pt x="69" y="155"/>
                    <a:pt x="70" y="154"/>
                  </a:cubicBezTo>
                  <a:cubicBezTo>
                    <a:pt x="75" y="152"/>
                    <a:pt x="80" y="153"/>
                    <a:pt x="84" y="150"/>
                  </a:cubicBezTo>
                  <a:cubicBezTo>
                    <a:pt x="87" y="147"/>
                    <a:pt x="85" y="144"/>
                    <a:pt x="89" y="141"/>
                  </a:cubicBezTo>
                  <a:cubicBezTo>
                    <a:pt x="92" y="139"/>
                    <a:pt x="97" y="139"/>
                    <a:pt x="101" y="138"/>
                  </a:cubicBezTo>
                  <a:cubicBezTo>
                    <a:pt x="105" y="138"/>
                    <a:pt x="109" y="138"/>
                    <a:pt x="113" y="140"/>
                  </a:cubicBezTo>
                  <a:cubicBezTo>
                    <a:pt x="121" y="143"/>
                    <a:pt x="128" y="144"/>
                    <a:pt x="133" y="151"/>
                  </a:cubicBezTo>
                  <a:cubicBezTo>
                    <a:pt x="134" y="153"/>
                    <a:pt x="135" y="154"/>
                    <a:pt x="137" y="156"/>
                  </a:cubicBezTo>
                  <a:cubicBezTo>
                    <a:pt x="138" y="157"/>
                    <a:pt x="140" y="159"/>
                    <a:pt x="141" y="160"/>
                  </a:cubicBezTo>
                  <a:cubicBezTo>
                    <a:pt x="144" y="163"/>
                    <a:pt x="142" y="167"/>
                    <a:pt x="143" y="170"/>
                  </a:cubicBezTo>
                  <a:cubicBezTo>
                    <a:pt x="143" y="175"/>
                    <a:pt x="147" y="174"/>
                    <a:pt x="150" y="176"/>
                  </a:cubicBezTo>
                  <a:cubicBezTo>
                    <a:pt x="153" y="177"/>
                    <a:pt x="153" y="178"/>
                    <a:pt x="154" y="180"/>
                  </a:cubicBezTo>
                  <a:cubicBezTo>
                    <a:pt x="155" y="181"/>
                    <a:pt x="155" y="182"/>
                    <a:pt x="156" y="183"/>
                  </a:cubicBezTo>
                  <a:cubicBezTo>
                    <a:pt x="157" y="184"/>
                    <a:pt x="158" y="183"/>
                    <a:pt x="159" y="184"/>
                  </a:cubicBezTo>
                  <a:cubicBezTo>
                    <a:pt x="160" y="185"/>
                    <a:pt x="159" y="187"/>
                    <a:pt x="160" y="189"/>
                  </a:cubicBezTo>
                  <a:cubicBezTo>
                    <a:pt x="162" y="190"/>
                    <a:pt x="164" y="190"/>
                    <a:pt x="166" y="192"/>
                  </a:cubicBezTo>
                  <a:cubicBezTo>
                    <a:pt x="169" y="195"/>
                    <a:pt x="172" y="198"/>
                    <a:pt x="176" y="194"/>
                  </a:cubicBezTo>
                  <a:cubicBezTo>
                    <a:pt x="178" y="192"/>
                    <a:pt x="178" y="190"/>
                    <a:pt x="180" y="189"/>
                  </a:cubicBezTo>
                  <a:cubicBezTo>
                    <a:pt x="182" y="187"/>
                    <a:pt x="186" y="186"/>
                    <a:pt x="187" y="183"/>
                  </a:cubicBezTo>
                  <a:cubicBezTo>
                    <a:pt x="189" y="179"/>
                    <a:pt x="183" y="177"/>
                    <a:pt x="184" y="173"/>
                  </a:cubicBezTo>
                  <a:cubicBezTo>
                    <a:pt x="186" y="173"/>
                    <a:pt x="189" y="174"/>
                    <a:pt x="189" y="175"/>
                  </a:cubicBezTo>
                  <a:cubicBezTo>
                    <a:pt x="191" y="177"/>
                    <a:pt x="190" y="178"/>
                    <a:pt x="193" y="179"/>
                  </a:cubicBezTo>
                  <a:cubicBezTo>
                    <a:pt x="196" y="180"/>
                    <a:pt x="198" y="179"/>
                    <a:pt x="201" y="180"/>
                  </a:cubicBezTo>
                  <a:cubicBezTo>
                    <a:pt x="204" y="181"/>
                    <a:pt x="206" y="183"/>
                    <a:pt x="210" y="184"/>
                  </a:cubicBezTo>
                  <a:cubicBezTo>
                    <a:pt x="211" y="184"/>
                    <a:pt x="213" y="184"/>
                    <a:pt x="215" y="184"/>
                  </a:cubicBezTo>
                  <a:cubicBezTo>
                    <a:pt x="216" y="179"/>
                    <a:pt x="221" y="174"/>
                    <a:pt x="230" y="173"/>
                  </a:cubicBezTo>
                  <a:cubicBezTo>
                    <a:pt x="238" y="171"/>
                    <a:pt x="239" y="165"/>
                    <a:pt x="238" y="160"/>
                  </a:cubicBezTo>
                  <a:cubicBezTo>
                    <a:pt x="238" y="154"/>
                    <a:pt x="239" y="144"/>
                    <a:pt x="242" y="135"/>
                  </a:cubicBezTo>
                  <a:cubicBezTo>
                    <a:pt x="247" y="118"/>
                    <a:pt x="245" y="73"/>
                    <a:pt x="244" y="57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473E00B-504A-D446-64B4-1AA9CA61C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913" y="7305676"/>
              <a:ext cx="479425" cy="582613"/>
            </a:xfrm>
            <a:custGeom>
              <a:avLst/>
              <a:gdLst>
                <a:gd name="T0" fmla="*/ 58 w 128"/>
                <a:gd name="T1" fmla="*/ 153 h 155"/>
                <a:gd name="T2" fmla="*/ 66 w 128"/>
                <a:gd name="T3" fmla="*/ 147 h 155"/>
                <a:gd name="T4" fmla="*/ 68 w 128"/>
                <a:gd name="T5" fmla="*/ 141 h 155"/>
                <a:gd name="T6" fmla="*/ 72 w 128"/>
                <a:gd name="T7" fmla="*/ 137 h 155"/>
                <a:gd name="T8" fmla="*/ 80 w 128"/>
                <a:gd name="T9" fmla="*/ 135 h 155"/>
                <a:gd name="T10" fmla="*/ 79 w 128"/>
                <a:gd name="T11" fmla="*/ 132 h 155"/>
                <a:gd name="T12" fmla="*/ 85 w 128"/>
                <a:gd name="T13" fmla="*/ 130 h 155"/>
                <a:gd name="T14" fmla="*/ 94 w 128"/>
                <a:gd name="T15" fmla="*/ 126 h 155"/>
                <a:gd name="T16" fmla="*/ 98 w 128"/>
                <a:gd name="T17" fmla="*/ 125 h 155"/>
                <a:gd name="T18" fmla="*/ 102 w 128"/>
                <a:gd name="T19" fmla="*/ 123 h 155"/>
                <a:gd name="T20" fmla="*/ 106 w 128"/>
                <a:gd name="T21" fmla="*/ 121 h 155"/>
                <a:gd name="T22" fmla="*/ 111 w 128"/>
                <a:gd name="T23" fmla="*/ 123 h 155"/>
                <a:gd name="T24" fmla="*/ 116 w 128"/>
                <a:gd name="T25" fmla="*/ 118 h 155"/>
                <a:gd name="T26" fmla="*/ 118 w 128"/>
                <a:gd name="T27" fmla="*/ 109 h 155"/>
                <a:gd name="T28" fmla="*/ 123 w 128"/>
                <a:gd name="T29" fmla="*/ 104 h 155"/>
                <a:gd name="T30" fmla="*/ 122 w 128"/>
                <a:gd name="T31" fmla="*/ 96 h 155"/>
                <a:gd name="T32" fmla="*/ 121 w 128"/>
                <a:gd name="T33" fmla="*/ 89 h 155"/>
                <a:gd name="T34" fmla="*/ 119 w 128"/>
                <a:gd name="T35" fmla="*/ 76 h 155"/>
                <a:gd name="T36" fmla="*/ 126 w 128"/>
                <a:gd name="T37" fmla="*/ 71 h 155"/>
                <a:gd name="T38" fmla="*/ 122 w 128"/>
                <a:gd name="T39" fmla="*/ 62 h 155"/>
                <a:gd name="T40" fmla="*/ 124 w 128"/>
                <a:gd name="T41" fmla="*/ 51 h 155"/>
                <a:gd name="T42" fmla="*/ 122 w 128"/>
                <a:gd name="T43" fmla="*/ 46 h 155"/>
                <a:gd name="T44" fmla="*/ 122 w 128"/>
                <a:gd name="T45" fmla="*/ 40 h 155"/>
                <a:gd name="T46" fmla="*/ 123 w 128"/>
                <a:gd name="T47" fmla="*/ 35 h 155"/>
                <a:gd name="T48" fmla="*/ 122 w 128"/>
                <a:gd name="T49" fmla="*/ 32 h 155"/>
                <a:gd name="T50" fmla="*/ 120 w 128"/>
                <a:gd name="T51" fmla="*/ 22 h 155"/>
                <a:gd name="T52" fmla="*/ 116 w 128"/>
                <a:gd name="T53" fmla="*/ 18 h 155"/>
                <a:gd name="T54" fmla="*/ 112 w 128"/>
                <a:gd name="T55" fmla="*/ 13 h 155"/>
                <a:gd name="T56" fmla="*/ 92 w 128"/>
                <a:gd name="T57" fmla="*/ 2 h 155"/>
                <a:gd name="T58" fmla="*/ 80 w 128"/>
                <a:gd name="T59" fmla="*/ 0 h 155"/>
                <a:gd name="T60" fmla="*/ 68 w 128"/>
                <a:gd name="T61" fmla="*/ 3 h 155"/>
                <a:gd name="T62" fmla="*/ 63 w 128"/>
                <a:gd name="T63" fmla="*/ 12 h 155"/>
                <a:gd name="T64" fmla="*/ 49 w 128"/>
                <a:gd name="T65" fmla="*/ 16 h 155"/>
                <a:gd name="T66" fmla="*/ 44 w 128"/>
                <a:gd name="T67" fmla="*/ 20 h 155"/>
                <a:gd name="T68" fmla="*/ 39 w 128"/>
                <a:gd name="T69" fmla="*/ 22 h 155"/>
                <a:gd name="T70" fmla="*/ 20 w 128"/>
                <a:gd name="T71" fmla="*/ 31 h 155"/>
                <a:gd name="T72" fmla="*/ 15 w 128"/>
                <a:gd name="T73" fmla="*/ 33 h 155"/>
                <a:gd name="T74" fmla="*/ 14 w 128"/>
                <a:gd name="T75" fmla="*/ 37 h 155"/>
                <a:gd name="T76" fmla="*/ 10 w 128"/>
                <a:gd name="T77" fmla="*/ 40 h 155"/>
                <a:gd name="T78" fmla="*/ 8 w 128"/>
                <a:gd name="T79" fmla="*/ 43 h 155"/>
                <a:gd name="T80" fmla="*/ 5 w 128"/>
                <a:gd name="T81" fmla="*/ 51 h 155"/>
                <a:gd name="T82" fmla="*/ 7 w 128"/>
                <a:gd name="T83" fmla="*/ 59 h 155"/>
                <a:gd name="T84" fmla="*/ 4 w 128"/>
                <a:gd name="T85" fmla="*/ 63 h 155"/>
                <a:gd name="T86" fmla="*/ 5 w 128"/>
                <a:gd name="T87" fmla="*/ 68 h 155"/>
                <a:gd name="T88" fmla="*/ 1 w 128"/>
                <a:gd name="T89" fmla="*/ 76 h 155"/>
                <a:gd name="T90" fmla="*/ 1 w 128"/>
                <a:gd name="T91" fmla="*/ 86 h 155"/>
                <a:gd name="T92" fmla="*/ 20 w 128"/>
                <a:gd name="T93" fmla="*/ 92 h 155"/>
                <a:gd name="T94" fmla="*/ 16 w 128"/>
                <a:gd name="T95" fmla="*/ 100 h 155"/>
                <a:gd name="T96" fmla="*/ 13 w 128"/>
                <a:gd name="T97" fmla="*/ 110 h 155"/>
                <a:gd name="T98" fmla="*/ 9 w 128"/>
                <a:gd name="T99" fmla="*/ 121 h 155"/>
                <a:gd name="T100" fmla="*/ 8 w 128"/>
                <a:gd name="T101" fmla="*/ 120 h 155"/>
                <a:gd name="T102" fmla="*/ 5 w 128"/>
                <a:gd name="T103" fmla="*/ 128 h 155"/>
                <a:gd name="T104" fmla="*/ 12 w 128"/>
                <a:gd name="T105" fmla="*/ 134 h 155"/>
                <a:gd name="T106" fmla="*/ 16 w 128"/>
                <a:gd name="T107" fmla="*/ 143 h 155"/>
                <a:gd name="T108" fmla="*/ 25 w 128"/>
                <a:gd name="T109" fmla="*/ 144 h 155"/>
                <a:gd name="T110" fmla="*/ 25 w 128"/>
                <a:gd name="T111" fmla="*/ 142 h 155"/>
                <a:gd name="T112" fmla="*/ 37 w 128"/>
                <a:gd name="T113" fmla="*/ 145 h 155"/>
                <a:gd name="T114" fmla="*/ 46 w 128"/>
                <a:gd name="T115" fmla="*/ 154 h 155"/>
                <a:gd name="T116" fmla="*/ 46 w 128"/>
                <a:gd name="T117" fmla="*/ 155 h 155"/>
                <a:gd name="T118" fmla="*/ 48 w 128"/>
                <a:gd name="T119" fmla="*/ 154 h 155"/>
                <a:gd name="T120" fmla="*/ 58 w 128"/>
                <a:gd name="T121" fmla="*/ 15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" h="155">
                  <a:moveTo>
                    <a:pt x="58" y="153"/>
                  </a:moveTo>
                  <a:cubicBezTo>
                    <a:pt x="63" y="152"/>
                    <a:pt x="64" y="152"/>
                    <a:pt x="66" y="147"/>
                  </a:cubicBezTo>
                  <a:cubicBezTo>
                    <a:pt x="67" y="145"/>
                    <a:pt x="67" y="143"/>
                    <a:pt x="68" y="141"/>
                  </a:cubicBezTo>
                  <a:cubicBezTo>
                    <a:pt x="68" y="138"/>
                    <a:pt x="69" y="138"/>
                    <a:pt x="72" y="137"/>
                  </a:cubicBezTo>
                  <a:cubicBezTo>
                    <a:pt x="75" y="137"/>
                    <a:pt x="79" y="140"/>
                    <a:pt x="80" y="135"/>
                  </a:cubicBezTo>
                  <a:cubicBezTo>
                    <a:pt x="80" y="134"/>
                    <a:pt x="78" y="133"/>
                    <a:pt x="79" y="132"/>
                  </a:cubicBezTo>
                  <a:cubicBezTo>
                    <a:pt x="80" y="130"/>
                    <a:pt x="84" y="131"/>
                    <a:pt x="85" y="130"/>
                  </a:cubicBezTo>
                  <a:cubicBezTo>
                    <a:pt x="89" y="129"/>
                    <a:pt x="90" y="126"/>
                    <a:pt x="94" y="126"/>
                  </a:cubicBezTo>
                  <a:cubicBezTo>
                    <a:pt x="96" y="125"/>
                    <a:pt x="97" y="126"/>
                    <a:pt x="98" y="125"/>
                  </a:cubicBezTo>
                  <a:cubicBezTo>
                    <a:pt x="100" y="125"/>
                    <a:pt x="101" y="123"/>
                    <a:pt x="102" y="123"/>
                  </a:cubicBezTo>
                  <a:cubicBezTo>
                    <a:pt x="104" y="122"/>
                    <a:pt x="105" y="121"/>
                    <a:pt x="106" y="121"/>
                  </a:cubicBezTo>
                  <a:cubicBezTo>
                    <a:pt x="109" y="121"/>
                    <a:pt x="109" y="122"/>
                    <a:pt x="111" y="123"/>
                  </a:cubicBezTo>
                  <a:cubicBezTo>
                    <a:pt x="115" y="124"/>
                    <a:pt x="115" y="121"/>
                    <a:pt x="116" y="118"/>
                  </a:cubicBezTo>
                  <a:cubicBezTo>
                    <a:pt x="116" y="115"/>
                    <a:pt x="117" y="112"/>
                    <a:pt x="118" y="109"/>
                  </a:cubicBezTo>
                  <a:cubicBezTo>
                    <a:pt x="120" y="107"/>
                    <a:pt x="122" y="106"/>
                    <a:pt x="123" y="104"/>
                  </a:cubicBezTo>
                  <a:cubicBezTo>
                    <a:pt x="123" y="102"/>
                    <a:pt x="123" y="98"/>
                    <a:pt x="122" y="96"/>
                  </a:cubicBezTo>
                  <a:cubicBezTo>
                    <a:pt x="122" y="94"/>
                    <a:pt x="121" y="92"/>
                    <a:pt x="121" y="89"/>
                  </a:cubicBezTo>
                  <a:cubicBezTo>
                    <a:pt x="120" y="85"/>
                    <a:pt x="118" y="80"/>
                    <a:pt x="119" y="76"/>
                  </a:cubicBezTo>
                  <a:cubicBezTo>
                    <a:pt x="120" y="72"/>
                    <a:pt x="125" y="74"/>
                    <a:pt x="126" y="71"/>
                  </a:cubicBezTo>
                  <a:cubicBezTo>
                    <a:pt x="128" y="66"/>
                    <a:pt x="122" y="67"/>
                    <a:pt x="122" y="62"/>
                  </a:cubicBezTo>
                  <a:cubicBezTo>
                    <a:pt x="123" y="58"/>
                    <a:pt x="125" y="55"/>
                    <a:pt x="124" y="51"/>
                  </a:cubicBezTo>
                  <a:cubicBezTo>
                    <a:pt x="124" y="49"/>
                    <a:pt x="122" y="48"/>
                    <a:pt x="122" y="46"/>
                  </a:cubicBezTo>
                  <a:cubicBezTo>
                    <a:pt x="122" y="44"/>
                    <a:pt x="122" y="42"/>
                    <a:pt x="122" y="40"/>
                  </a:cubicBezTo>
                  <a:cubicBezTo>
                    <a:pt x="122" y="39"/>
                    <a:pt x="123" y="37"/>
                    <a:pt x="123" y="35"/>
                  </a:cubicBezTo>
                  <a:cubicBezTo>
                    <a:pt x="122" y="35"/>
                    <a:pt x="122" y="34"/>
                    <a:pt x="122" y="32"/>
                  </a:cubicBezTo>
                  <a:cubicBezTo>
                    <a:pt x="121" y="29"/>
                    <a:pt x="123" y="25"/>
                    <a:pt x="120" y="22"/>
                  </a:cubicBezTo>
                  <a:cubicBezTo>
                    <a:pt x="119" y="21"/>
                    <a:pt x="117" y="19"/>
                    <a:pt x="116" y="18"/>
                  </a:cubicBezTo>
                  <a:cubicBezTo>
                    <a:pt x="114" y="16"/>
                    <a:pt x="113" y="15"/>
                    <a:pt x="112" y="13"/>
                  </a:cubicBezTo>
                  <a:cubicBezTo>
                    <a:pt x="107" y="6"/>
                    <a:pt x="100" y="5"/>
                    <a:pt x="92" y="2"/>
                  </a:cubicBezTo>
                  <a:cubicBezTo>
                    <a:pt x="88" y="0"/>
                    <a:pt x="84" y="0"/>
                    <a:pt x="80" y="0"/>
                  </a:cubicBezTo>
                  <a:cubicBezTo>
                    <a:pt x="76" y="1"/>
                    <a:pt x="71" y="1"/>
                    <a:pt x="68" y="3"/>
                  </a:cubicBezTo>
                  <a:cubicBezTo>
                    <a:pt x="64" y="6"/>
                    <a:pt x="66" y="9"/>
                    <a:pt x="63" y="12"/>
                  </a:cubicBezTo>
                  <a:cubicBezTo>
                    <a:pt x="59" y="15"/>
                    <a:pt x="54" y="14"/>
                    <a:pt x="49" y="16"/>
                  </a:cubicBezTo>
                  <a:cubicBezTo>
                    <a:pt x="48" y="17"/>
                    <a:pt x="46" y="19"/>
                    <a:pt x="44" y="20"/>
                  </a:cubicBezTo>
                  <a:cubicBezTo>
                    <a:pt x="42" y="20"/>
                    <a:pt x="40" y="21"/>
                    <a:pt x="39" y="22"/>
                  </a:cubicBezTo>
                  <a:cubicBezTo>
                    <a:pt x="32" y="26"/>
                    <a:pt x="27" y="28"/>
                    <a:pt x="20" y="31"/>
                  </a:cubicBezTo>
                  <a:cubicBezTo>
                    <a:pt x="18" y="32"/>
                    <a:pt x="16" y="32"/>
                    <a:pt x="15" y="33"/>
                  </a:cubicBezTo>
                  <a:cubicBezTo>
                    <a:pt x="14" y="34"/>
                    <a:pt x="14" y="36"/>
                    <a:pt x="14" y="37"/>
                  </a:cubicBezTo>
                  <a:cubicBezTo>
                    <a:pt x="13" y="39"/>
                    <a:pt x="11" y="40"/>
                    <a:pt x="10" y="40"/>
                  </a:cubicBezTo>
                  <a:cubicBezTo>
                    <a:pt x="10" y="41"/>
                    <a:pt x="9" y="41"/>
                    <a:pt x="8" y="43"/>
                  </a:cubicBezTo>
                  <a:cubicBezTo>
                    <a:pt x="5" y="45"/>
                    <a:pt x="2" y="48"/>
                    <a:pt x="5" y="51"/>
                  </a:cubicBezTo>
                  <a:cubicBezTo>
                    <a:pt x="8" y="54"/>
                    <a:pt x="11" y="55"/>
                    <a:pt x="7" y="59"/>
                  </a:cubicBezTo>
                  <a:cubicBezTo>
                    <a:pt x="6" y="61"/>
                    <a:pt x="4" y="61"/>
                    <a:pt x="4" y="63"/>
                  </a:cubicBezTo>
                  <a:cubicBezTo>
                    <a:pt x="4" y="65"/>
                    <a:pt x="5" y="67"/>
                    <a:pt x="5" y="68"/>
                  </a:cubicBezTo>
                  <a:cubicBezTo>
                    <a:pt x="7" y="74"/>
                    <a:pt x="3" y="72"/>
                    <a:pt x="1" y="76"/>
                  </a:cubicBezTo>
                  <a:cubicBezTo>
                    <a:pt x="1" y="78"/>
                    <a:pt x="0" y="84"/>
                    <a:pt x="1" y="86"/>
                  </a:cubicBezTo>
                  <a:cubicBezTo>
                    <a:pt x="3" y="92"/>
                    <a:pt x="15" y="90"/>
                    <a:pt x="20" y="92"/>
                  </a:cubicBezTo>
                  <a:cubicBezTo>
                    <a:pt x="21" y="97"/>
                    <a:pt x="16" y="96"/>
                    <a:pt x="16" y="100"/>
                  </a:cubicBezTo>
                  <a:cubicBezTo>
                    <a:pt x="13" y="102"/>
                    <a:pt x="14" y="107"/>
                    <a:pt x="13" y="110"/>
                  </a:cubicBezTo>
                  <a:cubicBezTo>
                    <a:pt x="13" y="113"/>
                    <a:pt x="10" y="118"/>
                    <a:pt x="9" y="121"/>
                  </a:cubicBezTo>
                  <a:cubicBezTo>
                    <a:pt x="9" y="121"/>
                    <a:pt x="8" y="121"/>
                    <a:pt x="8" y="120"/>
                  </a:cubicBezTo>
                  <a:cubicBezTo>
                    <a:pt x="7" y="122"/>
                    <a:pt x="4" y="125"/>
                    <a:pt x="5" y="128"/>
                  </a:cubicBezTo>
                  <a:cubicBezTo>
                    <a:pt x="6" y="130"/>
                    <a:pt x="10" y="131"/>
                    <a:pt x="12" y="134"/>
                  </a:cubicBezTo>
                  <a:cubicBezTo>
                    <a:pt x="13" y="137"/>
                    <a:pt x="14" y="140"/>
                    <a:pt x="16" y="143"/>
                  </a:cubicBezTo>
                  <a:cubicBezTo>
                    <a:pt x="19" y="145"/>
                    <a:pt x="22" y="144"/>
                    <a:pt x="25" y="144"/>
                  </a:cubicBezTo>
                  <a:cubicBezTo>
                    <a:pt x="25" y="144"/>
                    <a:pt x="25" y="143"/>
                    <a:pt x="25" y="142"/>
                  </a:cubicBezTo>
                  <a:cubicBezTo>
                    <a:pt x="29" y="144"/>
                    <a:pt x="34" y="144"/>
                    <a:pt x="37" y="145"/>
                  </a:cubicBezTo>
                  <a:cubicBezTo>
                    <a:pt x="42" y="146"/>
                    <a:pt x="44" y="150"/>
                    <a:pt x="46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7" y="155"/>
                    <a:pt x="48" y="155"/>
                    <a:pt x="48" y="154"/>
                  </a:cubicBezTo>
                  <a:cubicBezTo>
                    <a:pt x="52" y="154"/>
                    <a:pt x="54" y="153"/>
                    <a:pt x="58" y="153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5393DFD-129E-5AA3-D266-6399F5141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950" y="7366001"/>
              <a:ext cx="633413" cy="657225"/>
            </a:xfrm>
            <a:custGeom>
              <a:avLst/>
              <a:gdLst>
                <a:gd name="T0" fmla="*/ 148 w 169"/>
                <a:gd name="T1" fmla="*/ 126 h 175"/>
                <a:gd name="T2" fmla="*/ 139 w 169"/>
                <a:gd name="T3" fmla="*/ 127 h 175"/>
                <a:gd name="T4" fmla="*/ 128 w 169"/>
                <a:gd name="T5" fmla="*/ 112 h 175"/>
                <a:gd name="T6" fmla="*/ 132 w 169"/>
                <a:gd name="T7" fmla="*/ 105 h 175"/>
                <a:gd name="T8" fmla="*/ 139 w 169"/>
                <a:gd name="T9" fmla="*/ 84 h 175"/>
                <a:gd name="T10" fmla="*/ 124 w 169"/>
                <a:gd name="T11" fmla="*/ 70 h 175"/>
                <a:gd name="T12" fmla="*/ 128 w 169"/>
                <a:gd name="T13" fmla="*/ 52 h 175"/>
                <a:gd name="T14" fmla="*/ 130 w 169"/>
                <a:gd name="T15" fmla="*/ 43 h 175"/>
                <a:gd name="T16" fmla="*/ 131 w 169"/>
                <a:gd name="T17" fmla="*/ 27 h 175"/>
                <a:gd name="T18" fmla="*/ 121 w 169"/>
                <a:gd name="T19" fmla="*/ 20 h 175"/>
                <a:gd name="T20" fmla="*/ 106 w 169"/>
                <a:gd name="T21" fmla="*/ 12 h 175"/>
                <a:gd name="T22" fmla="*/ 88 w 169"/>
                <a:gd name="T23" fmla="*/ 10 h 175"/>
                <a:gd name="T24" fmla="*/ 78 w 169"/>
                <a:gd name="T25" fmla="*/ 22 h 175"/>
                <a:gd name="T26" fmla="*/ 67 w 169"/>
                <a:gd name="T27" fmla="*/ 39 h 175"/>
                <a:gd name="T28" fmla="*/ 52 w 169"/>
                <a:gd name="T29" fmla="*/ 50 h 175"/>
                <a:gd name="T30" fmla="*/ 43 w 169"/>
                <a:gd name="T31" fmla="*/ 52 h 175"/>
                <a:gd name="T32" fmla="*/ 30 w 169"/>
                <a:gd name="T33" fmla="*/ 55 h 175"/>
                <a:gd name="T34" fmla="*/ 17 w 169"/>
                <a:gd name="T35" fmla="*/ 60 h 175"/>
                <a:gd name="T36" fmla="*/ 10 w 169"/>
                <a:gd name="T37" fmla="*/ 70 h 175"/>
                <a:gd name="T38" fmla="*/ 4 w 169"/>
                <a:gd name="T39" fmla="*/ 79 h 175"/>
                <a:gd name="T40" fmla="*/ 3 w 169"/>
                <a:gd name="T41" fmla="*/ 89 h 175"/>
                <a:gd name="T42" fmla="*/ 9 w 169"/>
                <a:gd name="T43" fmla="*/ 105 h 175"/>
                <a:gd name="T44" fmla="*/ 16 w 169"/>
                <a:gd name="T45" fmla="*/ 106 h 175"/>
                <a:gd name="T46" fmla="*/ 23 w 169"/>
                <a:gd name="T47" fmla="*/ 105 h 175"/>
                <a:gd name="T48" fmla="*/ 34 w 169"/>
                <a:gd name="T49" fmla="*/ 108 h 175"/>
                <a:gd name="T50" fmla="*/ 34 w 169"/>
                <a:gd name="T51" fmla="*/ 124 h 175"/>
                <a:gd name="T52" fmla="*/ 28 w 169"/>
                <a:gd name="T53" fmla="*/ 128 h 175"/>
                <a:gd name="T54" fmla="*/ 32 w 169"/>
                <a:gd name="T55" fmla="*/ 143 h 175"/>
                <a:gd name="T56" fmla="*/ 26 w 169"/>
                <a:gd name="T57" fmla="*/ 148 h 175"/>
                <a:gd name="T58" fmla="*/ 33 w 169"/>
                <a:gd name="T59" fmla="*/ 155 h 175"/>
                <a:gd name="T60" fmla="*/ 34 w 169"/>
                <a:gd name="T61" fmla="*/ 169 h 175"/>
                <a:gd name="T62" fmla="*/ 41 w 169"/>
                <a:gd name="T63" fmla="*/ 175 h 175"/>
                <a:gd name="T64" fmla="*/ 46 w 169"/>
                <a:gd name="T65" fmla="*/ 169 h 175"/>
                <a:gd name="T66" fmla="*/ 59 w 169"/>
                <a:gd name="T67" fmla="*/ 165 h 175"/>
                <a:gd name="T68" fmla="*/ 73 w 169"/>
                <a:gd name="T69" fmla="*/ 156 h 175"/>
                <a:gd name="T70" fmla="*/ 84 w 169"/>
                <a:gd name="T71" fmla="*/ 150 h 175"/>
                <a:gd name="T72" fmla="*/ 96 w 169"/>
                <a:gd name="T73" fmla="*/ 130 h 175"/>
                <a:gd name="T74" fmla="*/ 107 w 169"/>
                <a:gd name="T75" fmla="*/ 130 h 175"/>
                <a:gd name="T76" fmla="*/ 124 w 169"/>
                <a:gd name="T77" fmla="*/ 133 h 175"/>
                <a:gd name="T78" fmla="*/ 133 w 169"/>
                <a:gd name="T79" fmla="*/ 135 h 175"/>
                <a:gd name="T80" fmla="*/ 149 w 169"/>
                <a:gd name="T81" fmla="*/ 142 h 175"/>
                <a:gd name="T82" fmla="*/ 169 w 169"/>
                <a:gd name="T83" fmla="*/ 139 h 175"/>
                <a:gd name="T84" fmla="*/ 160 w 169"/>
                <a:gd name="T85" fmla="*/ 12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" h="175">
                  <a:moveTo>
                    <a:pt x="160" y="129"/>
                  </a:moveTo>
                  <a:cubicBezTo>
                    <a:pt x="157" y="128"/>
                    <a:pt x="152" y="128"/>
                    <a:pt x="148" y="126"/>
                  </a:cubicBezTo>
                  <a:cubicBezTo>
                    <a:pt x="148" y="127"/>
                    <a:pt x="148" y="128"/>
                    <a:pt x="148" y="128"/>
                  </a:cubicBezTo>
                  <a:cubicBezTo>
                    <a:pt x="145" y="128"/>
                    <a:pt x="142" y="129"/>
                    <a:pt x="139" y="127"/>
                  </a:cubicBezTo>
                  <a:cubicBezTo>
                    <a:pt x="137" y="124"/>
                    <a:pt x="136" y="121"/>
                    <a:pt x="135" y="118"/>
                  </a:cubicBezTo>
                  <a:cubicBezTo>
                    <a:pt x="133" y="115"/>
                    <a:pt x="129" y="114"/>
                    <a:pt x="128" y="112"/>
                  </a:cubicBezTo>
                  <a:cubicBezTo>
                    <a:pt x="127" y="109"/>
                    <a:pt x="130" y="106"/>
                    <a:pt x="131" y="104"/>
                  </a:cubicBezTo>
                  <a:cubicBezTo>
                    <a:pt x="131" y="105"/>
                    <a:pt x="132" y="105"/>
                    <a:pt x="132" y="105"/>
                  </a:cubicBezTo>
                  <a:cubicBezTo>
                    <a:pt x="133" y="102"/>
                    <a:pt x="136" y="97"/>
                    <a:pt x="136" y="94"/>
                  </a:cubicBezTo>
                  <a:cubicBezTo>
                    <a:pt x="137" y="91"/>
                    <a:pt x="136" y="86"/>
                    <a:pt x="139" y="84"/>
                  </a:cubicBezTo>
                  <a:cubicBezTo>
                    <a:pt x="139" y="80"/>
                    <a:pt x="144" y="81"/>
                    <a:pt x="143" y="76"/>
                  </a:cubicBezTo>
                  <a:cubicBezTo>
                    <a:pt x="138" y="74"/>
                    <a:pt x="126" y="76"/>
                    <a:pt x="124" y="70"/>
                  </a:cubicBezTo>
                  <a:cubicBezTo>
                    <a:pt x="123" y="68"/>
                    <a:pt x="124" y="62"/>
                    <a:pt x="124" y="60"/>
                  </a:cubicBezTo>
                  <a:cubicBezTo>
                    <a:pt x="126" y="56"/>
                    <a:pt x="130" y="58"/>
                    <a:pt x="128" y="52"/>
                  </a:cubicBezTo>
                  <a:cubicBezTo>
                    <a:pt x="128" y="51"/>
                    <a:pt x="127" y="49"/>
                    <a:pt x="127" y="47"/>
                  </a:cubicBezTo>
                  <a:cubicBezTo>
                    <a:pt x="127" y="45"/>
                    <a:pt x="129" y="45"/>
                    <a:pt x="130" y="43"/>
                  </a:cubicBezTo>
                  <a:cubicBezTo>
                    <a:pt x="134" y="39"/>
                    <a:pt x="131" y="38"/>
                    <a:pt x="128" y="35"/>
                  </a:cubicBezTo>
                  <a:cubicBezTo>
                    <a:pt x="125" y="32"/>
                    <a:pt x="128" y="29"/>
                    <a:pt x="131" y="27"/>
                  </a:cubicBezTo>
                  <a:cubicBezTo>
                    <a:pt x="132" y="25"/>
                    <a:pt x="133" y="25"/>
                    <a:pt x="133" y="24"/>
                  </a:cubicBezTo>
                  <a:cubicBezTo>
                    <a:pt x="129" y="24"/>
                    <a:pt x="124" y="21"/>
                    <a:pt x="121" y="20"/>
                  </a:cubicBezTo>
                  <a:cubicBezTo>
                    <a:pt x="117" y="19"/>
                    <a:pt x="113" y="20"/>
                    <a:pt x="110" y="18"/>
                  </a:cubicBezTo>
                  <a:cubicBezTo>
                    <a:pt x="106" y="17"/>
                    <a:pt x="107" y="15"/>
                    <a:pt x="106" y="12"/>
                  </a:cubicBezTo>
                  <a:cubicBezTo>
                    <a:pt x="105" y="9"/>
                    <a:pt x="95" y="0"/>
                    <a:pt x="93" y="0"/>
                  </a:cubicBezTo>
                  <a:cubicBezTo>
                    <a:pt x="93" y="4"/>
                    <a:pt x="91" y="7"/>
                    <a:pt x="88" y="10"/>
                  </a:cubicBezTo>
                  <a:cubicBezTo>
                    <a:pt x="84" y="13"/>
                    <a:pt x="80" y="10"/>
                    <a:pt x="77" y="12"/>
                  </a:cubicBezTo>
                  <a:cubicBezTo>
                    <a:pt x="72" y="14"/>
                    <a:pt x="77" y="18"/>
                    <a:pt x="78" y="22"/>
                  </a:cubicBezTo>
                  <a:cubicBezTo>
                    <a:pt x="78" y="27"/>
                    <a:pt x="75" y="26"/>
                    <a:pt x="71" y="26"/>
                  </a:cubicBezTo>
                  <a:cubicBezTo>
                    <a:pt x="71" y="31"/>
                    <a:pt x="72" y="37"/>
                    <a:pt x="67" y="39"/>
                  </a:cubicBezTo>
                  <a:cubicBezTo>
                    <a:pt x="61" y="40"/>
                    <a:pt x="60" y="37"/>
                    <a:pt x="58" y="43"/>
                  </a:cubicBezTo>
                  <a:cubicBezTo>
                    <a:pt x="58" y="46"/>
                    <a:pt x="55" y="50"/>
                    <a:pt x="52" y="50"/>
                  </a:cubicBezTo>
                  <a:cubicBezTo>
                    <a:pt x="50" y="51"/>
                    <a:pt x="49" y="50"/>
                    <a:pt x="47" y="50"/>
                  </a:cubicBezTo>
                  <a:cubicBezTo>
                    <a:pt x="45" y="50"/>
                    <a:pt x="45" y="51"/>
                    <a:pt x="43" y="52"/>
                  </a:cubicBezTo>
                  <a:cubicBezTo>
                    <a:pt x="43" y="52"/>
                    <a:pt x="43" y="52"/>
                    <a:pt x="42" y="52"/>
                  </a:cubicBezTo>
                  <a:cubicBezTo>
                    <a:pt x="40" y="54"/>
                    <a:pt x="33" y="55"/>
                    <a:pt x="30" y="55"/>
                  </a:cubicBezTo>
                  <a:cubicBezTo>
                    <a:pt x="29" y="59"/>
                    <a:pt x="24" y="57"/>
                    <a:pt x="20" y="58"/>
                  </a:cubicBezTo>
                  <a:cubicBezTo>
                    <a:pt x="19" y="58"/>
                    <a:pt x="18" y="58"/>
                    <a:pt x="17" y="60"/>
                  </a:cubicBezTo>
                  <a:cubicBezTo>
                    <a:pt x="16" y="62"/>
                    <a:pt x="19" y="64"/>
                    <a:pt x="19" y="66"/>
                  </a:cubicBezTo>
                  <a:cubicBezTo>
                    <a:pt x="18" y="69"/>
                    <a:pt x="12" y="67"/>
                    <a:pt x="10" y="70"/>
                  </a:cubicBezTo>
                  <a:cubicBezTo>
                    <a:pt x="9" y="72"/>
                    <a:pt x="9" y="73"/>
                    <a:pt x="8" y="75"/>
                  </a:cubicBezTo>
                  <a:cubicBezTo>
                    <a:pt x="7" y="76"/>
                    <a:pt x="4" y="77"/>
                    <a:pt x="4" y="79"/>
                  </a:cubicBezTo>
                  <a:cubicBezTo>
                    <a:pt x="4" y="81"/>
                    <a:pt x="5" y="82"/>
                    <a:pt x="5" y="84"/>
                  </a:cubicBezTo>
                  <a:cubicBezTo>
                    <a:pt x="5" y="85"/>
                    <a:pt x="3" y="88"/>
                    <a:pt x="3" y="89"/>
                  </a:cubicBezTo>
                  <a:cubicBezTo>
                    <a:pt x="1" y="92"/>
                    <a:pt x="0" y="96"/>
                    <a:pt x="1" y="100"/>
                  </a:cubicBezTo>
                  <a:cubicBezTo>
                    <a:pt x="2" y="105"/>
                    <a:pt x="6" y="102"/>
                    <a:pt x="9" y="105"/>
                  </a:cubicBezTo>
                  <a:cubicBezTo>
                    <a:pt x="11" y="106"/>
                    <a:pt x="12" y="108"/>
                    <a:pt x="14" y="108"/>
                  </a:cubicBezTo>
                  <a:cubicBezTo>
                    <a:pt x="14" y="108"/>
                    <a:pt x="15" y="106"/>
                    <a:pt x="16" y="106"/>
                  </a:cubicBezTo>
                  <a:cubicBezTo>
                    <a:pt x="17" y="106"/>
                    <a:pt x="18" y="106"/>
                    <a:pt x="18" y="106"/>
                  </a:cubicBezTo>
                  <a:cubicBezTo>
                    <a:pt x="21" y="106"/>
                    <a:pt x="20" y="107"/>
                    <a:pt x="23" y="105"/>
                  </a:cubicBezTo>
                  <a:cubicBezTo>
                    <a:pt x="24" y="103"/>
                    <a:pt x="23" y="103"/>
                    <a:pt x="26" y="103"/>
                  </a:cubicBezTo>
                  <a:cubicBezTo>
                    <a:pt x="30" y="103"/>
                    <a:pt x="34" y="104"/>
                    <a:pt x="34" y="108"/>
                  </a:cubicBezTo>
                  <a:cubicBezTo>
                    <a:pt x="34" y="111"/>
                    <a:pt x="34" y="115"/>
                    <a:pt x="34" y="118"/>
                  </a:cubicBezTo>
                  <a:cubicBezTo>
                    <a:pt x="34" y="119"/>
                    <a:pt x="35" y="122"/>
                    <a:pt x="34" y="124"/>
                  </a:cubicBezTo>
                  <a:cubicBezTo>
                    <a:pt x="33" y="126"/>
                    <a:pt x="32" y="124"/>
                    <a:pt x="30" y="125"/>
                  </a:cubicBezTo>
                  <a:cubicBezTo>
                    <a:pt x="28" y="126"/>
                    <a:pt x="28" y="126"/>
                    <a:pt x="28" y="128"/>
                  </a:cubicBezTo>
                  <a:cubicBezTo>
                    <a:pt x="28" y="130"/>
                    <a:pt x="29" y="131"/>
                    <a:pt x="29" y="133"/>
                  </a:cubicBezTo>
                  <a:cubicBezTo>
                    <a:pt x="30" y="136"/>
                    <a:pt x="33" y="140"/>
                    <a:pt x="32" y="143"/>
                  </a:cubicBezTo>
                  <a:cubicBezTo>
                    <a:pt x="31" y="146"/>
                    <a:pt x="31" y="145"/>
                    <a:pt x="29" y="146"/>
                  </a:cubicBezTo>
                  <a:cubicBezTo>
                    <a:pt x="27" y="146"/>
                    <a:pt x="26" y="145"/>
                    <a:pt x="26" y="148"/>
                  </a:cubicBezTo>
                  <a:cubicBezTo>
                    <a:pt x="26" y="150"/>
                    <a:pt x="29" y="150"/>
                    <a:pt x="31" y="151"/>
                  </a:cubicBezTo>
                  <a:cubicBezTo>
                    <a:pt x="32" y="152"/>
                    <a:pt x="32" y="154"/>
                    <a:pt x="33" y="155"/>
                  </a:cubicBezTo>
                  <a:cubicBezTo>
                    <a:pt x="29" y="156"/>
                    <a:pt x="33" y="162"/>
                    <a:pt x="33" y="164"/>
                  </a:cubicBezTo>
                  <a:cubicBezTo>
                    <a:pt x="34" y="166"/>
                    <a:pt x="33" y="168"/>
                    <a:pt x="34" y="169"/>
                  </a:cubicBezTo>
                  <a:cubicBezTo>
                    <a:pt x="35" y="170"/>
                    <a:pt x="38" y="171"/>
                    <a:pt x="39" y="173"/>
                  </a:cubicBezTo>
                  <a:cubicBezTo>
                    <a:pt x="39" y="174"/>
                    <a:pt x="40" y="174"/>
                    <a:pt x="41" y="175"/>
                  </a:cubicBezTo>
                  <a:cubicBezTo>
                    <a:pt x="42" y="175"/>
                    <a:pt x="42" y="174"/>
                    <a:pt x="43" y="174"/>
                  </a:cubicBezTo>
                  <a:cubicBezTo>
                    <a:pt x="45" y="173"/>
                    <a:pt x="45" y="171"/>
                    <a:pt x="46" y="169"/>
                  </a:cubicBezTo>
                  <a:cubicBezTo>
                    <a:pt x="49" y="165"/>
                    <a:pt x="50" y="166"/>
                    <a:pt x="54" y="166"/>
                  </a:cubicBezTo>
                  <a:cubicBezTo>
                    <a:pt x="56" y="166"/>
                    <a:pt x="57" y="166"/>
                    <a:pt x="59" y="165"/>
                  </a:cubicBezTo>
                  <a:cubicBezTo>
                    <a:pt x="60" y="164"/>
                    <a:pt x="60" y="161"/>
                    <a:pt x="62" y="160"/>
                  </a:cubicBezTo>
                  <a:cubicBezTo>
                    <a:pt x="65" y="158"/>
                    <a:pt x="70" y="159"/>
                    <a:pt x="73" y="156"/>
                  </a:cubicBezTo>
                  <a:cubicBezTo>
                    <a:pt x="75" y="155"/>
                    <a:pt x="76" y="153"/>
                    <a:pt x="78" y="152"/>
                  </a:cubicBezTo>
                  <a:cubicBezTo>
                    <a:pt x="80" y="151"/>
                    <a:pt x="82" y="151"/>
                    <a:pt x="84" y="150"/>
                  </a:cubicBezTo>
                  <a:cubicBezTo>
                    <a:pt x="88" y="147"/>
                    <a:pt x="87" y="145"/>
                    <a:pt x="88" y="140"/>
                  </a:cubicBezTo>
                  <a:cubicBezTo>
                    <a:pt x="90" y="136"/>
                    <a:pt x="93" y="133"/>
                    <a:pt x="96" y="130"/>
                  </a:cubicBezTo>
                  <a:cubicBezTo>
                    <a:pt x="98" y="128"/>
                    <a:pt x="98" y="127"/>
                    <a:pt x="101" y="127"/>
                  </a:cubicBezTo>
                  <a:cubicBezTo>
                    <a:pt x="103" y="127"/>
                    <a:pt x="105" y="129"/>
                    <a:pt x="107" y="130"/>
                  </a:cubicBezTo>
                  <a:cubicBezTo>
                    <a:pt x="111" y="131"/>
                    <a:pt x="114" y="132"/>
                    <a:pt x="118" y="132"/>
                  </a:cubicBezTo>
                  <a:cubicBezTo>
                    <a:pt x="120" y="132"/>
                    <a:pt x="122" y="133"/>
                    <a:pt x="124" y="133"/>
                  </a:cubicBezTo>
                  <a:cubicBezTo>
                    <a:pt x="126" y="133"/>
                    <a:pt x="127" y="132"/>
                    <a:pt x="129" y="132"/>
                  </a:cubicBezTo>
                  <a:cubicBezTo>
                    <a:pt x="130" y="132"/>
                    <a:pt x="132" y="134"/>
                    <a:pt x="133" y="135"/>
                  </a:cubicBezTo>
                  <a:cubicBezTo>
                    <a:pt x="135" y="137"/>
                    <a:pt x="137" y="137"/>
                    <a:pt x="138" y="138"/>
                  </a:cubicBezTo>
                  <a:cubicBezTo>
                    <a:pt x="142" y="141"/>
                    <a:pt x="144" y="143"/>
                    <a:pt x="149" y="142"/>
                  </a:cubicBezTo>
                  <a:cubicBezTo>
                    <a:pt x="154" y="141"/>
                    <a:pt x="155" y="137"/>
                    <a:pt x="160" y="139"/>
                  </a:cubicBezTo>
                  <a:cubicBezTo>
                    <a:pt x="164" y="141"/>
                    <a:pt x="166" y="140"/>
                    <a:pt x="169" y="139"/>
                  </a:cubicBezTo>
                  <a:cubicBezTo>
                    <a:pt x="169" y="139"/>
                    <a:pt x="169" y="138"/>
                    <a:pt x="169" y="138"/>
                  </a:cubicBezTo>
                  <a:cubicBezTo>
                    <a:pt x="167" y="134"/>
                    <a:pt x="165" y="130"/>
                    <a:pt x="160" y="129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8BAF684-BE6C-95EB-BFE2-4FC66C285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463" y="7954963"/>
              <a:ext cx="558800" cy="723900"/>
            </a:xfrm>
            <a:custGeom>
              <a:avLst/>
              <a:gdLst>
                <a:gd name="T0" fmla="*/ 127 w 149"/>
                <a:gd name="T1" fmla="*/ 46 h 193"/>
                <a:gd name="T2" fmla="*/ 111 w 149"/>
                <a:gd name="T3" fmla="*/ 30 h 193"/>
                <a:gd name="T4" fmla="*/ 96 w 149"/>
                <a:gd name="T5" fmla="*/ 29 h 193"/>
                <a:gd name="T6" fmla="*/ 81 w 149"/>
                <a:gd name="T7" fmla="*/ 32 h 193"/>
                <a:gd name="T8" fmla="*/ 65 w 149"/>
                <a:gd name="T9" fmla="*/ 38 h 193"/>
                <a:gd name="T10" fmla="*/ 50 w 149"/>
                <a:gd name="T11" fmla="*/ 36 h 193"/>
                <a:gd name="T12" fmla="*/ 27 w 149"/>
                <a:gd name="T13" fmla="*/ 26 h 193"/>
                <a:gd name="T14" fmla="*/ 20 w 149"/>
                <a:gd name="T15" fmla="*/ 17 h 193"/>
                <a:gd name="T16" fmla="*/ 10 w 149"/>
                <a:gd name="T17" fmla="*/ 6 h 193"/>
                <a:gd name="T18" fmla="*/ 4 w 149"/>
                <a:gd name="T19" fmla="*/ 0 h 193"/>
                <a:gd name="T20" fmla="*/ 8 w 149"/>
                <a:gd name="T21" fmla="*/ 8 h 193"/>
                <a:gd name="T22" fmla="*/ 13 w 149"/>
                <a:gd name="T23" fmla="*/ 24 h 193"/>
                <a:gd name="T24" fmla="*/ 18 w 149"/>
                <a:gd name="T25" fmla="*/ 31 h 193"/>
                <a:gd name="T26" fmla="*/ 21 w 149"/>
                <a:gd name="T27" fmla="*/ 64 h 193"/>
                <a:gd name="T28" fmla="*/ 17 w 149"/>
                <a:gd name="T29" fmla="*/ 70 h 193"/>
                <a:gd name="T30" fmla="*/ 24 w 149"/>
                <a:gd name="T31" fmla="*/ 75 h 193"/>
                <a:gd name="T32" fmla="*/ 30 w 149"/>
                <a:gd name="T33" fmla="*/ 68 h 193"/>
                <a:gd name="T34" fmla="*/ 41 w 149"/>
                <a:gd name="T35" fmla="*/ 91 h 193"/>
                <a:gd name="T36" fmla="*/ 20 w 149"/>
                <a:gd name="T37" fmla="*/ 111 h 193"/>
                <a:gd name="T38" fmla="*/ 14 w 149"/>
                <a:gd name="T39" fmla="*/ 117 h 193"/>
                <a:gd name="T40" fmla="*/ 16 w 149"/>
                <a:gd name="T41" fmla="*/ 135 h 193"/>
                <a:gd name="T42" fmla="*/ 10 w 149"/>
                <a:gd name="T43" fmla="*/ 152 h 193"/>
                <a:gd name="T44" fmla="*/ 11 w 149"/>
                <a:gd name="T45" fmla="*/ 160 h 193"/>
                <a:gd name="T46" fmla="*/ 11 w 149"/>
                <a:gd name="T47" fmla="*/ 171 h 193"/>
                <a:gd name="T48" fmla="*/ 5 w 149"/>
                <a:gd name="T49" fmla="*/ 181 h 193"/>
                <a:gd name="T50" fmla="*/ 9 w 149"/>
                <a:gd name="T51" fmla="*/ 188 h 193"/>
                <a:gd name="T52" fmla="*/ 29 w 149"/>
                <a:gd name="T53" fmla="*/ 184 h 193"/>
                <a:gd name="T54" fmla="*/ 47 w 149"/>
                <a:gd name="T55" fmla="*/ 163 h 193"/>
                <a:gd name="T56" fmla="*/ 66 w 149"/>
                <a:gd name="T57" fmla="*/ 155 h 193"/>
                <a:gd name="T58" fmla="*/ 79 w 149"/>
                <a:gd name="T59" fmla="*/ 148 h 193"/>
                <a:gd name="T60" fmla="*/ 86 w 149"/>
                <a:gd name="T61" fmla="*/ 131 h 193"/>
                <a:gd name="T62" fmla="*/ 113 w 149"/>
                <a:gd name="T63" fmla="*/ 70 h 193"/>
                <a:gd name="T64" fmla="*/ 136 w 149"/>
                <a:gd name="T65" fmla="*/ 63 h 193"/>
                <a:gd name="T66" fmla="*/ 146 w 149"/>
                <a:gd name="T67" fmla="*/ 5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193">
                  <a:moveTo>
                    <a:pt x="146" y="57"/>
                  </a:moveTo>
                  <a:cubicBezTo>
                    <a:pt x="139" y="58"/>
                    <a:pt x="130" y="53"/>
                    <a:pt x="127" y="46"/>
                  </a:cubicBezTo>
                  <a:cubicBezTo>
                    <a:pt x="125" y="42"/>
                    <a:pt x="123" y="41"/>
                    <a:pt x="118" y="39"/>
                  </a:cubicBezTo>
                  <a:cubicBezTo>
                    <a:pt x="114" y="37"/>
                    <a:pt x="113" y="33"/>
                    <a:pt x="111" y="30"/>
                  </a:cubicBezTo>
                  <a:cubicBezTo>
                    <a:pt x="109" y="28"/>
                    <a:pt x="103" y="22"/>
                    <a:pt x="101" y="23"/>
                  </a:cubicBezTo>
                  <a:cubicBezTo>
                    <a:pt x="99" y="24"/>
                    <a:pt x="98" y="28"/>
                    <a:pt x="96" y="29"/>
                  </a:cubicBezTo>
                  <a:cubicBezTo>
                    <a:pt x="95" y="30"/>
                    <a:pt x="94" y="30"/>
                    <a:pt x="92" y="30"/>
                  </a:cubicBezTo>
                  <a:cubicBezTo>
                    <a:pt x="88" y="30"/>
                    <a:pt x="84" y="30"/>
                    <a:pt x="81" y="32"/>
                  </a:cubicBezTo>
                  <a:cubicBezTo>
                    <a:pt x="77" y="34"/>
                    <a:pt x="75" y="35"/>
                    <a:pt x="71" y="36"/>
                  </a:cubicBezTo>
                  <a:cubicBezTo>
                    <a:pt x="69" y="37"/>
                    <a:pt x="68" y="38"/>
                    <a:pt x="65" y="38"/>
                  </a:cubicBezTo>
                  <a:cubicBezTo>
                    <a:pt x="63" y="39"/>
                    <a:pt x="61" y="38"/>
                    <a:pt x="59" y="39"/>
                  </a:cubicBezTo>
                  <a:cubicBezTo>
                    <a:pt x="54" y="41"/>
                    <a:pt x="54" y="39"/>
                    <a:pt x="50" y="36"/>
                  </a:cubicBezTo>
                  <a:cubicBezTo>
                    <a:pt x="47" y="34"/>
                    <a:pt x="42" y="33"/>
                    <a:pt x="38" y="32"/>
                  </a:cubicBezTo>
                  <a:cubicBezTo>
                    <a:pt x="35" y="31"/>
                    <a:pt x="29" y="29"/>
                    <a:pt x="27" y="26"/>
                  </a:cubicBezTo>
                  <a:cubicBezTo>
                    <a:pt x="26" y="24"/>
                    <a:pt x="26" y="23"/>
                    <a:pt x="24" y="21"/>
                  </a:cubicBezTo>
                  <a:cubicBezTo>
                    <a:pt x="22" y="20"/>
                    <a:pt x="21" y="19"/>
                    <a:pt x="20" y="17"/>
                  </a:cubicBezTo>
                  <a:cubicBezTo>
                    <a:pt x="18" y="13"/>
                    <a:pt x="14" y="10"/>
                    <a:pt x="12" y="7"/>
                  </a:cubicBezTo>
                  <a:cubicBezTo>
                    <a:pt x="11" y="7"/>
                    <a:pt x="11" y="6"/>
                    <a:pt x="10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3" y="5"/>
                    <a:pt x="6" y="6"/>
                    <a:pt x="8" y="8"/>
                  </a:cubicBezTo>
                  <a:cubicBezTo>
                    <a:pt x="9" y="11"/>
                    <a:pt x="8" y="14"/>
                    <a:pt x="8" y="16"/>
                  </a:cubicBezTo>
                  <a:cubicBezTo>
                    <a:pt x="9" y="20"/>
                    <a:pt x="11" y="21"/>
                    <a:pt x="13" y="24"/>
                  </a:cubicBezTo>
                  <a:cubicBezTo>
                    <a:pt x="15" y="27"/>
                    <a:pt x="16" y="30"/>
                    <a:pt x="19" y="32"/>
                  </a:cubicBezTo>
                  <a:cubicBezTo>
                    <a:pt x="19" y="32"/>
                    <a:pt x="18" y="32"/>
                    <a:pt x="18" y="31"/>
                  </a:cubicBezTo>
                  <a:cubicBezTo>
                    <a:pt x="24" y="41"/>
                    <a:pt x="16" y="49"/>
                    <a:pt x="19" y="58"/>
                  </a:cubicBezTo>
                  <a:cubicBezTo>
                    <a:pt x="20" y="61"/>
                    <a:pt x="21" y="62"/>
                    <a:pt x="21" y="64"/>
                  </a:cubicBezTo>
                  <a:cubicBezTo>
                    <a:pt x="21" y="65"/>
                    <a:pt x="21" y="67"/>
                    <a:pt x="21" y="68"/>
                  </a:cubicBezTo>
                  <a:cubicBezTo>
                    <a:pt x="21" y="69"/>
                    <a:pt x="18" y="69"/>
                    <a:pt x="17" y="70"/>
                  </a:cubicBezTo>
                  <a:cubicBezTo>
                    <a:pt x="17" y="71"/>
                    <a:pt x="17" y="73"/>
                    <a:pt x="17" y="76"/>
                  </a:cubicBezTo>
                  <a:cubicBezTo>
                    <a:pt x="19" y="77"/>
                    <a:pt x="22" y="76"/>
                    <a:pt x="24" y="75"/>
                  </a:cubicBezTo>
                  <a:cubicBezTo>
                    <a:pt x="26" y="73"/>
                    <a:pt x="23" y="71"/>
                    <a:pt x="23" y="70"/>
                  </a:cubicBezTo>
                  <a:cubicBezTo>
                    <a:pt x="23" y="67"/>
                    <a:pt x="27" y="67"/>
                    <a:pt x="30" y="68"/>
                  </a:cubicBezTo>
                  <a:cubicBezTo>
                    <a:pt x="33" y="68"/>
                    <a:pt x="37" y="71"/>
                    <a:pt x="42" y="78"/>
                  </a:cubicBezTo>
                  <a:cubicBezTo>
                    <a:pt x="48" y="85"/>
                    <a:pt x="45" y="86"/>
                    <a:pt x="41" y="91"/>
                  </a:cubicBezTo>
                  <a:cubicBezTo>
                    <a:pt x="37" y="96"/>
                    <a:pt x="29" y="104"/>
                    <a:pt x="25" y="106"/>
                  </a:cubicBezTo>
                  <a:cubicBezTo>
                    <a:pt x="22" y="107"/>
                    <a:pt x="20" y="109"/>
                    <a:pt x="20" y="111"/>
                  </a:cubicBezTo>
                  <a:cubicBezTo>
                    <a:pt x="20" y="114"/>
                    <a:pt x="23" y="115"/>
                    <a:pt x="20" y="117"/>
                  </a:cubicBezTo>
                  <a:cubicBezTo>
                    <a:pt x="17" y="119"/>
                    <a:pt x="14" y="117"/>
                    <a:pt x="14" y="117"/>
                  </a:cubicBezTo>
                  <a:cubicBezTo>
                    <a:pt x="14" y="117"/>
                    <a:pt x="8" y="123"/>
                    <a:pt x="9" y="126"/>
                  </a:cubicBezTo>
                  <a:cubicBezTo>
                    <a:pt x="9" y="129"/>
                    <a:pt x="15" y="131"/>
                    <a:pt x="16" y="135"/>
                  </a:cubicBezTo>
                  <a:cubicBezTo>
                    <a:pt x="17" y="142"/>
                    <a:pt x="15" y="141"/>
                    <a:pt x="12" y="144"/>
                  </a:cubicBezTo>
                  <a:cubicBezTo>
                    <a:pt x="8" y="146"/>
                    <a:pt x="7" y="150"/>
                    <a:pt x="10" y="152"/>
                  </a:cubicBezTo>
                  <a:cubicBezTo>
                    <a:pt x="11" y="153"/>
                    <a:pt x="13" y="155"/>
                    <a:pt x="11" y="156"/>
                  </a:cubicBezTo>
                  <a:cubicBezTo>
                    <a:pt x="9" y="157"/>
                    <a:pt x="9" y="159"/>
                    <a:pt x="11" y="160"/>
                  </a:cubicBezTo>
                  <a:cubicBezTo>
                    <a:pt x="12" y="160"/>
                    <a:pt x="14" y="163"/>
                    <a:pt x="11" y="164"/>
                  </a:cubicBezTo>
                  <a:cubicBezTo>
                    <a:pt x="9" y="165"/>
                    <a:pt x="7" y="170"/>
                    <a:pt x="11" y="171"/>
                  </a:cubicBezTo>
                  <a:cubicBezTo>
                    <a:pt x="14" y="173"/>
                    <a:pt x="15" y="173"/>
                    <a:pt x="14" y="177"/>
                  </a:cubicBezTo>
                  <a:cubicBezTo>
                    <a:pt x="14" y="181"/>
                    <a:pt x="9" y="180"/>
                    <a:pt x="5" y="181"/>
                  </a:cubicBezTo>
                  <a:cubicBezTo>
                    <a:pt x="0" y="181"/>
                    <a:pt x="1" y="184"/>
                    <a:pt x="3" y="184"/>
                  </a:cubicBezTo>
                  <a:cubicBezTo>
                    <a:pt x="7" y="184"/>
                    <a:pt x="8" y="185"/>
                    <a:pt x="9" y="188"/>
                  </a:cubicBezTo>
                  <a:cubicBezTo>
                    <a:pt x="10" y="191"/>
                    <a:pt x="13" y="193"/>
                    <a:pt x="17" y="192"/>
                  </a:cubicBezTo>
                  <a:cubicBezTo>
                    <a:pt x="21" y="192"/>
                    <a:pt x="29" y="192"/>
                    <a:pt x="29" y="184"/>
                  </a:cubicBezTo>
                  <a:cubicBezTo>
                    <a:pt x="28" y="175"/>
                    <a:pt x="36" y="170"/>
                    <a:pt x="39" y="168"/>
                  </a:cubicBezTo>
                  <a:cubicBezTo>
                    <a:pt x="42" y="167"/>
                    <a:pt x="47" y="168"/>
                    <a:pt x="47" y="163"/>
                  </a:cubicBezTo>
                  <a:cubicBezTo>
                    <a:pt x="48" y="158"/>
                    <a:pt x="52" y="156"/>
                    <a:pt x="57" y="158"/>
                  </a:cubicBezTo>
                  <a:cubicBezTo>
                    <a:pt x="62" y="159"/>
                    <a:pt x="64" y="157"/>
                    <a:pt x="66" y="155"/>
                  </a:cubicBezTo>
                  <a:cubicBezTo>
                    <a:pt x="68" y="154"/>
                    <a:pt x="75" y="155"/>
                    <a:pt x="76" y="153"/>
                  </a:cubicBezTo>
                  <a:cubicBezTo>
                    <a:pt x="78" y="152"/>
                    <a:pt x="78" y="149"/>
                    <a:pt x="79" y="148"/>
                  </a:cubicBezTo>
                  <a:cubicBezTo>
                    <a:pt x="85" y="146"/>
                    <a:pt x="84" y="145"/>
                    <a:pt x="85" y="141"/>
                  </a:cubicBezTo>
                  <a:cubicBezTo>
                    <a:pt x="85" y="136"/>
                    <a:pt x="85" y="137"/>
                    <a:pt x="86" y="131"/>
                  </a:cubicBezTo>
                  <a:cubicBezTo>
                    <a:pt x="88" y="126"/>
                    <a:pt x="85" y="123"/>
                    <a:pt x="85" y="118"/>
                  </a:cubicBezTo>
                  <a:cubicBezTo>
                    <a:pt x="82" y="101"/>
                    <a:pt x="95" y="84"/>
                    <a:pt x="113" y="70"/>
                  </a:cubicBezTo>
                  <a:cubicBezTo>
                    <a:pt x="117" y="67"/>
                    <a:pt x="120" y="65"/>
                    <a:pt x="124" y="64"/>
                  </a:cubicBezTo>
                  <a:cubicBezTo>
                    <a:pt x="130" y="63"/>
                    <a:pt x="131" y="65"/>
                    <a:pt x="136" y="63"/>
                  </a:cubicBezTo>
                  <a:cubicBezTo>
                    <a:pt x="140" y="60"/>
                    <a:pt x="142" y="62"/>
                    <a:pt x="145" y="65"/>
                  </a:cubicBezTo>
                  <a:cubicBezTo>
                    <a:pt x="149" y="67"/>
                    <a:pt x="148" y="58"/>
                    <a:pt x="146" y="57"/>
                  </a:cubicBezTo>
                  <a:cubicBezTo>
                    <a:pt x="146" y="57"/>
                    <a:pt x="146" y="57"/>
                    <a:pt x="146" y="57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E1CD34C-B70B-CB5E-FB1A-E557437C1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63" y="7437438"/>
              <a:ext cx="585788" cy="735013"/>
            </a:xfrm>
            <a:custGeom>
              <a:avLst/>
              <a:gdLst>
                <a:gd name="T0" fmla="*/ 19 w 156"/>
                <a:gd name="T1" fmla="*/ 141 h 196"/>
                <a:gd name="T2" fmla="*/ 22 w 156"/>
                <a:gd name="T3" fmla="*/ 145 h 196"/>
                <a:gd name="T4" fmla="*/ 34 w 156"/>
                <a:gd name="T5" fmla="*/ 159 h 196"/>
                <a:gd name="T6" fmla="*/ 48 w 156"/>
                <a:gd name="T7" fmla="*/ 170 h 196"/>
                <a:gd name="T8" fmla="*/ 69 w 156"/>
                <a:gd name="T9" fmla="*/ 177 h 196"/>
                <a:gd name="T10" fmla="*/ 81 w 156"/>
                <a:gd name="T11" fmla="*/ 174 h 196"/>
                <a:gd name="T12" fmla="*/ 102 w 156"/>
                <a:gd name="T13" fmla="*/ 168 h 196"/>
                <a:gd name="T14" fmla="*/ 111 w 156"/>
                <a:gd name="T15" fmla="*/ 161 h 196"/>
                <a:gd name="T16" fmla="*/ 128 w 156"/>
                <a:gd name="T17" fmla="*/ 177 h 196"/>
                <a:gd name="T18" fmla="*/ 156 w 156"/>
                <a:gd name="T19" fmla="*/ 195 h 196"/>
                <a:gd name="T20" fmla="*/ 156 w 156"/>
                <a:gd name="T21" fmla="*/ 194 h 196"/>
                <a:gd name="T22" fmla="*/ 117 w 156"/>
                <a:gd name="T23" fmla="*/ 115 h 196"/>
                <a:gd name="T24" fmla="*/ 123 w 156"/>
                <a:gd name="T25" fmla="*/ 84 h 196"/>
                <a:gd name="T26" fmla="*/ 137 w 156"/>
                <a:gd name="T27" fmla="*/ 43 h 196"/>
                <a:gd name="T28" fmla="*/ 148 w 156"/>
                <a:gd name="T29" fmla="*/ 11 h 196"/>
                <a:gd name="T30" fmla="*/ 134 w 156"/>
                <a:gd name="T31" fmla="*/ 7 h 196"/>
                <a:gd name="T32" fmla="*/ 122 w 156"/>
                <a:gd name="T33" fmla="*/ 2 h 196"/>
                <a:gd name="T34" fmla="*/ 120 w 156"/>
                <a:gd name="T35" fmla="*/ 10 h 196"/>
                <a:gd name="T36" fmla="*/ 109 w 156"/>
                <a:gd name="T37" fmla="*/ 21 h 196"/>
                <a:gd name="T38" fmla="*/ 93 w 156"/>
                <a:gd name="T39" fmla="*/ 16 h 196"/>
                <a:gd name="T40" fmla="*/ 89 w 156"/>
                <a:gd name="T41" fmla="*/ 10 h 196"/>
                <a:gd name="T42" fmla="*/ 83 w 156"/>
                <a:gd name="T43" fmla="*/ 3 h 196"/>
                <a:gd name="T44" fmla="*/ 76 w 156"/>
                <a:gd name="T45" fmla="*/ 5 h 196"/>
                <a:gd name="T46" fmla="*/ 78 w 156"/>
                <a:gd name="T47" fmla="*/ 16 h 196"/>
                <a:gd name="T48" fmla="*/ 80 w 156"/>
                <a:gd name="T49" fmla="*/ 36 h 196"/>
                <a:gd name="T50" fmla="*/ 75 w 156"/>
                <a:gd name="T51" fmla="*/ 54 h 196"/>
                <a:gd name="T52" fmla="*/ 77 w 156"/>
                <a:gd name="T53" fmla="*/ 69 h 196"/>
                <a:gd name="T54" fmla="*/ 70 w 156"/>
                <a:gd name="T55" fmla="*/ 83 h 196"/>
                <a:gd name="T56" fmla="*/ 60 w 156"/>
                <a:gd name="T57" fmla="*/ 86 h 196"/>
                <a:gd name="T58" fmla="*/ 52 w 156"/>
                <a:gd name="T59" fmla="*/ 90 h 196"/>
                <a:gd name="T60" fmla="*/ 39 w 156"/>
                <a:gd name="T61" fmla="*/ 95 h 196"/>
                <a:gd name="T62" fmla="*/ 34 w 156"/>
                <a:gd name="T63" fmla="*/ 100 h 196"/>
                <a:gd name="T64" fmla="*/ 22 w 156"/>
                <a:gd name="T65" fmla="*/ 106 h 196"/>
                <a:gd name="T66" fmla="*/ 12 w 156"/>
                <a:gd name="T67" fmla="*/ 118 h 196"/>
                <a:gd name="T68" fmla="*/ 0 w 156"/>
                <a:gd name="T69" fmla="*/ 120 h 196"/>
                <a:gd name="T70" fmla="*/ 11 w 156"/>
                <a:gd name="T71" fmla="*/ 140 h 196"/>
                <a:gd name="T72" fmla="*/ 12 w 156"/>
                <a:gd name="T73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196">
                  <a:moveTo>
                    <a:pt x="14" y="138"/>
                  </a:moveTo>
                  <a:cubicBezTo>
                    <a:pt x="17" y="138"/>
                    <a:pt x="18" y="140"/>
                    <a:pt x="19" y="141"/>
                  </a:cubicBezTo>
                  <a:cubicBezTo>
                    <a:pt x="19" y="142"/>
                    <a:pt x="19" y="143"/>
                    <a:pt x="20" y="144"/>
                  </a:cubicBezTo>
                  <a:cubicBezTo>
                    <a:pt x="21" y="144"/>
                    <a:pt x="21" y="145"/>
                    <a:pt x="22" y="145"/>
                  </a:cubicBezTo>
                  <a:cubicBezTo>
                    <a:pt x="24" y="148"/>
                    <a:pt x="28" y="151"/>
                    <a:pt x="30" y="155"/>
                  </a:cubicBezTo>
                  <a:cubicBezTo>
                    <a:pt x="31" y="157"/>
                    <a:pt x="32" y="158"/>
                    <a:pt x="34" y="159"/>
                  </a:cubicBezTo>
                  <a:cubicBezTo>
                    <a:pt x="36" y="161"/>
                    <a:pt x="36" y="162"/>
                    <a:pt x="37" y="164"/>
                  </a:cubicBezTo>
                  <a:cubicBezTo>
                    <a:pt x="39" y="167"/>
                    <a:pt x="45" y="169"/>
                    <a:pt x="48" y="170"/>
                  </a:cubicBezTo>
                  <a:cubicBezTo>
                    <a:pt x="52" y="171"/>
                    <a:pt x="57" y="172"/>
                    <a:pt x="60" y="174"/>
                  </a:cubicBezTo>
                  <a:cubicBezTo>
                    <a:pt x="64" y="177"/>
                    <a:pt x="64" y="179"/>
                    <a:pt x="69" y="177"/>
                  </a:cubicBezTo>
                  <a:cubicBezTo>
                    <a:pt x="71" y="176"/>
                    <a:pt x="73" y="177"/>
                    <a:pt x="75" y="176"/>
                  </a:cubicBezTo>
                  <a:cubicBezTo>
                    <a:pt x="78" y="176"/>
                    <a:pt x="79" y="175"/>
                    <a:pt x="81" y="174"/>
                  </a:cubicBezTo>
                  <a:cubicBezTo>
                    <a:pt x="85" y="173"/>
                    <a:pt x="87" y="172"/>
                    <a:pt x="91" y="170"/>
                  </a:cubicBezTo>
                  <a:cubicBezTo>
                    <a:pt x="94" y="168"/>
                    <a:pt x="98" y="168"/>
                    <a:pt x="102" y="168"/>
                  </a:cubicBezTo>
                  <a:cubicBezTo>
                    <a:pt x="104" y="168"/>
                    <a:pt x="105" y="168"/>
                    <a:pt x="106" y="167"/>
                  </a:cubicBezTo>
                  <a:cubicBezTo>
                    <a:pt x="108" y="166"/>
                    <a:pt x="109" y="162"/>
                    <a:pt x="111" y="161"/>
                  </a:cubicBezTo>
                  <a:cubicBezTo>
                    <a:pt x="113" y="160"/>
                    <a:pt x="119" y="166"/>
                    <a:pt x="121" y="168"/>
                  </a:cubicBezTo>
                  <a:cubicBezTo>
                    <a:pt x="123" y="171"/>
                    <a:pt x="124" y="175"/>
                    <a:pt x="128" y="177"/>
                  </a:cubicBezTo>
                  <a:cubicBezTo>
                    <a:pt x="133" y="179"/>
                    <a:pt x="135" y="180"/>
                    <a:pt x="137" y="184"/>
                  </a:cubicBezTo>
                  <a:cubicBezTo>
                    <a:pt x="140" y="191"/>
                    <a:pt x="149" y="196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54" y="194"/>
                    <a:pt x="152" y="193"/>
                    <a:pt x="150" y="189"/>
                  </a:cubicBezTo>
                  <a:cubicBezTo>
                    <a:pt x="137" y="172"/>
                    <a:pt x="122" y="142"/>
                    <a:pt x="117" y="115"/>
                  </a:cubicBezTo>
                  <a:cubicBezTo>
                    <a:pt x="115" y="105"/>
                    <a:pt x="123" y="99"/>
                    <a:pt x="124" y="95"/>
                  </a:cubicBezTo>
                  <a:cubicBezTo>
                    <a:pt x="126" y="91"/>
                    <a:pt x="124" y="91"/>
                    <a:pt x="123" y="84"/>
                  </a:cubicBezTo>
                  <a:cubicBezTo>
                    <a:pt x="123" y="76"/>
                    <a:pt x="130" y="57"/>
                    <a:pt x="133" y="53"/>
                  </a:cubicBezTo>
                  <a:cubicBezTo>
                    <a:pt x="136" y="48"/>
                    <a:pt x="138" y="45"/>
                    <a:pt x="137" y="43"/>
                  </a:cubicBezTo>
                  <a:cubicBezTo>
                    <a:pt x="137" y="37"/>
                    <a:pt x="142" y="22"/>
                    <a:pt x="147" y="17"/>
                  </a:cubicBezTo>
                  <a:cubicBezTo>
                    <a:pt x="147" y="15"/>
                    <a:pt x="147" y="13"/>
                    <a:pt x="148" y="11"/>
                  </a:cubicBezTo>
                  <a:cubicBezTo>
                    <a:pt x="146" y="11"/>
                    <a:pt x="144" y="11"/>
                    <a:pt x="143" y="11"/>
                  </a:cubicBezTo>
                  <a:cubicBezTo>
                    <a:pt x="139" y="10"/>
                    <a:pt x="137" y="8"/>
                    <a:pt x="134" y="7"/>
                  </a:cubicBezTo>
                  <a:cubicBezTo>
                    <a:pt x="131" y="6"/>
                    <a:pt x="129" y="7"/>
                    <a:pt x="126" y="6"/>
                  </a:cubicBezTo>
                  <a:cubicBezTo>
                    <a:pt x="123" y="5"/>
                    <a:pt x="124" y="4"/>
                    <a:pt x="122" y="2"/>
                  </a:cubicBezTo>
                  <a:cubicBezTo>
                    <a:pt x="122" y="1"/>
                    <a:pt x="119" y="0"/>
                    <a:pt x="117" y="0"/>
                  </a:cubicBezTo>
                  <a:cubicBezTo>
                    <a:pt x="116" y="4"/>
                    <a:pt x="122" y="6"/>
                    <a:pt x="120" y="10"/>
                  </a:cubicBezTo>
                  <a:cubicBezTo>
                    <a:pt x="119" y="13"/>
                    <a:pt x="115" y="14"/>
                    <a:pt x="113" y="16"/>
                  </a:cubicBezTo>
                  <a:cubicBezTo>
                    <a:pt x="111" y="17"/>
                    <a:pt x="111" y="19"/>
                    <a:pt x="109" y="21"/>
                  </a:cubicBezTo>
                  <a:cubicBezTo>
                    <a:pt x="105" y="25"/>
                    <a:pt x="102" y="22"/>
                    <a:pt x="99" y="19"/>
                  </a:cubicBezTo>
                  <a:cubicBezTo>
                    <a:pt x="97" y="17"/>
                    <a:pt x="95" y="17"/>
                    <a:pt x="93" y="16"/>
                  </a:cubicBezTo>
                  <a:cubicBezTo>
                    <a:pt x="92" y="14"/>
                    <a:pt x="93" y="12"/>
                    <a:pt x="92" y="11"/>
                  </a:cubicBezTo>
                  <a:cubicBezTo>
                    <a:pt x="91" y="10"/>
                    <a:pt x="90" y="11"/>
                    <a:pt x="89" y="10"/>
                  </a:cubicBezTo>
                  <a:cubicBezTo>
                    <a:pt x="88" y="9"/>
                    <a:pt x="88" y="8"/>
                    <a:pt x="87" y="7"/>
                  </a:cubicBezTo>
                  <a:cubicBezTo>
                    <a:pt x="86" y="5"/>
                    <a:pt x="86" y="4"/>
                    <a:pt x="83" y="3"/>
                  </a:cubicBezTo>
                  <a:cubicBezTo>
                    <a:pt x="81" y="2"/>
                    <a:pt x="79" y="1"/>
                    <a:pt x="77" y="0"/>
                  </a:cubicBezTo>
                  <a:cubicBezTo>
                    <a:pt x="77" y="2"/>
                    <a:pt x="76" y="4"/>
                    <a:pt x="76" y="5"/>
                  </a:cubicBezTo>
                  <a:cubicBezTo>
                    <a:pt x="76" y="7"/>
                    <a:pt x="76" y="9"/>
                    <a:pt x="76" y="11"/>
                  </a:cubicBezTo>
                  <a:cubicBezTo>
                    <a:pt x="76" y="13"/>
                    <a:pt x="78" y="14"/>
                    <a:pt x="78" y="16"/>
                  </a:cubicBezTo>
                  <a:cubicBezTo>
                    <a:pt x="79" y="20"/>
                    <a:pt x="77" y="23"/>
                    <a:pt x="76" y="27"/>
                  </a:cubicBezTo>
                  <a:cubicBezTo>
                    <a:pt x="76" y="32"/>
                    <a:pt x="82" y="31"/>
                    <a:pt x="80" y="36"/>
                  </a:cubicBezTo>
                  <a:cubicBezTo>
                    <a:pt x="79" y="39"/>
                    <a:pt x="74" y="37"/>
                    <a:pt x="73" y="41"/>
                  </a:cubicBezTo>
                  <a:cubicBezTo>
                    <a:pt x="72" y="45"/>
                    <a:pt x="74" y="50"/>
                    <a:pt x="75" y="54"/>
                  </a:cubicBezTo>
                  <a:cubicBezTo>
                    <a:pt x="75" y="57"/>
                    <a:pt x="76" y="59"/>
                    <a:pt x="76" y="61"/>
                  </a:cubicBezTo>
                  <a:cubicBezTo>
                    <a:pt x="77" y="63"/>
                    <a:pt x="77" y="67"/>
                    <a:pt x="77" y="69"/>
                  </a:cubicBezTo>
                  <a:cubicBezTo>
                    <a:pt x="76" y="71"/>
                    <a:pt x="74" y="72"/>
                    <a:pt x="72" y="74"/>
                  </a:cubicBezTo>
                  <a:cubicBezTo>
                    <a:pt x="71" y="77"/>
                    <a:pt x="70" y="80"/>
                    <a:pt x="70" y="83"/>
                  </a:cubicBezTo>
                  <a:cubicBezTo>
                    <a:pt x="69" y="86"/>
                    <a:pt x="69" y="89"/>
                    <a:pt x="65" y="88"/>
                  </a:cubicBezTo>
                  <a:cubicBezTo>
                    <a:pt x="63" y="87"/>
                    <a:pt x="63" y="86"/>
                    <a:pt x="60" y="86"/>
                  </a:cubicBezTo>
                  <a:cubicBezTo>
                    <a:pt x="59" y="86"/>
                    <a:pt x="58" y="87"/>
                    <a:pt x="56" y="88"/>
                  </a:cubicBezTo>
                  <a:cubicBezTo>
                    <a:pt x="55" y="88"/>
                    <a:pt x="54" y="90"/>
                    <a:pt x="52" y="90"/>
                  </a:cubicBezTo>
                  <a:cubicBezTo>
                    <a:pt x="51" y="91"/>
                    <a:pt x="50" y="90"/>
                    <a:pt x="48" y="91"/>
                  </a:cubicBezTo>
                  <a:cubicBezTo>
                    <a:pt x="44" y="91"/>
                    <a:pt x="43" y="94"/>
                    <a:pt x="39" y="95"/>
                  </a:cubicBezTo>
                  <a:cubicBezTo>
                    <a:pt x="38" y="96"/>
                    <a:pt x="34" y="95"/>
                    <a:pt x="33" y="97"/>
                  </a:cubicBezTo>
                  <a:cubicBezTo>
                    <a:pt x="32" y="98"/>
                    <a:pt x="34" y="99"/>
                    <a:pt x="34" y="100"/>
                  </a:cubicBezTo>
                  <a:cubicBezTo>
                    <a:pt x="33" y="105"/>
                    <a:pt x="29" y="102"/>
                    <a:pt x="26" y="102"/>
                  </a:cubicBezTo>
                  <a:cubicBezTo>
                    <a:pt x="23" y="103"/>
                    <a:pt x="22" y="103"/>
                    <a:pt x="22" y="106"/>
                  </a:cubicBezTo>
                  <a:cubicBezTo>
                    <a:pt x="21" y="108"/>
                    <a:pt x="21" y="110"/>
                    <a:pt x="20" y="112"/>
                  </a:cubicBezTo>
                  <a:cubicBezTo>
                    <a:pt x="18" y="117"/>
                    <a:pt x="17" y="117"/>
                    <a:pt x="12" y="118"/>
                  </a:cubicBezTo>
                  <a:cubicBezTo>
                    <a:pt x="8" y="118"/>
                    <a:pt x="6" y="119"/>
                    <a:pt x="2" y="119"/>
                  </a:cubicBezTo>
                  <a:cubicBezTo>
                    <a:pt x="2" y="120"/>
                    <a:pt x="1" y="120"/>
                    <a:pt x="0" y="120"/>
                  </a:cubicBezTo>
                  <a:cubicBezTo>
                    <a:pt x="2" y="123"/>
                    <a:pt x="4" y="126"/>
                    <a:pt x="5" y="130"/>
                  </a:cubicBezTo>
                  <a:cubicBezTo>
                    <a:pt x="6" y="134"/>
                    <a:pt x="7" y="139"/>
                    <a:pt x="11" y="140"/>
                  </a:cubicBezTo>
                  <a:cubicBezTo>
                    <a:pt x="11" y="140"/>
                    <a:pt x="11" y="139"/>
                    <a:pt x="11" y="139"/>
                  </a:cubicBezTo>
                  <a:cubicBezTo>
                    <a:pt x="11" y="139"/>
                    <a:pt x="11" y="140"/>
                    <a:pt x="12" y="140"/>
                  </a:cubicBezTo>
                  <a:cubicBezTo>
                    <a:pt x="12" y="139"/>
                    <a:pt x="12" y="138"/>
                    <a:pt x="14" y="138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4E315E1-E8C7-222C-ADCF-1084E856A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938" y="7842251"/>
              <a:ext cx="600075" cy="319088"/>
            </a:xfrm>
            <a:custGeom>
              <a:avLst/>
              <a:gdLst>
                <a:gd name="T0" fmla="*/ 37 w 160"/>
                <a:gd name="T1" fmla="*/ 64 h 85"/>
                <a:gd name="T2" fmla="*/ 50 w 160"/>
                <a:gd name="T3" fmla="*/ 65 h 85"/>
                <a:gd name="T4" fmla="*/ 56 w 160"/>
                <a:gd name="T5" fmla="*/ 67 h 85"/>
                <a:gd name="T6" fmla="*/ 64 w 160"/>
                <a:gd name="T7" fmla="*/ 71 h 85"/>
                <a:gd name="T8" fmla="*/ 75 w 160"/>
                <a:gd name="T9" fmla="*/ 71 h 85"/>
                <a:gd name="T10" fmla="*/ 83 w 160"/>
                <a:gd name="T11" fmla="*/ 77 h 85"/>
                <a:gd name="T12" fmla="*/ 85 w 160"/>
                <a:gd name="T13" fmla="*/ 79 h 85"/>
                <a:gd name="T14" fmla="*/ 90 w 160"/>
                <a:gd name="T15" fmla="*/ 82 h 85"/>
                <a:gd name="T16" fmla="*/ 102 w 160"/>
                <a:gd name="T17" fmla="*/ 81 h 85"/>
                <a:gd name="T18" fmla="*/ 111 w 160"/>
                <a:gd name="T19" fmla="*/ 81 h 85"/>
                <a:gd name="T20" fmla="*/ 116 w 160"/>
                <a:gd name="T21" fmla="*/ 83 h 85"/>
                <a:gd name="T22" fmla="*/ 122 w 160"/>
                <a:gd name="T23" fmla="*/ 82 h 85"/>
                <a:gd name="T24" fmla="*/ 125 w 160"/>
                <a:gd name="T25" fmla="*/ 78 h 85"/>
                <a:gd name="T26" fmla="*/ 137 w 160"/>
                <a:gd name="T27" fmla="*/ 79 h 85"/>
                <a:gd name="T28" fmla="*/ 147 w 160"/>
                <a:gd name="T29" fmla="*/ 77 h 85"/>
                <a:gd name="T30" fmla="*/ 156 w 160"/>
                <a:gd name="T31" fmla="*/ 61 h 85"/>
                <a:gd name="T32" fmla="*/ 151 w 160"/>
                <a:gd name="T33" fmla="*/ 54 h 85"/>
                <a:gd name="T34" fmla="*/ 146 w 160"/>
                <a:gd name="T35" fmla="*/ 38 h 85"/>
                <a:gd name="T36" fmla="*/ 139 w 160"/>
                <a:gd name="T37" fmla="*/ 32 h 85"/>
                <a:gd name="T38" fmla="*/ 128 w 160"/>
                <a:gd name="T39" fmla="*/ 12 h 85"/>
                <a:gd name="T40" fmla="*/ 108 w 160"/>
                <a:gd name="T41" fmla="*/ 15 h 85"/>
                <a:gd name="T42" fmla="*/ 92 w 160"/>
                <a:gd name="T43" fmla="*/ 8 h 85"/>
                <a:gd name="T44" fmla="*/ 83 w 160"/>
                <a:gd name="T45" fmla="*/ 6 h 85"/>
                <a:gd name="T46" fmla="*/ 66 w 160"/>
                <a:gd name="T47" fmla="*/ 3 h 85"/>
                <a:gd name="T48" fmla="*/ 55 w 160"/>
                <a:gd name="T49" fmla="*/ 3 h 85"/>
                <a:gd name="T50" fmla="*/ 43 w 160"/>
                <a:gd name="T51" fmla="*/ 23 h 85"/>
                <a:gd name="T52" fmla="*/ 32 w 160"/>
                <a:gd name="T53" fmla="*/ 29 h 85"/>
                <a:gd name="T54" fmla="*/ 18 w 160"/>
                <a:gd name="T55" fmla="*/ 38 h 85"/>
                <a:gd name="T56" fmla="*/ 5 w 160"/>
                <a:gd name="T57" fmla="*/ 42 h 85"/>
                <a:gd name="T58" fmla="*/ 0 w 160"/>
                <a:gd name="T59" fmla="*/ 48 h 85"/>
                <a:gd name="T60" fmla="*/ 4 w 160"/>
                <a:gd name="T61" fmla="*/ 59 h 85"/>
                <a:gd name="T62" fmla="*/ 18 w 160"/>
                <a:gd name="T63" fmla="*/ 69 h 85"/>
                <a:gd name="T64" fmla="*/ 29 w 160"/>
                <a:gd name="T65" fmla="*/ 72 h 85"/>
                <a:gd name="T66" fmla="*/ 32 w 160"/>
                <a:gd name="T67" fmla="*/ 6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" h="85">
                  <a:moveTo>
                    <a:pt x="32" y="68"/>
                  </a:moveTo>
                  <a:cubicBezTo>
                    <a:pt x="33" y="66"/>
                    <a:pt x="35" y="65"/>
                    <a:pt x="37" y="64"/>
                  </a:cubicBezTo>
                  <a:cubicBezTo>
                    <a:pt x="39" y="63"/>
                    <a:pt x="42" y="62"/>
                    <a:pt x="44" y="62"/>
                  </a:cubicBezTo>
                  <a:cubicBezTo>
                    <a:pt x="47" y="62"/>
                    <a:pt x="48" y="64"/>
                    <a:pt x="50" y="65"/>
                  </a:cubicBezTo>
                  <a:cubicBezTo>
                    <a:pt x="51" y="65"/>
                    <a:pt x="52" y="66"/>
                    <a:pt x="53" y="66"/>
                  </a:cubicBezTo>
                  <a:cubicBezTo>
                    <a:pt x="54" y="67"/>
                    <a:pt x="55" y="66"/>
                    <a:pt x="56" y="67"/>
                  </a:cubicBezTo>
                  <a:cubicBezTo>
                    <a:pt x="58" y="67"/>
                    <a:pt x="60" y="68"/>
                    <a:pt x="62" y="69"/>
                  </a:cubicBezTo>
                  <a:cubicBezTo>
                    <a:pt x="63" y="70"/>
                    <a:pt x="63" y="71"/>
                    <a:pt x="64" y="71"/>
                  </a:cubicBezTo>
                  <a:cubicBezTo>
                    <a:pt x="66" y="71"/>
                    <a:pt x="67" y="71"/>
                    <a:pt x="68" y="71"/>
                  </a:cubicBezTo>
                  <a:cubicBezTo>
                    <a:pt x="70" y="71"/>
                    <a:pt x="73" y="71"/>
                    <a:pt x="75" y="71"/>
                  </a:cubicBezTo>
                  <a:cubicBezTo>
                    <a:pt x="79" y="71"/>
                    <a:pt x="79" y="72"/>
                    <a:pt x="81" y="75"/>
                  </a:cubicBezTo>
                  <a:cubicBezTo>
                    <a:pt x="81" y="76"/>
                    <a:pt x="82" y="76"/>
                    <a:pt x="83" y="77"/>
                  </a:cubicBezTo>
                  <a:cubicBezTo>
                    <a:pt x="83" y="77"/>
                    <a:pt x="84" y="77"/>
                    <a:pt x="84" y="77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6" y="80"/>
                    <a:pt x="87" y="79"/>
                    <a:pt x="88" y="79"/>
                  </a:cubicBezTo>
                  <a:cubicBezTo>
                    <a:pt x="89" y="80"/>
                    <a:pt x="89" y="81"/>
                    <a:pt x="90" y="82"/>
                  </a:cubicBezTo>
                  <a:cubicBezTo>
                    <a:pt x="91" y="84"/>
                    <a:pt x="93" y="84"/>
                    <a:pt x="96" y="84"/>
                  </a:cubicBezTo>
                  <a:cubicBezTo>
                    <a:pt x="98" y="83"/>
                    <a:pt x="100" y="82"/>
                    <a:pt x="102" y="81"/>
                  </a:cubicBezTo>
                  <a:cubicBezTo>
                    <a:pt x="104" y="81"/>
                    <a:pt x="105" y="81"/>
                    <a:pt x="107" y="80"/>
                  </a:cubicBezTo>
                  <a:cubicBezTo>
                    <a:pt x="110" y="78"/>
                    <a:pt x="111" y="78"/>
                    <a:pt x="111" y="81"/>
                  </a:cubicBezTo>
                  <a:cubicBezTo>
                    <a:pt x="111" y="82"/>
                    <a:pt x="111" y="83"/>
                    <a:pt x="112" y="84"/>
                  </a:cubicBezTo>
                  <a:cubicBezTo>
                    <a:pt x="113" y="85"/>
                    <a:pt x="115" y="84"/>
                    <a:pt x="116" y="83"/>
                  </a:cubicBezTo>
                  <a:cubicBezTo>
                    <a:pt x="117" y="83"/>
                    <a:pt x="119" y="82"/>
                    <a:pt x="121" y="81"/>
                  </a:cubicBezTo>
                  <a:cubicBezTo>
                    <a:pt x="121" y="81"/>
                    <a:pt x="121" y="82"/>
                    <a:pt x="122" y="82"/>
                  </a:cubicBezTo>
                  <a:cubicBezTo>
                    <a:pt x="122" y="82"/>
                    <a:pt x="123" y="80"/>
                    <a:pt x="123" y="80"/>
                  </a:cubicBezTo>
                  <a:cubicBezTo>
                    <a:pt x="124" y="78"/>
                    <a:pt x="124" y="78"/>
                    <a:pt x="125" y="78"/>
                  </a:cubicBezTo>
                  <a:cubicBezTo>
                    <a:pt x="127" y="77"/>
                    <a:pt x="130" y="77"/>
                    <a:pt x="132" y="77"/>
                  </a:cubicBezTo>
                  <a:cubicBezTo>
                    <a:pt x="134" y="77"/>
                    <a:pt x="135" y="78"/>
                    <a:pt x="137" y="79"/>
                  </a:cubicBezTo>
                  <a:cubicBezTo>
                    <a:pt x="139" y="81"/>
                    <a:pt x="139" y="78"/>
                    <a:pt x="140" y="77"/>
                  </a:cubicBezTo>
                  <a:cubicBezTo>
                    <a:pt x="142" y="75"/>
                    <a:pt x="145" y="76"/>
                    <a:pt x="147" y="77"/>
                  </a:cubicBezTo>
                  <a:cubicBezTo>
                    <a:pt x="150" y="77"/>
                    <a:pt x="154" y="79"/>
                    <a:pt x="157" y="81"/>
                  </a:cubicBezTo>
                  <a:cubicBezTo>
                    <a:pt x="158" y="74"/>
                    <a:pt x="160" y="68"/>
                    <a:pt x="156" y="61"/>
                  </a:cubicBezTo>
                  <a:cubicBezTo>
                    <a:pt x="156" y="62"/>
                    <a:pt x="157" y="62"/>
                    <a:pt x="157" y="62"/>
                  </a:cubicBezTo>
                  <a:cubicBezTo>
                    <a:pt x="154" y="60"/>
                    <a:pt x="153" y="57"/>
                    <a:pt x="151" y="54"/>
                  </a:cubicBezTo>
                  <a:cubicBezTo>
                    <a:pt x="149" y="51"/>
                    <a:pt x="147" y="50"/>
                    <a:pt x="146" y="46"/>
                  </a:cubicBezTo>
                  <a:cubicBezTo>
                    <a:pt x="146" y="44"/>
                    <a:pt x="147" y="41"/>
                    <a:pt x="146" y="38"/>
                  </a:cubicBezTo>
                  <a:cubicBezTo>
                    <a:pt x="144" y="35"/>
                    <a:pt x="140" y="34"/>
                    <a:pt x="139" y="31"/>
                  </a:cubicBezTo>
                  <a:cubicBezTo>
                    <a:pt x="139" y="31"/>
                    <a:pt x="139" y="32"/>
                    <a:pt x="139" y="32"/>
                  </a:cubicBezTo>
                  <a:cubicBezTo>
                    <a:pt x="135" y="31"/>
                    <a:pt x="134" y="26"/>
                    <a:pt x="133" y="22"/>
                  </a:cubicBezTo>
                  <a:cubicBezTo>
                    <a:pt x="132" y="18"/>
                    <a:pt x="130" y="15"/>
                    <a:pt x="128" y="12"/>
                  </a:cubicBezTo>
                  <a:cubicBezTo>
                    <a:pt x="125" y="13"/>
                    <a:pt x="123" y="14"/>
                    <a:pt x="119" y="12"/>
                  </a:cubicBezTo>
                  <a:cubicBezTo>
                    <a:pt x="114" y="10"/>
                    <a:pt x="113" y="14"/>
                    <a:pt x="108" y="15"/>
                  </a:cubicBezTo>
                  <a:cubicBezTo>
                    <a:pt x="103" y="16"/>
                    <a:pt x="101" y="14"/>
                    <a:pt x="97" y="11"/>
                  </a:cubicBezTo>
                  <a:cubicBezTo>
                    <a:pt x="96" y="10"/>
                    <a:pt x="94" y="10"/>
                    <a:pt x="92" y="8"/>
                  </a:cubicBezTo>
                  <a:cubicBezTo>
                    <a:pt x="91" y="7"/>
                    <a:pt x="89" y="5"/>
                    <a:pt x="88" y="5"/>
                  </a:cubicBezTo>
                  <a:cubicBezTo>
                    <a:pt x="86" y="5"/>
                    <a:pt x="85" y="6"/>
                    <a:pt x="83" y="6"/>
                  </a:cubicBezTo>
                  <a:cubicBezTo>
                    <a:pt x="81" y="6"/>
                    <a:pt x="79" y="5"/>
                    <a:pt x="77" y="5"/>
                  </a:cubicBezTo>
                  <a:cubicBezTo>
                    <a:pt x="73" y="5"/>
                    <a:pt x="70" y="4"/>
                    <a:pt x="66" y="3"/>
                  </a:cubicBezTo>
                  <a:cubicBezTo>
                    <a:pt x="64" y="2"/>
                    <a:pt x="62" y="0"/>
                    <a:pt x="60" y="0"/>
                  </a:cubicBezTo>
                  <a:cubicBezTo>
                    <a:pt x="57" y="0"/>
                    <a:pt x="57" y="1"/>
                    <a:pt x="55" y="3"/>
                  </a:cubicBezTo>
                  <a:cubicBezTo>
                    <a:pt x="52" y="6"/>
                    <a:pt x="49" y="9"/>
                    <a:pt x="47" y="13"/>
                  </a:cubicBezTo>
                  <a:cubicBezTo>
                    <a:pt x="46" y="18"/>
                    <a:pt x="47" y="20"/>
                    <a:pt x="43" y="23"/>
                  </a:cubicBezTo>
                  <a:cubicBezTo>
                    <a:pt x="41" y="24"/>
                    <a:pt x="39" y="24"/>
                    <a:pt x="37" y="25"/>
                  </a:cubicBezTo>
                  <a:cubicBezTo>
                    <a:pt x="35" y="26"/>
                    <a:pt x="34" y="28"/>
                    <a:pt x="32" y="29"/>
                  </a:cubicBezTo>
                  <a:cubicBezTo>
                    <a:pt x="29" y="32"/>
                    <a:pt x="24" y="31"/>
                    <a:pt x="21" y="33"/>
                  </a:cubicBezTo>
                  <a:cubicBezTo>
                    <a:pt x="19" y="34"/>
                    <a:pt x="19" y="37"/>
                    <a:pt x="18" y="38"/>
                  </a:cubicBezTo>
                  <a:cubicBezTo>
                    <a:pt x="16" y="39"/>
                    <a:pt x="15" y="39"/>
                    <a:pt x="13" y="39"/>
                  </a:cubicBezTo>
                  <a:cubicBezTo>
                    <a:pt x="9" y="39"/>
                    <a:pt x="8" y="38"/>
                    <a:pt x="5" y="42"/>
                  </a:cubicBezTo>
                  <a:cubicBezTo>
                    <a:pt x="4" y="44"/>
                    <a:pt x="4" y="46"/>
                    <a:pt x="2" y="47"/>
                  </a:cubicBezTo>
                  <a:cubicBezTo>
                    <a:pt x="1" y="47"/>
                    <a:pt x="1" y="48"/>
                    <a:pt x="0" y="48"/>
                  </a:cubicBezTo>
                  <a:cubicBezTo>
                    <a:pt x="2" y="50"/>
                    <a:pt x="3" y="52"/>
                    <a:pt x="4" y="55"/>
                  </a:cubicBezTo>
                  <a:cubicBezTo>
                    <a:pt x="4" y="56"/>
                    <a:pt x="3" y="58"/>
                    <a:pt x="4" y="59"/>
                  </a:cubicBezTo>
                  <a:cubicBezTo>
                    <a:pt x="4" y="61"/>
                    <a:pt x="7" y="61"/>
                    <a:pt x="8" y="62"/>
                  </a:cubicBezTo>
                  <a:cubicBezTo>
                    <a:pt x="12" y="63"/>
                    <a:pt x="14" y="68"/>
                    <a:pt x="18" y="69"/>
                  </a:cubicBezTo>
                  <a:cubicBezTo>
                    <a:pt x="20" y="69"/>
                    <a:pt x="21" y="69"/>
                    <a:pt x="23" y="70"/>
                  </a:cubicBezTo>
                  <a:cubicBezTo>
                    <a:pt x="25" y="71"/>
                    <a:pt x="26" y="73"/>
                    <a:pt x="29" y="72"/>
                  </a:cubicBezTo>
                  <a:cubicBezTo>
                    <a:pt x="30" y="72"/>
                    <a:pt x="31" y="72"/>
                    <a:pt x="31" y="71"/>
                  </a:cubicBezTo>
                  <a:cubicBezTo>
                    <a:pt x="31" y="70"/>
                    <a:pt x="31" y="69"/>
                    <a:pt x="32" y="68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B59B687-D1AB-9A50-F47E-87265B0D9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5" y="8075613"/>
              <a:ext cx="479425" cy="239713"/>
            </a:xfrm>
            <a:custGeom>
              <a:avLst/>
              <a:gdLst>
                <a:gd name="T0" fmla="*/ 128 w 128"/>
                <a:gd name="T1" fmla="*/ 32 h 64"/>
                <a:gd name="T2" fmla="*/ 126 w 128"/>
                <a:gd name="T3" fmla="*/ 26 h 64"/>
                <a:gd name="T4" fmla="*/ 126 w 128"/>
                <a:gd name="T5" fmla="*/ 19 h 64"/>
                <a:gd name="T6" fmla="*/ 116 w 128"/>
                <a:gd name="T7" fmla="*/ 15 h 64"/>
                <a:gd name="T8" fmla="*/ 109 w 128"/>
                <a:gd name="T9" fmla="*/ 15 h 64"/>
                <a:gd name="T10" fmla="*/ 106 w 128"/>
                <a:gd name="T11" fmla="*/ 17 h 64"/>
                <a:gd name="T12" fmla="*/ 101 w 128"/>
                <a:gd name="T13" fmla="*/ 15 h 64"/>
                <a:gd name="T14" fmla="*/ 94 w 128"/>
                <a:gd name="T15" fmla="*/ 16 h 64"/>
                <a:gd name="T16" fmla="*/ 92 w 128"/>
                <a:gd name="T17" fmla="*/ 18 h 64"/>
                <a:gd name="T18" fmla="*/ 91 w 128"/>
                <a:gd name="T19" fmla="*/ 20 h 64"/>
                <a:gd name="T20" fmla="*/ 90 w 128"/>
                <a:gd name="T21" fmla="*/ 19 h 64"/>
                <a:gd name="T22" fmla="*/ 85 w 128"/>
                <a:gd name="T23" fmla="*/ 21 h 64"/>
                <a:gd name="T24" fmla="*/ 81 w 128"/>
                <a:gd name="T25" fmla="*/ 22 h 64"/>
                <a:gd name="T26" fmla="*/ 80 w 128"/>
                <a:gd name="T27" fmla="*/ 19 h 64"/>
                <a:gd name="T28" fmla="*/ 76 w 128"/>
                <a:gd name="T29" fmla="*/ 18 h 64"/>
                <a:gd name="T30" fmla="*/ 71 w 128"/>
                <a:gd name="T31" fmla="*/ 19 h 64"/>
                <a:gd name="T32" fmla="*/ 65 w 128"/>
                <a:gd name="T33" fmla="*/ 22 h 64"/>
                <a:gd name="T34" fmla="*/ 59 w 128"/>
                <a:gd name="T35" fmla="*/ 20 h 64"/>
                <a:gd name="T36" fmla="*/ 57 w 128"/>
                <a:gd name="T37" fmla="*/ 17 h 64"/>
                <a:gd name="T38" fmla="*/ 54 w 128"/>
                <a:gd name="T39" fmla="*/ 17 h 64"/>
                <a:gd name="T40" fmla="*/ 53 w 128"/>
                <a:gd name="T41" fmla="*/ 15 h 64"/>
                <a:gd name="T42" fmla="*/ 52 w 128"/>
                <a:gd name="T43" fmla="*/ 15 h 64"/>
                <a:gd name="T44" fmla="*/ 50 w 128"/>
                <a:gd name="T45" fmla="*/ 13 h 64"/>
                <a:gd name="T46" fmla="*/ 44 w 128"/>
                <a:gd name="T47" fmla="*/ 9 h 64"/>
                <a:gd name="T48" fmla="*/ 37 w 128"/>
                <a:gd name="T49" fmla="*/ 9 h 64"/>
                <a:gd name="T50" fmla="*/ 33 w 128"/>
                <a:gd name="T51" fmla="*/ 9 h 64"/>
                <a:gd name="T52" fmla="*/ 31 w 128"/>
                <a:gd name="T53" fmla="*/ 7 h 64"/>
                <a:gd name="T54" fmla="*/ 25 w 128"/>
                <a:gd name="T55" fmla="*/ 5 h 64"/>
                <a:gd name="T56" fmla="*/ 22 w 128"/>
                <a:gd name="T57" fmla="*/ 4 h 64"/>
                <a:gd name="T58" fmla="*/ 19 w 128"/>
                <a:gd name="T59" fmla="*/ 3 h 64"/>
                <a:gd name="T60" fmla="*/ 13 w 128"/>
                <a:gd name="T61" fmla="*/ 0 h 64"/>
                <a:gd name="T62" fmla="*/ 6 w 128"/>
                <a:gd name="T63" fmla="*/ 2 h 64"/>
                <a:gd name="T64" fmla="*/ 1 w 128"/>
                <a:gd name="T65" fmla="*/ 6 h 64"/>
                <a:gd name="T66" fmla="*/ 0 w 128"/>
                <a:gd name="T67" fmla="*/ 9 h 64"/>
                <a:gd name="T68" fmla="*/ 2 w 128"/>
                <a:gd name="T69" fmla="*/ 10 h 64"/>
                <a:gd name="T70" fmla="*/ 5 w 128"/>
                <a:gd name="T71" fmla="*/ 15 h 64"/>
                <a:gd name="T72" fmla="*/ 9 w 128"/>
                <a:gd name="T73" fmla="*/ 25 h 64"/>
                <a:gd name="T74" fmla="*/ 30 w 128"/>
                <a:gd name="T75" fmla="*/ 39 h 64"/>
                <a:gd name="T76" fmla="*/ 34 w 128"/>
                <a:gd name="T77" fmla="*/ 41 h 64"/>
                <a:gd name="T78" fmla="*/ 38 w 128"/>
                <a:gd name="T79" fmla="*/ 45 h 64"/>
                <a:gd name="T80" fmla="*/ 49 w 128"/>
                <a:gd name="T81" fmla="*/ 47 h 64"/>
                <a:gd name="T82" fmla="*/ 60 w 128"/>
                <a:gd name="T83" fmla="*/ 50 h 64"/>
                <a:gd name="T84" fmla="*/ 68 w 128"/>
                <a:gd name="T85" fmla="*/ 60 h 64"/>
                <a:gd name="T86" fmla="*/ 72 w 128"/>
                <a:gd name="T87" fmla="*/ 57 h 64"/>
                <a:gd name="T88" fmla="*/ 73 w 128"/>
                <a:gd name="T89" fmla="*/ 52 h 64"/>
                <a:gd name="T90" fmla="*/ 72 w 128"/>
                <a:gd name="T91" fmla="*/ 47 h 64"/>
                <a:gd name="T92" fmla="*/ 72 w 128"/>
                <a:gd name="T93" fmla="*/ 47 h 64"/>
                <a:gd name="T94" fmla="*/ 84 w 128"/>
                <a:gd name="T95" fmla="*/ 43 h 64"/>
                <a:gd name="T96" fmla="*/ 95 w 128"/>
                <a:gd name="T97" fmla="*/ 52 h 64"/>
                <a:gd name="T98" fmla="*/ 107 w 128"/>
                <a:gd name="T99" fmla="*/ 58 h 64"/>
                <a:gd name="T100" fmla="*/ 115 w 128"/>
                <a:gd name="T101" fmla="*/ 59 h 64"/>
                <a:gd name="T102" fmla="*/ 113 w 128"/>
                <a:gd name="T103" fmla="*/ 56 h 64"/>
                <a:gd name="T104" fmla="*/ 112 w 128"/>
                <a:gd name="T105" fmla="*/ 50 h 64"/>
                <a:gd name="T106" fmla="*/ 113 w 128"/>
                <a:gd name="T107" fmla="*/ 49 h 64"/>
                <a:gd name="T108" fmla="*/ 115 w 128"/>
                <a:gd name="T109" fmla="*/ 46 h 64"/>
                <a:gd name="T110" fmla="*/ 117 w 128"/>
                <a:gd name="T111" fmla="*/ 42 h 64"/>
                <a:gd name="T112" fmla="*/ 123 w 128"/>
                <a:gd name="T113" fmla="*/ 43 h 64"/>
                <a:gd name="T114" fmla="*/ 124 w 128"/>
                <a:gd name="T115" fmla="*/ 44 h 64"/>
                <a:gd name="T116" fmla="*/ 124 w 128"/>
                <a:gd name="T117" fmla="*/ 38 h 64"/>
                <a:gd name="T118" fmla="*/ 128 w 128"/>
                <a:gd name="T119" fmla="*/ 36 h 64"/>
                <a:gd name="T120" fmla="*/ 128 w 128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" h="64">
                  <a:moveTo>
                    <a:pt x="128" y="32"/>
                  </a:moveTo>
                  <a:cubicBezTo>
                    <a:pt x="128" y="30"/>
                    <a:pt x="127" y="29"/>
                    <a:pt x="126" y="26"/>
                  </a:cubicBezTo>
                  <a:cubicBezTo>
                    <a:pt x="125" y="24"/>
                    <a:pt x="125" y="21"/>
                    <a:pt x="126" y="19"/>
                  </a:cubicBezTo>
                  <a:cubicBezTo>
                    <a:pt x="123" y="17"/>
                    <a:pt x="119" y="15"/>
                    <a:pt x="116" y="15"/>
                  </a:cubicBezTo>
                  <a:cubicBezTo>
                    <a:pt x="114" y="14"/>
                    <a:pt x="111" y="13"/>
                    <a:pt x="109" y="15"/>
                  </a:cubicBezTo>
                  <a:cubicBezTo>
                    <a:pt x="108" y="16"/>
                    <a:pt x="108" y="19"/>
                    <a:pt x="106" y="17"/>
                  </a:cubicBezTo>
                  <a:cubicBezTo>
                    <a:pt x="104" y="16"/>
                    <a:pt x="103" y="15"/>
                    <a:pt x="101" y="15"/>
                  </a:cubicBezTo>
                  <a:cubicBezTo>
                    <a:pt x="99" y="15"/>
                    <a:pt x="96" y="15"/>
                    <a:pt x="94" y="16"/>
                  </a:cubicBezTo>
                  <a:cubicBezTo>
                    <a:pt x="93" y="16"/>
                    <a:pt x="93" y="16"/>
                    <a:pt x="92" y="18"/>
                  </a:cubicBezTo>
                  <a:cubicBezTo>
                    <a:pt x="92" y="18"/>
                    <a:pt x="91" y="20"/>
                    <a:pt x="91" y="20"/>
                  </a:cubicBezTo>
                  <a:cubicBezTo>
                    <a:pt x="90" y="20"/>
                    <a:pt x="90" y="19"/>
                    <a:pt x="90" y="19"/>
                  </a:cubicBezTo>
                  <a:cubicBezTo>
                    <a:pt x="88" y="20"/>
                    <a:pt x="86" y="21"/>
                    <a:pt x="85" y="21"/>
                  </a:cubicBezTo>
                  <a:cubicBezTo>
                    <a:pt x="84" y="22"/>
                    <a:pt x="82" y="23"/>
                    <a:pt x="81" y="22"/>
                  </a:cubicBezTo>
                  <a:cubicBezTo>
                    <a:pt x="80" y="21"/>
                    <a:pt x="80" y="20"/>
                    <a:pt x="80" y="19"/>
                  </a:cubicBezTo>
                  <a:cubicBezTo>
                    <a:pt x="80" y="16"/>
                    <a:pt x="79" y="16"/>
                    <a:pt x="76" y="18"/>
                  </a:cubicBezTo>
                  <a:cubicBezTo>
                    <a:pt x="74" y="19"/>
                    <a:pt x="73" y="19"/>
                    <a:pt x="71" y="19"/>
                  </a:cubicBezTo>
                  <a:cubicBezTo>
                    <a:pt x="69" y="20"/>
                    <a:pt x="67" y="21"/>
                    <a:pt x="65" y="22"/>
                  </a:cubicBezTo>
                  <a:cubicBezTo>
                    <a:pt x="62" y="22"/>
                    <a:pt x="60" y="22"/>
                    <a:pt x="59" y="20"/>
                  </a:cubicBezTo>
                  <a:cubicBezTo>
                    <a:pt x="58" y="19"/>
                    <a:pt x="58" y="18"/>
                    <a:pt x="57" y="17"/>
                  </a:cubicBezTo>
                  <a:cubicBezTo>
                    <a:pt x="56" y="17"/>
                    <a:pt x="55" y="18"/>
                    <a:pt x="54" y="17"/>
                  </a:cubicBezTo>
                  <a:cubicBezTo>
                    <a:pt x="53" y="17"/>
                    <a:pt x="53" y="16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1" y="14"/>
                    <a:pt x="50" y="14"/>
                    <a:pt x="50" y="13"/>
                  </a:cubicBezTo>
                  <a:cubicBezTo>
                    <a:pt x="48" y="10"/>
                    <a:pt x="48" y="9"/>
                    <a:pt x="44" y="9"/>
                  </a:cubicBezTo>
                  <a:cubicBezTo>
                    <a:pt x="42" y="9"/>
                    <a:pt x="39" y="9"/>
                    <a:pt x="37" y="9"/>
                  </a:cubicBezTo>
                  <a:cubicBezTo>
                    <a:pt x="36" y="9"/>
                    <a:pt x="35" y="9"/>
                    <a:pt x="33" y="9"/>
                  </a:cubicBezTo>
                  <a:cubicBezTo>
                    <a:pt x="32" y="9"/>
                    <a:pt x="32" y="8"/>
                    <a:pt x="31" y="7"/>
                  </a:cubicBezTo>
                  <a:cubicBezTo>
                    <a:pt x="29" y="6"/>
                    <a:pt x="27" y="5"/>
                    <a:pt x="25" y="5"/>
                  </a:cubicBezTo>
                  <a:cubicBezTo>
                    <a:pt x="24" y="4"/>
                    <a:pt x="23" y="5"/>
                    <a:pt x="22" y="4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7" y="2"/>
                    <a:pt x="16" y="0"/>
                    <a:pt x="13" y="0"/>
                  </a:cubicBezTo>
                  <a:cubicBezTo>
                    <a:pt x="11" y="0"/>
                    <a:pt x="8" y="1"/>
                    <a:pt x="6" y="2"/>
                  </a:cubicBezTo>
                  <a:cubicBezTo>
                    <a:pt x="4" y="3"/>
                    <a:pt x="2" y="4"/>
                    <a:pt x="1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4" y="11"/>
                    <a:pt x="4" y="14"/>
                    <a:pt x="5" y="15"/>
                  </a:cubicBezTo>
                  <a:cubicBezTo>
                    <a:pt x="7" y="18"/>
                    <a:pt x="7" y="21"/>
                    <a:pt x="9" y="25"/>
                  </a:cubicBezTo>
                  <a:cubicBezTo>
                    <a:pt x="13" y="34"/>
                    <a:pt x="23" y="33"/>
                    <a:pt x="30" y="39"/>
                  </a:cubicBezTo>
                  <a:cubicBezTo>
                    <a:pt x="32" y="41"/>
                    <a:pt x="32" y="40"/>
                    <a:pt x="34" y="41"/>
                  </a:cubicBezTo>
                  <a:cubicBezTo>
                    <a:pt x="37" y="42"/>
                    <a:pt x="37" y="44"/>
                    <a:pt x="38" y="45"/>
                  </a:cubicBezTo>
                  <a:cubicBezTo>
                    <a:pt x="41" y="48"/>
                    <a:pt x="45" y="47"/>
                    <a:pt x="49" y="47"/>
                  </a:cubicBezTo>
                  <a:cubicBezTo>
                    <a:pt x="52" y="48"/>
                    <a:pt x="57" y="48"/>
                    <a:pt x="60" y="50"/>
                  </a:cubicBezTo>
                  <a:cubicBezTo>
                    <a:pt x="64" y="52"/>
                    <a:pt x="65" y="57"/>
                    <a:pt x="68" y="60"/>
                  </a:cubicBezTo>
                  <a:cubicBezTo>
                    <a:pt x="72" y="64"/>
                    <a:pt x="71" y="61"/>
                    <a:pt x="72" y="57"/>
                  </a:cubicBezTo>
                  <a:cubicBezTo>
                    <a:pt x="72" y="55"/>
                    <a:pt x="73" y="54"/>
                    <a:pt x="73" y="52"/>
                  </a:cubicBezTo>
                  <a:cubicBezTo>
                    <a:pt x="74" y="50"/>
                    <a:pt x="72" y="49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3"/>
                    <a:pt x="81" y="42"/>
                    <a:pt x="84" y="43"/>
                  </a:cubicBezTo>
                  <a:cubicBezTo>
                    <a:pt x="88" y="44"/>
                    <a:pt x="91" y="48"/>
                    <a:pt x="95" y="52"/>
                  </a:cubicBezTo>
                  <a:cubicBezTo>
                    <a:pt x="99" y="55"/>
                    <a:pt x="101" y="57"/>
                    <a:pt x="107" y="58"/>
                  </a:cubicBezTo>
                  <a:cubicBezTo>
                    <a:pt x="110" y="58"/>
                    <a:pt x="112" y="59"/>
                    <a:pt x="115" y="59"/>
                  </a:cubicBezTo>
                  <a:cubicBezTo>
                    <a:pt x="116" y="58"/>
                    <a:pt x="114" y="57"/>
                    <a:pt x="113" y="56"/>
                  </a:cubicBezTo>
                  <a:cubicBezTo>
                    <a:pt x="111" y="55"/>
                    <a:pt x="111" y="52"/>
                    <a:pt x="112" y="50"/>
                  </a:cubicBezTo>
                  <a:cubicBezTo>
                    <a:pt x="112" y="49"/>
                    <a:pt x="112" y="49"/>
                    <a:pt x="113" y="49"/>
                  </a:cubicBezTo>
                  <a:cubicBezTo>
                    <a:pt x="114" y="48"/>
                    <a:pt x="115" y="47"/>
                    <a:pt x="115" y="46"/>
                  </a:cubicBezTo>
                  <a:cubicBezTo>
                    <a:pt x="116" y="45"/>
                    <a:pt x="114" y="43"/>
                    <a:pt x="117" y="42"/>
                  </a:cubicBezTo>
                  <a:cubicBezTo>
                    <a:pt x="119" y="41"/>
                    <a:pt x="121" y="42"/>
                    <a:pt x="123" y="43"/>
                  </a:cubicBezTo>
                  <a:cubicBezTo>
                    <a:pt x="123" y="44"/>
                    <a:pt x="124" y="44"/>
                    <a:pt x="124" y="44"/>
                  </a:cubicBezTo>
                  <a:cubicBezTo>
                    <a:pt x="124" y="41"/>
                    <a:pt x="124" y="39"/>
                    <a:pt x="124" y="38"/>
                  </a:cubicBezTo>
                  <a:cubicBezTo>
                    <a:pt x="125" y="37"/>
                    <a:pt x="128" y="37"/>
                    <a:pt x="128" y="36"/>
                  </a:cubicBezTo>
                  <a:cubicBezTo>
                    <a:pt x="128" y="35"/>
                    <a:pt x="128" y="33"/>
                    <a:pt x="128" y="32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23782F5-D2DB-EB14-7B9F-9EBC5A159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863" y="8229601"/>
              <a:ext cx="820738" cy="633413"/>
            </a:xfrm>
            <a:custGeom>
              <a:avLst/>
              <a:gdLst>
                <a:gd name="T0" fmla="*/ 203 w 219"/>
                <a:gd name="T1" fmla="*/ 77 h 169"/>
                <a:gd name="T2" fmla="*/ 200 w 219"/>
                <a:gd name="T3" fmla="*/ 55 h 169"/>
                <a:gd name="T4" fmla="*/ 192 w 219"/>
                <a:gd name="T5" fmla="*/ 38 h 169"/>
                <a:gd name="T6" fmla="*/ 180 w 219"/>
                <a:gd name="T7" fmla="*/ 41 h 169"/>
                <a:gd name="T8" fmla="*/ 167 w 219"/>
                <a:gd name="T9" fmla="*/ 43 h 169"/>
                <a:gd name="T10" fmla="*/ 158 w 219"/>
                <a:gd name="T11" fmla="*/ 45 h 169"/>
                <a:gd name="T12" fmla="*/ 148 w 219"/>
                <a:gd name="T13" fmla="*/ 38 h 169"/>
                <a:gd name="T14" fmla="*/ 139 w 219"/>
                <a:gd name="T15" fmla="*/ 40 h 169"/>
                <a:gd name="T16" fmla="*/ 136 w 219"/>
                <a:gd name="T17" fmla="*/ 59 h 169"/>
                <a:gd name="T18" fmla="*/ 135 w 219"/>
                <a:gd name="T19" fmla="*/ 76 h 169"/>
                <a:gd name="T20" fmla="*/ 118 w 219"/>
                <a:gd name="T21" fmla="*/ 61 h 169"/>
                <a:gd name="T22" fmla="*/ 109 w 219"/>
                <a:gd name="T23" fmla="*/ 53 h 169"/>
                <a:gd name="T24" fmla="*/ 102 w 219"/>
                <a:gd name="T25" fmla="*/ 47 h 169"/>
                <a:gd name="T26" fmla="*/ 101 w 219"/>
                <a:gd name="T27" fmla="*/ 36 h 169"/>
                <a:gd name="T28" fmla="*/ 102 w 219"/>
                <a:gd name="T29" fmla="*/ 13 h 169"/>
                <a:gd name="T30" fmla="*/ 97 w 219"/>
                <a:gd name="T31" fmla="*/ 0 h 169"/>
                <a:gd name="T32" fmla="*/ 96 w 219"/>
                <a:gd name="T33" fmla="*/ 6 h 169"/>
                <a:gd name="T34" fmla="*/ 87 w 219"/>
                <a:gd name="T35" fmla="*/ 20 h 169"/>
                <a:gd name="T36" fmla="*/ 87 w 219"/>
                <a:gd name="T37" fmla="*/ 29 h 169"/>
                <a:gd name="T38" fmla="*/ 88 w 219"/>
                <a:gd name="T39" fmla="*/ 38 h 169"/>
                <a:gd name="T40" fmla="*/ 77 w 219"/>
                <a:gd name="T41" fmla="*/ 49 h 169"/>
                <a:gd name="T42" fmla="*/ 62 w 219"/>
                <a:gd name="T43" fmla="*/ 58 h 169"/>
                <a:gd name="T44" fmla="*/ 47 w 219"/>
                <a:gd name="T45" fmla="*/ 68 h 169"/>
                <a:gd name="T46" fmla="*/ 44 w 219"/>
                <a:gd name="T47" fmla="*/ 80 h 169"/>
                <a:gd name="T48" fmla="*/ 37 w 219"/>
                <a:gd name="T49" fmla="*/ 92 h 169"/>
                <a:gd name="T50" fmla="*/ 29 w 219"/>
                <a:gd name="T51" fmla="*/ 101 h 169"/>
                <a:gd name="T52" fmla="*/ 25 w 219"/>
                <a:gd name="T53" fmla="*/ 110 h 169"/>
                <a:gd name="T54" fmla="*/ 20 w 219"/>
                <a:gd name="T55" fmla="*/ 119 h 169"/>
                <a:gd name="T56" fmla="*/ 7 w 219"/>
                <a:gd name="T57" fmla="*/ 129 h 169"/>
                <a:gd name="T58" fmla="*/ 0 w 219"/>
                <a:gd name="T59" fmla="*/ 147 h 169"/>
                <a:gd name="T60" fmla="*/ 33 w 219"/>
                <a:gd name="T61" fmla="*/ 158 h 169"/>
                <a:gd name="T62" fmla="*/ 67 w 219"/>
                <a:gd name="T63" fmla="*/ 157 h 169"/>
                <a:gd name="T64" fmla="*/ 95 w 219"/>
                <a:gd name="T65" fmla="*/ 162 h 169"/>
                <a:gd name="T66" fmla="*/ 98 w 219"/>
                <a:gd name="T67" fmla="*/ 148 h 169"/>
                <a:gd name="T68" fmla="*/ 112 w 219"/>
                <a:gd name="T69" fmla="*/ 129 h 169"/>
                <a:gd name="T70" fmla="*/ 131 w 219"/>
                <a:gd name="T71" fmla="*/ 110 h 169"/>
                <a:gd name="T72" fmla="*/ 137 w 219"/>
                <a:gd name="T73" fmla="*/ 96 h 169"/>
                <a:gd name="T74" fmla="*/ 152 w 219"/>
                <a:gd name="T75" fmla="*/ 86 h 169"/>
                <a:gd name="T76" fmla="*/ 181 w 219"/>
                <a:gd name="T77" fmla="*/ 91 h 169"/>
                <a:gd name="T78" fmla="*/ 172 w 219"/>
                <a:gd name="T79" fmla="*/ 101 h 169"/>
                <a:gd name="T80" fmla="*/ 172 w 219"/>
                <a:gd name="T81" fmla="*/ 117 h 169"/>
                <a:gd name="T82" fmla="*/ 169 w 219"/>
                <a:gd name="T83" fmla="*/ 129 h 169"/>
                <a:gd name="T84" fmla="*/ 168 w 219"/>
                <a:gd name="T85" fmla="*/ 145 h 169"/>
                <a:gd name="T86" fmla="*/ 170 w 219"/>
                <a:gd name="T87" fmla="*/ 159 h 169"/>
                <a:gd name="T88" fmla="*/ 188 w 219"/>
                <a:gd name="T89" fmla="*/ 162 h 169"/>
                <a:gd name="T90" fmla="*/ 199 w 219"/>
                <a:gd name="T91" fmla="*/ 149 h 169"/>
                <a:gd name="T92" fmla="*/ 210 w 219"/>
                <a:gd name="T93" fmla="*/ 132 h 169"/>
                <a:gd name="T94" fmla="*/ 219 w 219"/>
                <a:gd name="T95" fmla="*/ 115 h 169"/>
                <a:gd name="T96" fmla="*/ 212 w 219"/>
                <a:gd name="T97" fmla="*/ 102 h 169"/>
                <a:gd name="T98" fmla="*/ 210 w 219"/>
                <a:gd name="T99" fmla="*/ 87 h 169"/>
                <a:gd name="T100" fmla="*/ 210 w 219"/>
                <a:gd name="T101" fmla="*/ 8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9" h="169">
                  <a:moveTo>
                    <a:pt x="206" y="79"/>
                  </a:moveTo>
                  <a:cubicBezTo>
                    <a:pt x="205" y="78"/>
                    <a:pt x="204" y="78"/>
                    <a:pt x="203" y="77"/>
                  </a:cubicBezTo>
                  <a:cubicBezTo>
                    <a:pt x="199" y="74"/>
                    <a:pt x="197" y="68"/>
                    <a:pt x="197" y="63"/>
                  </a:cubicBezTo>
                  <a:cubicBezTo>
                    <a:pt x="197" y="60"/>
                    <a:pt x="199" y="58"/>
                    <a:pt x="200" y="55"/>
                  </a:cubicBezTo>
                  <a:cubicBezTo>
                    <a:pt x="200" y="53"/>
                    <a:pt x="201" y="50"/>
                    <a:pt x="202" y="48"/>
                  </a:cubicBezTo>
                  <a:cubicBezTo>
                    <a:pt x="202" y="42"/>
                    <a:pt x="198" y="37"/>
                    <a:pt x="192" y="38"/>
                  </a:cubicBezTo>
                  <a:cubicBezTo>
                    <a:pt x="190" y="38"/>
                    <a:pt x="187" y="40"/>
                    <a:pt x="185" y="40"/>
                  </a:cubicBezTo>
                  <a:cubicBezTo>
                    <a:pt x="183" y="41"/>
                    <a:pt x="182" y="40"/>
                    <a:pt x="180" y="41"/>
                  </a:cubicBezTo>
                  <a:cubicBezTo>
                    <a:pt x="179" y="42"/>
                    <a:pt x="178" y="43"/>
                    <a:pt x="176" y="43"/>
                  </a:cubicBezTo>
                  <a:cubicBezTo>
                    <a:pt x="173" y="43"/>
                    <a:pt x="170" y="42"/>
                    <a:pt x="167" y="43"/>
                  </a:cubicBezTo>
                  <a:cubicBezTo>
                    <a:pt x="165" y="44"/>
                    <a:pt x="164" y="45"/>
                    <a:pt x="162" y="45"/>
                  </a:cubicBezTo>
                  <a:cubicBezTo>
                    <a:pt x="161" y="46"/>
                    <a:pt x="159" y="45"/>
                    <a:pt x="158" y="45"/>
                  </a:cubicBezTo>
                  <a:cubicBezTo>
                    <a:pt x="157" y="41"/>
                    <a:pt x="158" y="39"/>
                    <a:pt x="152" y="39"/>
                  </a:cubicBezTo>
                  <a:cubicBezTo>
                    <a:pt x="150" y="40"/>
                    <a:pt x="149" y="40"/>
                    <a:pt x="148" y="38"/>
                  </a:cubicBezTo>
                  <a:cubicBezTo>
                    <a:pt x="147" y="37"/>
                    <a:pt x="148" y="34"/>
                    <a:pt x="146" y="33"/>
                  </a:cubicBezTo>
                  <a:cubicBezTo>
                    <a:pt x="142" y="31"/>
                    <a:pt x="140" y="38"/>
                    <a:pt x="139" y="40"/>
                  </a:cubicBezTo>
                  <a:cubicBezTo>
                    <a:pt x="138" y="43"/>
                    <a:pt x="139" y="47"/>
                    <a:pt x="138" y="50"/>
                  </a:cubicBezTo>
                  <a:cubicBezTo>
                    <a:pt x="137" y="53"/>
                    <a:pt x="136" y="56"/>
                    <a:pt x="136" y="59"/>
                  </a:cubicBezTo>
                  <a:cubicBezTo>
                    <a:pt x="137" y="62"/>
                    <a:pt x="139" y="65"/>
                    <a:pt x="139" y="68"/>
                  </a:cubicBezTo>
                  <a:cubicBezTo>
                    <a:pt x="139" y="70"/>
                    <a:pt x="138" y="75"/>
                    <a:pt x="135" y="76"/>
                  </a:cubicBezTo>
                  <a:cubicBezTo>
                    <a:pt x="133" y="78"/>
                    <a:pt x="129" y="76"/>
                    <a:pt x="127" y="75"/>
                  </a:cubicBezTo>
                  <a:cubicBezTo>
                    <a:pt x="121" y="72"/>
                    <a:pt x="119" y="67"/>
                    <a:pt x="118" y="61"/>
                  </a:cubicBezTo>
                  <a:cubicBezTo>
                    <a:pt x="117" y="58"/>
                    <a:pt x="118" y="56"/>
                    <a:pt x="116" y="54"/>
                  </a:cubicBezTo>
                  <a:cubicBezTo>
                    <a:pt x="115" y="51"/>
                    <a:pt x="112" y="51"/>
                    <a:pt x="109" y="53"/>
                  </a:cubicBezTo>
                  <a:cubicBezTo>
                    <a:pt x="106" y="54"/>
                    <a:pt x="103" y="56"/>
                    <a:pt x="102" y="51"/>
                  </a:cubicBezTo>
                  <a:cubicBezTo>
                    <a:pt x="102" y="50"/>
                    <a:pt x="103" y="48"/>
                    <a:pt x="102" y="47"/>
                  </a:cubicBezTo>
                  <a:cubicBezTo>
                    <a:pt x="102" y="45"/>
                    <a:pt x="100" y="45"/>
                    <a:pt x="100" y="43"/>
                  </a:cubicBezTo>
                  <a:cubicBezTo>
                    <a:pt x="99" y="41"/>
                    <a:pt x="101" y="39"/>
                    <a:pt x="101" y="36"/>
                  </a:cubicBezTo>
                  <a:cubicBezTo>
                    <a:pt x="102" y="34"/>
                    <a:pt x="102" y="31"/>
                    <a:pt x="102" y="28"/>
                  </a:cubicBezTo>
                  <a:cubicBezTo>
                    <a:pt x="102" y="23"/>
                    <a:pt x="103" y="18"/>
                    <a:pt x="102" y="13"/>
                  </a:cubicBezTo>
                  <a:cubicBezTo>
                    <a:pt x="101" y="10"/>
                    <a:pt x="100" y="7"/>
                    <a:pt x="100" y="5"/>
                  </a:cubicBezTo>
                  <a:cubicBezTo>
                    <a:pt x="99" y="2"/>
                    <a:pt x="98" y="1"/>
                    <a:pt x="97" y="0"/>
                  </a:cubicBezTo>
                  <a:cubicBezTo>
                    <a:pt x="97" y="1"/>
                    <a:pt x="96" y="1"/>
                    <a:pt x="96" y="2"/>
                  </a:cubicBezTo>
                  <a:cubicBezTo>
                    <a:pt x="96" y="3"/>
                    <a:pt x="96" y="5"/>
                    <a:pt x="96" y="6"/>
                  </a:cubicBezTo>
                  <a:cubicBezTo>
                    <a:pt x="95" y="10"/>
                    <a:pt x="92" y="10"/>
                    <a:pt x="89" y="12"/>
                  </a:cubicBezTo>
                  <a:cubicBezTo>
                    <a:pt x="87" y="13"/>
                    <a:pt x="86" y="17"/>
                    <a:pt x="87" y="20"/>
                  </a:cubicBezTo>
                  <a:cubicBezTo>
                    <a:pt x="88" y="23"/>
                    <a:pt x="89" y="23"/>
                    <a:pt x="89" y="25"/>
                  </a:cubicBezTo>
                  <a:cubicBezTo>
                    <a:pt x="90" y="28"/>
                    <a:pt x="89" y="28"/>
                    <a:pt x="87" y="29"/>
                  </a:cubicBezTo>
                  <a:cubicBezTo>
                    <a:pt x="85" y="31"/>
                    <a:pt x="84" y="30"/>
                    <a:pt x="84" y="33"/>
                  </a:cubicBezTo>
                  <a:cubicBezTo>
                    <a:pt x="84" y="34"/>
                    <a:pt x="87" y="36"/>
                    <a:pt x="88" y="38"/>
                  </a:cubicBezTo>
                  <a:cubicBezTo>
                    <a:pt x="89" y="41"/>
                    <a:pt x="85" y="43"/>
                    <a:pt x="83" y="46"/>
                  </a:cubicBezTo>
                  <a:cubicBezTo>
                    <a:pt x="81" y="49"/>
                    <a:pt x="80" y="48"/>
                    <a:pt x="77" y="49"/>
                  </a:cubicBezTo>
                  <a:cubicBezTo>
                    <a:pt x="75" y="49"/>
                    <a:pt x="73" y="51"/>
                    <a:pt x="71" y="52"/>
                  </a:cubicBezTo>
                  <a:cubicBezTo>
                    <a:pt x="68" y="54"/>
                    <a:pt x="65" y="55"/>
                    <a:pt x="62" y="58"/>
                  </a:cubicBezTo>
                  <a:cubicBezTo>
                    <a:pt x="60" y="59"/>
                    <a:pt x="56" y="66"/>
                    <a:pt x="53" y="65"/>
                  </a:cubicBezTo>
                  <a:cubicBezTo>
                    <a:pt x="52" y="66"/>
                    <a:pt x="49" y="67"/>
                    <a:pt x="47" y="68"/>
                  </a:cubicBezTo>
                  <a:cubicBezTo>
                    <a:pt x="45" y="70"/>
                    <a:pt x="45" y="70"/>
                    <a:pt x="44" y="73"/>
                  </a:cubicBezTo>
                  <a:cubicBezTo>
                    <a:pt x="44" y="75"/>
                    <a:pt x="45" y="78"/>
                    <a:pt x="44" y="80"/>
                  </a:cubicBezTo>
                  <a:cubicBezTo>
                    <a:pt x="43" y="84"/>
                    <a:pt x="42" y="83"/>
                    <a:pt x="40" y="86"/>
                  </a:cubicBezTo>
                  <a:cubicBezTo>
                    <a:pt x="39" y="87"/>
                    <a:pt x="39" y="90"/>
                    <a:pt x="37" y="92"/>
                  </a:cubicBezTo>
                  <a:cubicBezTo>
                    <a:pt x="36" y="94"/>
                    <a:pt x="34" y="95"/>
                    <a:pt x="32" y="96"/>
                  </a:cubicBezTo>
                  <a:cubicBezTo>
                    <a:pt x="30" y="98"/>
                    <a:pt x="30" y="98"/>
                    <a:pt x="29" y="101"/>
                  </a:cubicBezTo>
                  <a:cubicBezTo>
                    <a:pt x="29" y="102"/>
                    <a:pt x="30" y="106"/>
                    <a:pt x="29" y="108"/>
                  </a:cubicBezTo>
                  <a:cubicBezTo>
                    <a:pt x="28" y="110"/>
                    <a:pt x="26" y="109"/>
                    <a:pt x="25" y="110"/>
                  </a:cubicBezTo>
                  <a:cubicBezTo>
                    <a:pt x="23" y="111"/>
                    <a:pt x="25" y="113"/>
                    <a:pt x="24" y="114"/>
                  </a:cubicBezTo>
                  <a:cubicBezTo>
                    <a:pt x="23" y="116"/>
                    <a:pt x="21" y="117"/>
                    <a:pt x="20" y="119"/>
                  </a:cubicBezTo>
                  <a:cubicBezTo>
                    <a:pt x="19" y="121"/>
                    <a:pt x="19" y="123"/>
                    <a:pt x="17" y="125"/>
                  </a:cubicBezTo>
                  <a:cubicBezTo>
                    <a:pt x="14" y="128"/>
                    <a:pt x="10" y="127"/>
                    <a:pt x="7" y="129"/>
                  </a:cubicBezTo>
                  <a:cubicBezTo>
                    <a:pt x="3" y="130"/>
                    <a:pt x="2" y="134"/>
                    <a:pt x="1" y="137"/>
                  </a:cubicBezTo>
                  <a:cubicBezTo>
                    <a:pt x="0" y="141"/>
                    <a:pt x="0" y="144"/>
                    <a:pt x="0" y="147"/>
                  </a:cubicBezTo>
                  <a:cubicBezTo>
                    <a:pt x="0" y="150"/>
                    <a:pt x="1" y="153"/>
                    <a:pt x="1" y="156"/>
                  </a:cubicBezTo>
                  <a:cubicBezTo>
                    <a:pt x="10" y="155"/>
                    <a:pt x="25" y="155"/>
                    <a:pt x="33" y="158"/>
                  </a:cubicBezTo>
                  <a:cubicBezTo>
                    <a:pt x="42" y="160"/>
                    <a:pt x="43" y="160"/>
                    <a:pt x="48" y="159"/>
                  </a:cubicBezTo>
                  <a:cubicBezTo>
                    <a:pt x="54" y="157"/>
                    <a:pt x="57" y="156"/>
                    <a:pt x="67" y="157"/>
                  </a:cubicBezTo>
                  <a:cubicBezTo>
                    <a:pt x="77" y="158"/>
                    <a:pt x="85" y="163"/>
                    <a:pt x="93" y="166"/>
                  </a:cubicBezTo>
                  <a:cubicBezTo>
                    <a:pt x="100" y="169"/>
                    <a:pt x="99" y="165"/>
                    <a:pt x="95" y="162"/>
                  </a:cubicBezTo>
                  <a:cubicBezTo>
                    <a:pt x="93" y="160"/>
                    <a:pt x="93" y="157"/>
                    <a:pt x="96" y="154"/>
                  </a:cubicBezTo>
                  <a:cubicBezTo>
                    <a:pt x="98" y="152"/>
                    <a:pt x="97" y="150"/>
                    <a:pt x="98" y="148"/>
                  </a:cubicBezTo>
                  <a:cubicBezTo>
                    <a:pt x="100" y="145"/>
                    <a:pt x="103" y="143"/>
                    <a:pt x="108" y="140"/>
                  </a:cubicBezTo>
                  <a:cubicBezTo>
                    <a:pt x="112" y="136"/>
                    <a:pt x="113" y="134"/>
                    <a:pt x="112" y="129"/>
                  </a:cubicBezTo>
                  <a:cubicBezTo>
                    <a:pt x="112" y="124"/>
                    <a:pt x="114" y="120"/>
                    <a:pt x="116" y="117"/>
                  </a:cubicBezTo>
                  <a:cubicBezTo>
                    <a:pt x="119" y="114"/>
                    <a:pt x="126" y="112"/>
                    <a:pt x="131" y="110"/>
                  </a:cubicBezTo>
                  <a:cubicBezTo>
                    <a:pt x="136" y="108"/>
                    <a:pt x="137" y="107"/>
                    <a:pt x="138" y="104"/>
                  </a:cubicBezTo>
                  <a:cubicBezTo>
                    <a:pt x="139" y="101"/>
                    <a:pt x="135" y="98"/>
                    <a:pt x="137" y="96"/>
                  </a:cubicBezTo>
                  <a:cubicBezTo>
                    <a:pt x="139" y="94"/>
                    <a:pt x="140" y="93"/>
                    <a:pt x="142" y="89"/>
                  </a:cubicBezTo>
                  <a:cubicBezTo>
                    <a:pt x="144" y="85"/>
                    <a:pt x="147" y="86"/>
                    <a:pt x="152" y="86"/>
                  </a:cubicBezTo>
                  <a:cubicBezTo>
                    <a:pt x="158" y="86"/>
                    <a:pt x="154" y="83"/>
                    <a:pt x="163" y="82"/>
                  </a:cubicBezTo>
                  <a:cubicBezTo>
                    <a:pt x="171" y="81"/>
                    <a:pt x="177" y="87"/>
                    <a:pt x="181" y="91"/>
                  </a:cubicBezTo>
                  <a:cubicBezTo>
                    <a:pt x="186" y="95"/>
                    <a:pt x="187" y="96"/>
                    <a:pt x="186" y="99"/>
                  </a:cubicBezTo>
                  <a:cubicBezTo>
                    <a:pt x="184" y="104"/>
                    <a:pt x="175" y="100"/>
                    <a:pt x="172" y="101"/>
                  </a:cubicBezTo>
                  <a:cubicBezTo>
                    <a:pt x="169" y="103"/>
                    <a:pt x="169" y="106"/>
                    <a:pt x="169" y="109"/>
                  </a:cubicBezTo>
                  <a:cubicBezTo>
                    <a:pt x="168" y="113"/>
                    <a:pt x="172" y="115"/>
                    <a:pt x="172" y="117"/>
                  </a:cubicBezTo>
                  <a:cubicBezTo>
                    <a:pt x="172" y="119"/>
                    <a:pt x="169" y="119"/>
                    <a:pt x="168" y="121"/>
                  </a:cubicBezTo>
                  <a:cubicBezTo>
                    <a:pt x="166" y="124"/>
                    <a:pt x="170" y="126"/>
                    <a:pt x="169" y="129"/>
                  </a:cubicBezTo>
                  <a:cubicBezTo>
                    <a:pt x="168" y="132"/>
                    <a:pt x="166" y="135"/>
                    <a:pt x="168" y="137"/>
                  </a:cubicBezTo>
                  <a:cubicBezTo>
                    <a:pt x="170" y="140"/>
                    <a:pt x="170" y="143"/>
                    <a:pt x="168" y="145"/>
                  </a:cubicBezTo>
                  <a:cubicBezTo>
                    <a:pt x="165" y="147"/>
                    <a:pt x="165" y="150"/>
                    <a:pt x="166" y="153"/>
                  </a:cubicBezTo>
                  <a:cubicBezTo>
                    <a:pt x="168" y="155"/>
                    <a:pt x="169" y="154"/>
                    <a:pt x="170" y="159"/>
                  </a:cubicBezTo>
                  <a:cubicBezTo>
                    <a:pt x="171" y="165"/>
                    <a:pt x="174" y="166"/>
                    <a:pt x="178" y="167"/>
                  </a:cubicBezTo>
                  <a:cubicBezTo>
                    <a:pt x="182" y="168"/>
                    <a:pt x="185" y="164"/>
                    <a:pt x="188" y="162"/>
                  </a:cubicBezTo>
                  <a:cubicBezTo>
                    <a:pt x="190" y="161"/>
                    <a:pt x="189" y="160"/>
                    <a:pt x="193" y="158"/>
                  </a:cubicBezTo>
                  <a:cubicBezTo>
                    <a:pt x="198" y="156"/>
                    <a:pt x="198" y="153"/>
                    <a:pt x="199" y="149"/>
                  </a:cubicBezTo>
                  <a:cubicBezTo>
                    <a:pt x="200" y="146"/>
                    <a:pt x="201" y="143"/>
                    <a:pt x="205" y="141"/>
                  </a:cubicBezTo>
                  <a:cubicBezTo>
                    <a:pt x="208" y="139"/>
                    <a:pt x="210" y="135"/>
                    <a:pt x="210" y="132"/>
                  </a:cubicBezTo>
                  <a:cubicBezTo>
                    <a:pt x="210" y="128"/>
                    <a:pt x="212" y="126"/>
                    <a:pt x="215" y="124"/>
                  </a:cubicBezTo>
                  <a:cubicBezTo>
                    <a:pt x="218" y="123"/>
                    <a:pt x="219" y="121"/>
                    <a:pt x="219" y="115"/>
                  </a:cubicBezTo>
                  <a:cubicBezTo>
                    <a:pt x="219" y="109"/>
                    <a:pt x="217" y="109"/>
                    <a:pt x="214" y="108"/>
                  </a:cubicBezTo>
                  <a:cubicBezTo>
                    <a:pt x="211" y="107"/>
                    <a:pt x="211" y="105"/>
                    <a:pt x="212" y="102"/>
                  </a:cubicBezTo>
                  <a:cubicBezTo>
                    <a:pt x="213" y="98"/>
                    <a:pt x="212" y="97"/>
                    <a:pt x="211" y="95"/>
                  </a:cubicBezTo>
                  <a:cubicBezTo>
                    <a:pt x="209" y="93"/>
                    <a:pt x="209" y="90"/>
                    <a:pt x="210" y="87"/>
                  </a:cubicBezTo>
                  <a:cubicBezTo>
                    <a:pt x="211" y="86"/>
                    <a:pt x="212" y="83"/>
                    <a:pt x="214" y="82"/>
                  </a:cubicBezTo>
                  <a:cubicBezTo>
                    <a:pt x="213" y="81"/>
                    <a:pt x="211" y="81"/>
                    <a:pt x="210" y="81"/>
                  </a:cubicBezTo>
                  <a:cubicBezTo>
                    <a:pt x="207" y="80"/>
                    <a:pt x="208" y="80"/>
                    <a:pt x="206" y="79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7E1F1E26-16A5-2515-8EB3-B594DB01E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288" y="8034338"/>
              <a:ext cx="460375" cy="487363"/>
            </a:xfrm>
            <a:custGeom>
              <a:avLst/>
              <a:gdLst>
                <a:gd name="T0" fmla="*/ 100 w 123"/>
                <a:gd name="T1" fmla="*/ 81 h 130"/>
                <a:gd name="T2" fmla="*/ 107 w 123"/>
                <a:gd name="T3" fmla="*/ 78 h 130"/>
                <a:gd name="T4" fmla="*/ 112 w 123"/>
                <a:gd name="T5" fmla="*/ 75 h 130"/>
                <a:gd name="T6" fmla="*/ 121 w 123"/>
                <a:gd name="T7" fmla="*/ 67 h 130"/>
                <a:gd name="T8" fmla="*/ 122 w 123"/>
                <a:gd name="T9" fmla="*/ 50 h 130"/>
                <a:gd name="T10" fmla="*/ 106 w 123"/>
                <a:gd name="T11" fmla="*/ 36 h 130"/>
                <a:gd name="T12" fmla="*/ 99 w 123"/>
                <a:gd name="T13" fmla="*/ 21 h 130"/>
                <a:gd name="T14" fmla="*/ 89 w 123"/>
                <a:gd name="T15" fmla="*/ 19 h 130"/>
                <a:gd name="T16" fmla="*/ 74 w 123"/>
                <a:gd name="T17" fmla="*/ 11 h 130"/>
                <a:gd name="T18" fmla="*/ 64 w 123"/>
                <a:gd name="T19" fmla="*/ 14 h 130"/>
                <a:gd name="T20" fmla="*/ 54 w 123"/>
                <a:gd name="T21" fmla="*/ 10 h 130"/>
                <a:gd name="T22" fmla="*/ 40 w 123"/>
                <a:gd name="T23" fmla="*/ 8 h 130"/>
                <a:gd name="T24" fmla="*/ 34 w 123"/>
                <a:gd name="T25" fmla="*/ 9 h 130"/>
                <a:gd name="T26" fmla="*/ 24 w 123"/>
                <a:gd name="T27" fmla="*/ 1 h 130"/>
                <a:gd name="T28" fmla="*/ 15 w 123"/>
                <a:gd name="T29" fmla="*/ 11 h 130"/>
                <a:gd name="T30" fmla="*/ 6 w 123"/>
                <a:gd name="T31" fmla="*/ 14 h 130"/>
                <a:gd name="T32" fmla="*/ 0 w 123"/>
                <a:gd name="T33" fmla="*/ 26 h 130"/>
                <a:gd name="T34" fmla="*/ 4 w 123"/>
                <a:gd name="T35" fmla="*/ 35 h 130"/>
                <a:gd name="T36" fmla="*/ 1 w 123"/>
                <a:gd name="T37" fmla="*/ 47 h 130"/>
                <a:gd name="T38" fmla="*/ 3 w 123"/>
                <a:gd name="T39" fmla="*/ 52 h 130"/>
                <a:gd name="T40" fmla="*/ 8 w 123"/>
                <a:gd name="T41" fmla="*/ 65 h 130"/>
                <a:gd name="T42" fmla="*/ 7 w 123"/>
                <a:gd name="T43" fmla="*/ 88 h 130"/>
                <a:gd name="T44" fmla="*/ 8 w 123"/>
                <a:gd name="T45" fmla="*/ 99 h 130"/>
                <a:gd name="T46" fmla="*/ 15 w 123"/>
                <a:gd name="T47" fmla="*/ 105 h 130"/>
                <a:gd name="T48" fmla="*/ 24 w 123"/>
                <a:gd name="T49" fmla="*/ 113 h 130"/>
                <a:gd name="T50" fmla="*/ 41 w 123"/>
                <a:gd name="T51" fmla="*/ 128 h 130"/>
                <a:gd name="T52" fmla="*/ 42 w 123"/>
                <a:gd name="T53" fmla="*/ 111 h 130"/>
                <a:gd name="T54" fmla="*/ 45 w 123"/>
                <a:gd name="T55" fmla="*/ 92 h 130"/>
                <a:gd name="T56" fmla="*/ 54 w 123"/>
                <a:gd name="T57" fmla="*/ 90 h 130"/>
                <a:gd name="T58" fmla="*/ 64 w 123"/>
                <a:gd name="T59" fmla="*/ 97 h 130"/>
                <a:gd name="T60" fmla="*/ 73 w 123"/>
                <a:gd name="T61" fmla="*/ 95 h 130"/>
                <a:gd name="T62" fmla="*/ 86 w 123"/>
                <a:gd name="T63" fmla="*/ 93 h 130"/>
                <a:gd name="T64" fmla="*/ 96 w 123"/>
                <a:gd name="T65" fmla="*/ 90 h 130"/>
                <a:gd name="T66" fmla="*/ 97 w 123"/>
                <a:gd name="T67" fmla="*/ 8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" h="130">
                  <a:moveTo>
                    <a:pt x="97" y="86"/>
                  </a:moveTo>
                  <a:cubicBezTo>
                    <a:pt x="97" y="82"/>
                    <a:pt x="98" y="83"/>
                    <a:pt x="100" y="81"/>
                  </a:cubicBezTo>
                  <a:cubicBezTo>
                    <a:pt x="101" y="81"/>
                    <a:pt x="102" y="80"/>
                    <a:pt x="103" y="80"/>
                  </a:cubicBezTo>
                  <a:cubicBezTo>
                    <a:pt x="105" y="79"/>
                    <a:pt x="105" y="79"/>
                    <a:pt x="107" y="78"/>
                  </a:cubicBezTo>
                  <a:cubicBezTo>
                    <a:pt x="108" y="78"/>
                    <a:pt x="109" y="78"/>
                    <a:pt x="110" y="78"/>
                  </a:cubicBezTo>
                  <a:cubicBezTo>
                    <a:pt x="111" y="77"/>
                    <a:pt x="111" y="77"/>
                    <a:pt x="112" y="75"/>
                  </a:cubicBezTo>
                  <a:cubicBezTo>
                    <a:pt x="113" y="72"/>
                    <a:pt x="115" y="74"/>
                    <a:pt x="117" y="73"/>
                  </a:cubicBezTo>
                  <a:cubicBezTo>
                    <a:pt x="119" y="72"/>
                    <a:pt x="120" y="68"/>
                    <a:pt x="121" y="67"/>
                  </a:cubicBezTo>
                  <a:cubicBezTo>
                    <a:pt x="122" y="65"/>
                    <a:pt x="122" y="63"/>
                    <a:pt x="122" y="60"/>
                  </a:cubicBezTo>
                  <a:cubicBezTo>
                    <a:pt x="123" y="57"/>
                    <a:pt x="122" y="54"/>
                    <a:pt x="122" y="50"/>
                  </a:cubicBezTo>
                  <a:cubicBezTo>
                    <a:pt x="122" y="49"/>
                    <a:pt x="123" y="48"/>
                    <a:pt x="123" y="47"/>
                  </a:cubicBezTo>
                  <a:cubicBezTo>
                    <a:pt x="117" y="44"/>
                    <a:pt x="109" y="43"/>
                    <a:pt x="106" y="36"/>
                  </a:cubicBezTo>
                  <a:cubicBezTo>
                    <a:pt x="104" y="32"/>
                    <a:pt x="104" y="29"/>
                    <a:pt x="102" y="26"/>
                  </a:cubicBezTo>
                  <a:cubicBezTo>
                    <a:pt x="101" y="25"/>
                    <a:pt x="101" y="22"/>
                    <a:pt x="99" y="21"/>
                  </a:cubicBezTo>
                  <a:cubicBezTo>
                    <a:pt x="97" y="19"/>
                    <a:pt x="98" y="21"/>
                    <a:pt x="95" y="21"/>
                  </a:cubicBezTo>
                  <a:cubicBezTo>
                    <a:pt x="92" y="22"/>
                    <a:pt x="91" y="20"/>
                    <a:pt x="89" y="19"/>
                  </a:cubicBezTo>
                  <a:cubicBezTo>
                    <a:pt x="87" y="18"/>
                    <a:pt x="86" y="18"/>
                    <a:pt x="84" y="18"/>
                  </a:cubicBezTo>
                  <a:cubicBezTo>
                    <a:pt x="80" y="17"/>
                    <a:pt x="78" y="12"/>
                    <a:pt x="74" y="11"/>
                  </a:cubicBezTo>
                  <a:cubicBezTo>
                    <a:pt x="73" y="10"/>
                    <a:pt x="71" y="10"/>
                    <a:pt x="70" y="9"/>
                  </a:cubicBezTo>
                  <a:cubicBezTo>
                    <a:pt x="68" y="10"/>
                    <a:pt x="66" y="12"/>
                    <a:pt x="64" y="14"/>
                  </a:cubicBezTo>
                  <a:cubicBezTo>
                    <a:pt x="61" y="15"/>
                    <a:pt x="58" y="15"/>
                    <a:pt x="56" y="13"/>
                  </a:cubicBezTo>
                  <a:cubicBezTo>
                    <a:pt x="55" y="12"/>
                    <a:pt x="55" y="11"/>
                    <a:pt x="54" y="10"/>
                  </a:cubicBezTo>
                  <a:cubicBezTo>
                    <a:pt x="52" y="9"/>
                    <a:pt x="51" y="8"/>
                    <a:pt x="50" y="8"/>
                  </a:cubicBezTo>
                  <a:cubicBezTo>
                    <a:pt x="47" y="7"/>
                    <a:pt x="42" y="6"/>
                    <a:pt x="40" y="8"/>
                  </a:cubicBezTo>
                  <a:cubicBezTo>
                    <a:pt x="39" y="9"/>
                    <a:pt x="40" y="11"/>
                    <a:pt x="38" y="11"/>
                  </a:cubicBezTo>
                  <a:cubicBezTo>
                    <a:pt x="37" y="11"/>
                    <a:pt x="34" y="10"/>
                    <a:pt x="34" y="9"/>
                  </a:cubicBezTo>
                  <a:cubicBezTo>
                    <a:pt x="32" y="7"/>
                    <a:pt x="36" y="4"/>
                    <a:pt x="32" y="2"/>
                  </a:cubicBezTo>
                  <a:cubicBezTo>
                    <a:pt x="30" y="1"/>
                    <a:pt x="26" y="0"/>
                    <a:pt x="24" y="1"/>
                  </a:cubicBezTo>
                  <a:cubicBezTo>
                    <a:pt x="21" y="2"/>
                    <a:pt x="21" y="6"/>
                    <a:pt x="18" y="8"/>
                  </a:cubicBezTo>
                  <a:cubicBezTo>
                    <a:pt x="16" y="9"/>
                    <a:pt x="16" y="9"/>
                    <a:pt x="15" y="11"/>
                  </a:cubicBezTo>
                  <a:cubicBezTo>
                    <a:pt x="15" y="13"/>
                    <a:pt x="15" y="14"/>
                    <a:pt x="14" y="15"/>
                  </a:cubicBezTo>
                  <a:cubicBezTo>
                    <a:pt x="11" y="18"/>
                    <a:pt x="9" y="13"/>
                    <a:pt x="6" y="14"/>
                  </a:cubicBezTo>
                  <a:cubicBezTo>
                    <a:pt x="3" y="14"/>
                    <a:pt x="4" y="20"/>
                    <a:pt x="2" y="22"/>
                  </a:cubicBezTo>
                  <a:cubicBezTo>
                    <a:pt x="1" y="24"/>
                    <a:pt x="0" y="24"/>
                    <a:pt x="0" y="26"/>
                  </a:cubicBezTo>
                  <a:cubicBezTo>
                    <a:pt x="0" y="27"/>
                    <a:pt x="0" y="30"/>
                    <a:pt x="1" y="30"/>
                  </a:cubicBezTo>
                  <a:cubicBezTo>
                    <a:pt x="2" y="32"/>
                    <a:pt x="7" y="32"/>
                    <a:pt x="4" y="35"/>
                  </a:cubicBezTo>
                  <a:cubicBezTo>
                    <a:pt x="2" y="38"/>
                    <a:pt x="0" y="38"/>
                    <a:pt x="0" y="42"/>
                  </a:cubicBezTo>
                  <a:cubicBezTo>
                    <a:pt x="0" y="44"/>
                    <a:pt x="0" y="45"/>
                    <a:pt x="1" y="47"/>
                  </a:cubicBezTo>
                  <a:cubicBezTo>
                    <a:pt x="1" y="48"/>
                    <a:pt x="3" y="49"/>
                    <a:pt x="3" y="50"/>
                  </a:cubicBezTo>
                  <a:cubicBezTo>
                    <a:pt x="3" y="51"/>
                    <a:pt x="3" y="52"/>
                    <a:pt x="3" y="52"/>
                  </a:cubicBezTo>
                  <a:cubicBezTo>
                    <a:pt x="4" y="53"/>
                    <a:pt x="5" y="54"/>
                    <a:pt x="6" y="57"/>
                  </a:cubicBezTo>
                  <a:cubicBezTo>
                    <a:pt x="6" y="59"/>
                    <a:pt x="7" y="62"/>
                    <a:pt x="8" y="65"/>
                  </a:cubicBezTo>
                  <a:cubicBezTo>
                    <a:pt x="9" y="70"/>
                    <a:pt x="8" y="75"/>
                    <a:pt x="8" y="80"/>
                  </a:cubicBezTo>
                  <a:cubicBezTo>
                    <a:pt x="8" y="83"/>
                    <a:pt x="8" y="86"/>
                    <a:pt x="7" y="88"/>
                  </a:cubicBezTo>
                  <a:cubicBezTo>
                    <a:pt x="7" y="91"/>
                    <a:pt x="5" y="93"/>
                    <a:pt x="6" y="95"/>
                  </a:cubicBezTo>
                  <a:cubicBezTo>
                    <a:pt x="6" y="97"/>
                    <a:pt x="8" y="97"/>
                    <a:pt x="8" y="99"/>
                  </a:cubicBezTo>
                  <a:cubicBezTo>
                    <a:pt x="9" y="100"/>
                    <a:pt x="8" y="102"/>
                    <a:pt x="8" y="103"/>
                  </a:cubicBezTo>
                  <a:cubicBezTo>
                    <a:pt x="9" y="108"/>
                    <a:pt x="12" y="106"/>
                    <a:pt x="15" y="105"/>
                  </a:cubicBezTo>
                  <a:cubicBezTo>
                    <a:pt x="18" y="103"/>
                    <a:pt x="21" y="103"/>
                    <a:pt x="22" y="106"/>
                  </a:cubicBezTo>
                  <a:cubicBezTo>
                    <a:pt x="24" y="108"/>
                    <a:pt x="23" y="110"/>
                    <a:pt x="24" y="113"/>
                  </a:cubicBezTo>
                  <a:cubicBezTo>
                    <a:pt x="25" y="119"/>
                    <a:pt x="27" y="124"/>
                    <a:pt x="33" y="127"/>
                  </a:cubicBezTo>
                  <a:cubicBezTo>
                    <a:pt x="35" y="128"/>
                    <a:pt x="39" y="130"/>
                    <a:pt x="41" y="128"/>
                  </a:cubicBezTo>
                  <a:cubicBezTo>
                    <a:pt x="44" y="127"/>
                    <a:pt x="45" y="122"/>
                    <a:pt x="45" y="120"/>
                  </a:cubicBezTo>
                  <a:cubicBezTo>
                    <a:pt x="45" y="117"/>
                    <a:pt x="43" y="114"/>
                    <a:pt x="42" y="111"/>
                  </a:cubicBezTo>
                  <a:cubicBezTo>
                    <a:pt x="42" y="108"/>
                    <a:pt x="43" y="105"/>
                    <a:pt x="44" y="102"/>
                  </a:cubicBezTo>
                  <a:cubicBezTo>
                    <a:pt x="45" y="99"/>
                    <a:pt x="44" y="95"/>
                    <a:pt x="45" y="92"/>
                  </a:cubicBezTo>
                  <a:cubicBezTo>
                    <a:pt x="46" y="90"/>
                    <a:pt x="48" y="83"/>
                    <a:pt x="52" y="85"/>
                  </a:cubicBezTo>
                  <a:cubicBezTo>
                    <a:pt x="54" y="86"/>
                    <a:pt x="53" y="89"/>
                    <a:pt x="54" y="90"/>
                  </a:cubicBezTo>
                  <a:cubicBezTo>
                    <a:pt x="55" y="92"/>
                    <a:pt x="56" y="92"/>
                    <a:pt x="58" y="91"/>
                  </a:cubicBezTo>
                  <a:cubicBezTo>
                    <a:pt x="64" y="91"/>
                    <a:pt x="63" y="93"/>
                    <a:pt x="64" y="97"/>
                  </a:cubicBezTo>
                  <a:cubicBezTo>
                    <a:pt x="65" y="97"/>
                    <a:pt x="67" y="98"/>
                    <a:pt x="68" y="97"/>
                  </a:cubicBezTo>
                  <a:cubicBezTo>
                    <a:pt x="70" y="97"/>
                    <a:pt x="71" y="96"/>
                    <a:pt x="73" y="95"/>
                  </a:cubicBezTo>
                  <a:cubicBezTo>
                    <a:pt x="76" y="94"/>
                    <a:pt x="79" y="95"/>
                    <a:pt x="82" y="95"/>
                  </a:cubicBezTo>
                  <a:cubicBezTo>
                    <a:pt x="84" y="95"/>
                    <a:pt x="85" y="94"/>
                    <a:pt x="86" y="93"/>
                  </a:cubicBezTo>
                  <a:cubicBezTo>
                    <a:pt x="88" y="92"/>
                    <a:pt x="89" y="93"/>
                    <a:pt x="91" y="92"/>
                  </a:cubicBezTo>
                  <a:cubicBezTo>
                    <a:pt x="93" y="92"/>
                    <a:pt x="94" y="91"/>
                    <a:pt x="96" y="90"/>
                  </a:cubicBezTo>
                  <a:cubicBezTo>
                    <a:pt x="96" y="90"/>
                    <a:pt x="97" y="90"/>
                    <a:pt x="97" y="89"/>
                  </a:cubicBezTo>
                  <a:cubicBezTo>
                    <a:pt x="97" y="88"/>
                    <a:pt x="97" y="87"/>
                    <a:pt x="97" y="86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470F7032-054E-C3DA-3DB5-CE1C0301D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0" y="8210551"/>
              <a:ext cx="434975" cy="330200"/>
            </a:xfrm>
            <a:custGeom>
              <a:avLst/>
              <a:gdLst>
                <a:gd name="T0" fmla="*/ 96 w 116"/>
                <a:gd name="T1" fmla="*/ 16 h 88"/>
                <a:gd name="T2" fmla="*/ 73 w 116"/>
                <a:gd name="T3" fmla="*/ 11 h 88"/>
                <a:gd name="T4" fmla="*/ 74 w 116"/>
                <a:gd name="T5" fmla="*/ 16 h 88"/>
                <a:gd name="T6" fmla="*/ 69 w 116"/>
                <a:gd name="T7" fmla="*/ 24 h 88"/>
                <a:gd name="T8" fmla="*/ 50 w 116"/>
                <a:gd name="T9" fmla="*/ 11 h 88"/>
                <a:gd name="T10" fmla="*/ 35 w 116"/>
                <a:gd name="T11" fmla="*/ 5 h 88"/>
                <a:gd name="T12" fmla="*/ 27 w 116"/>
                <a:gd name="T13" fmla="*/ 0 h 88"/>
                <a:gd name="T14" fmla="*/ 26 w 116"/>
                <a:gd name="T15" fmla="*/ 13 h 88"/>
                <a:gd name="T16" fmla="*/ 21 w 116"/>
                <a:gd name="T17" fmla="*/ 26 h 88"/>
                <a:gd name="T18" fmla="*/ 14 w 116"/>
                <a:gd name="T19" fmla="*/ 31 h 88"/>
                <a:gd name="T20" fmla="*/ 7 w 116"/>
                <a:gd name="T21" fmla="*/ 33 h 88"/>
                <a:gd name="T22" fmla="*/ 1 w 116"/>
                <a:gd name="T23" fmla="*/ 39 h 88"/>
                <a:gd name="T24" fmla="*/ 0 w 116"/>
                <a:gd name="T25" fmla="*/ 43 h 88"/>
                <a:gd name="T26" fmla="*/ 12 w 116"/>
                <a:gd name="T27" fmla="*/ 53 h 88"/>
                <a:gd name="T28" fmla="*/ 7 w 116"/>
                <a:gd name="T29" fmla="*/ 68 h 88"/>
                <a:gd name="T30" fmla="*/ 16 w 116"/>
                <a:gd name="T31" fmla="*/ 84 h 88"/>
                <a:gd name="T32" fmla="*/ 24 w 116"/>
                <a:gd name="T33" fmla="*/ 87 h 88"/>
                <a:gd name="T34" fmla="*/ 29 w 116"/>
                <a:gd name="T35" fmla="*/ 82 h 88"/>
                <a:gd name="T36" fmla="*/ 46 w 116"/>
                <a:gd name="T37" fmla="*/ 61 h 88"/>
                <a:gd name="T38" fmla="*/ 71 w 116"/>
                <a:gd name="T39" fmla="*/ 57 h 88"/>
                <a:gd name="T40" fmla="*/ 81 w 116"/>
                <a:gd name="T41" fmla="*/ 61 h 88"/>
                <a:gd name="T42" fmla="*/ 86 w 116"/>
                <a:gd name="T43" fmla="*/ 67 h 88"/>
                <a:gd name="T44" fmla="*/ 90 w 116"/>
                <a:gd name="T45" fmla="*/ 74 h 88"/>
                <a:gd name="T46" fmla="*/ 90 w 116"/>
                <a:gd name="T47" fmla="*/ 86 h 88"/>
                <a:gd name="T48" fmla="*/ 97 w 116"/>
                <a:gd name="T49" fmla="*/ 87 h 88"/>
                <a:gd name="T50" fmla="*/ 97 w 116"/>
                <a:gd name="T51" fmla="*/ 83 h 88"/>
                <a:gd name="T52" fmla="*/ 103 w 116"/>
                <a:gd name="T53" fmla="*/ 72 h 88"/>
                <a:gd name="T54" fmla="*/ 97 w 116"/>
                <a:gd name="T55" fmla="*/ 63 h 88"/>
                <a:gd name="T56" fmla="*/ 94 w 116"/>
                <a:gd name="T57" fmla="*/ 60 h 88"/>
                <a:gd name="T58" fmla="*/ 93 w 116"/>
                <a:gd name="T59" fmla="*/ 45 h 88"/>
                <a:gd name="T60" fmla="*/ 101 w 116"/>
                <a:gd name="T61" fmla="*/ 35 h 88"/>
                <a:gd name="T62" fmla="*/ 111 w 116"/>
                <a:gd name="T63" fmla="*/ 27 h 88"/>
                <a:gd name="T64" fmla="*/ 116 w 116"/>
                <a:gd name="T65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88">
                  <a:moveTo>
                    <a:pt x="108" y="22"/>
                  </a:moveTo>
                  <a:cubicBezTo>
                    <a:pt x="102" y="21"/>
                    <a:pt x="100" y="19"/>
                    <a:pt x="96" y="16"/>
                  </a:cubicBezTo>
                  <a:cubicBezTo>
                    <a:pt x="92" y="12"/>
                    <a:pt x="89" y="8"/>
                    <a:pt x="85" y="7"/>
                  </a:cubicBezTo>
                  <a:cubicBezTo>
                    <a:pt x="82" y="6"/>
                    <a:pt x="74" y="7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3"/>
                    <a:pt x="75" y="14"/>
                    <a:pt x="74" y="16"/>
                  </a:cubicBezTo>
                  <a:cubicBezTo>
                    <a:pt x="74" y="18"/>
                    <a:pt x="73" y="19"/>
                    <a:pt x="73" y="21"/>
                  </a:cubicBezTo>
                  <a:cubicBezTo>
                    <a:pt x="72" y="25"/>
                    <a:pt x="73" y="28"/>
                    <a:pt x="69" y="24"/>
                  </a:cubicBezTo>
                  <a:cubicBezTo>
                    <a:pt x="66" y="21"/>
                    <a:pt x="65" y="16"/>
                    <a:pt x="61" y="14"/>
                  </a:cubicBezTo>
                  <a:cubicBezTo>
                    <a:pt x="58" y="12"/>
                    <a:pt x="53" y="12"/>
                    <a:pt x="50" y="11"/>
                  </a:cubicBezTo>
                  <a:cubicBezTo>
                    <a:pt x="46" y="11"/>
                    <a:pt x="42" y="12"/>
                    <a:pt x="39" y="9"/>
                  </a:cubicBezTo>
                  <a:cubicBezTo>
                    <a:pt x="38" y="8"/>
                    <a:pt x="38" y="6"/>
                    <a:pt x="35" y="5"/>
                  </a:cubicBezTo>
                  <a:cubicBezTo>
                    <a:pt x="33" y="4"/>
                    <a:pt x="33" y="5"/>
                    <a:pt x="31" y="3"/>
                  </a:cubicBezTo>
                  <a:cubicBezTo>
                    <a:pt x="30" y="2"/>
                    <a:pt x="28" y="1"/>
                    <a:pt x="27" y="0"/>
                  </a:cubicBezTo>
                  <a:cubicBezTo>
                    <a:pt x="27" y="1"/>
                    <a:pt x="26" y="2"/>
                    <a:pt x="26" y="3"/>
                  </a:cubicBezTo>
                  <a:cubicBezTo>
                    <a:pt x="26" y="7"/>
                    <a:pt x="27" y="10"/>
                    <a:pt x="26" y="13"/>
                  </a:cubicBezTo>
                  <a:cubicBezTo>
                    <a:pt x="26" y="16"/>
                    <a:pt x="26" y="18"/>
                    <a:pt x="25" y="20"/>
                  </a:cubicBezTo>
                  <a:cubicBezTo>
                    <a:pt x="24" y="21"/>
                    <a:pt x="23" y="25"/>
                    <a:pt x="21" y="26"/>
                  </a:cubicBezTo>
                  <a:cubicBezTo>
                    <a:pt x="19" y="27"/>
                    <a:pt x="17" y="25"/>
                    <a:pt x="16" y="28"/>
                  </a:cubicBezTo>
                  <a:cubicBezTo>
                    <a:pt x="15" y="30"/>
                    <a:pt x="15" y="30"/>
                    <a:pt x="14" y="31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9" y="32"/>
                    <a:pt x="9" y="32"/>
                    <a:pt x="7" y="33"/>
                  </a:cubicBezTo>
                  <a:cubicBezTo>
                    <a:pt x="6" y="33"/>
                    <a:pt x="5" y="34"/>
                    <a:pt x="4" y="34"/>
                  </a:cubicBezTo>
                  <a:cubicBezTo>
                    <a:pt x="2" y="36"/>
                    <a:pt x="1" y="35"/>
                    <a:pt x="1" y="39"/>
                  </a:cubicBezTo>
                  <a:cubicBezTo>
                    <a:pt x="1" y="40"/>
                    <a:pt x="1" y="41"/>
                    <a:pt x="1" y="42"/>
                  </a:cubicBezTo>
                  <a:cubicBezTo>
                    <a:pt x="1" y="43"/>
                    <a:pt x="0" y="43"/>
                    <a:pt x="0" y="43"/>
                  </a:cubicBezTo>
                  <a:cubicBezTo>
                    <a:pt x="1" y="43"/>
                    <a:pt x="2" y="43"/>
                    <a:pt x="2" y="43"/>
                  </a:cubicBezTo>
                  <a:cubicBezTo>
                    <a:pt x="8" y="42"/>
                    <a:pt x="12" y="47"/>
                    <a:pt x="12" y="53"/>
                  </a:cubicBezTo>
                  <a:cubicBezTo>
                    <a:pt x="11" y="55"/>
                    <a:pt x="10" y="58"/>
                    <a:pt x="10" y="60"/>
                  </a:cubicBezTo>
                  <a:cubicBezTo>
                    <a:pt x="9" y="63"/>
                    <a:pt x="7" y="65"/>
                    <a:pt x="7" y="68"/>
                  </a:cubicBezTo>
                  <a:cubicBezTo>
                    <a:pt x="7" y="73"/>
                    <a:pt x="9" y="79"/>
                    <a:pt x="13" y="82"/>
                  </a:cubicBezTo>
                  <a:cubicBezTo>
                    <a:pt x="14" y="83"/>
                    <a:pt x="15" y="83"/>
                    <a:pt x="16" y="84"/>
                  </a:cubicBezTo>
                  <a:cubicBezTo>
                    <a:pt x="18" y="85"/>
                    <a:pt x="17" y="85"/>
                    <a:pt x="20" y="86"/>
                  </a:cubicBezTo>
                  <a:cubicBezTo>
                    <a:pt x="21" y="86"/>
                    <a:pt x="23" y="86"/>
                    <a:pt x="24" y="87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30" y="85"/>
                    <a:pt x="31" y="86"/>
                    <a:pt x="29" y="82"/>
                  </a:cubicBezTo>
                  <a:cubicBezTo>
                    <a:pt x="28" y="78"/>
                    <a:pt x="27" y="73"/>
                    <a:pt x="31" y="69"/>
                  </a:cubicBezTo>
                  <a:cubicBezTo>
                    <a:pt x="34" y="66"/>
                    <a:pt x="42" y="62"/>
                    <a:pt x="46" y="61"/>
                  </a:cubicBezTo>
                  <a:cubicBezTo>
                    <a:pt x="50" y="59"/>
                    <a:pt x="59" y="58"/>
                    <a:pt x="62" y="58"/>
                  </a:cubicBezTo>
                  <a:cubicBezTo>
                    <a:pt x="66" y="57"/>
                    <a:pt x="68" y="57"/>
                    <a:pt x="71" y="57"/>
                  </a:cubicBezTo>
                  <a:cubicBezTo>
                    <a:pt x="74" y="58"/>
                    <a:pt x="74" y="60"/>
                    <a:pt x="78" y="61"/>
                  </a:cubicBezTo>
                  <a:cubicBezTo>
                    <a:pt x="79" y="61"/>
                    <a:pt x="80" y="61"/>
                    <a:pt x="81" y="61"/>
                  </a:cubicBezTo>
                  <a:cubicBezTo>
                    <a:pt x="82" y="62"/>
                    <a:pt x="82" y="62"/>
                    <a:pt x="83" y="63"/>
                  </a:cubicBezTo>
                  <a:cubicBezTo>
                    <a:pt x="83" y="65"/>
                    <a:pt x="86" y="65"/>
                    <a:pt x="86" y="67"/>
                  </a:cubicBezTo>
                  <a:cubicBezTo>
                    <a:pt x="87" y="69"/>
                    <a:pt x="87" y="70"/>
                    <a:pt x="88" y="72"/>
                  </a:cubicBezTo>
                  <a:cubicBezTo>
                    <a:pt x="88" y="73"/>
                    <a:pt x="89" y="73"/>
                    <a:pt x="90" y="74"/>
                  </a:cubicBezTo>
                  <a:cubicBezTo>
                    <a:pt x="92" y="76"/>
                    <a:pt x="91" y="79"/>
                    <a:pt x="91" y="82"/>
                  </a:cubicBezTo>
                  <a:cubicBezTo>
                    <a:pt x="90" y="83"/>
                    <a:pt x="90" y="84"/>
                    <a:pt x="90" y="86"/>
                  </a:cubicBezTo>
                  <a:cubicBezTo>
                    <a:pt x="89" y="87"/>
                    <a:pt x="90" y="87"/>
                    <a:pt x="91" y="88"/>
                  </a:cubicBezTo>
                  <a:cubicBezTo>
                    <a:pt x="93" y="88"/>
                    <a:pt x="95" y="88"/>
                    <a:pt x="97" y="87"/>
                  </a:cubicBezTo>
                  <a:cubicBezTo>
                    <a:pt x="98" y="87"/>
                    <a:pt x="99" y="86"/>
                    <a:pt x="99" y="85"/>
                  </a:cubicBezTo>
                  <a:cubicBezTo>
                    <a:pt x="99" y="84"/>
                    <a:pt x="98" y="84"/>
                    <a:pt x="97" y="83"/>
                  </a:cubicBezTo>
                  <a:cubicBezTo>
                    <a:pt x="96" y="80"/>
                    <a:pt x="98" y="77"/>
                    <a:pt x="101" y="75"/>
                  </a:cubicBezTo>
                  <a:cubicBezTo>
                    <a:pt x="102" y="74"/>
                    <a:pt x="102" y="73"/>
                    <a:pt x="103" y="72"/>
                  </a:cubicBezTo>
                  <a:cubicBezTo>
                    <a:pt x="104" y="71"/>
                    <a:pt x="105" y="71"/>
                    <a:pt x="105" y="69"/>
                  </a:cubicBezTo>
                  <a:cubicBezTo>
                    <a:pt x="104" y="68"/>
                    <a:pt x="100" y="65"/>
                    <a:pt x="97" y="63"/>
                  </a:cubicBezTo>
                  <a:cubicBezTo>
                    <a:pt x="96" y="63"/>
                    <a:pt x="96" y="62"/>
                    <a:pt x="96" y="61"/>
                  </a:cubicBezTo>
                  <a:cubicBezTo>
                    <a:pt x="95" y="61"/>
                    <a:pt x="94" y="60"/>
                    <a:pt x="94" y="60"/>
                  </a:cubicBezTo>
                  <a:cubicBezTo>
                    <a:pt x="93" y="58"/>
                    <a:pt x="95" y="56"/>
                    <a:pt x="95" y="55"/>
                  </a:cubicBezTo>
                  <a:cubicBezTo>
                    <a:pt x="95" y="53"/>
                    <a:pt x="93" y="46"/>
                    <a:pt x="93" y="45"/>
                  </a:cubicBezTo>
                  <a:cubicBezTo>
                    <a:pt x="94" y="43"/>
                    <a:pt x="96" y="44"/>
                    <a:pt x="97" y="43"/>
                  </a:cubicBezTo>
                  <a:cubicBezTo>
                    <a:pt x="98" y="42"/>
                    <a:pt x="99" y="37"/>
                    <a:pt x="101" y="35"/>
                  </a:cubicBezTo>
                  <a:cubicBezTo>
                    <a:pt x="102" y="33"/>
                    <a:pt x="103" y="31"/>
                    <a:pt x="106" y="30"/>
                  </a:cubicBezTo>
                  <a:cubicBezTo>
                    <a:pt x="107" y="29"/>
                    <a:pt x="109" y="28"/>
                    <a:pt x="111" y="27"/>
                  </a:cubicBezTo>
                  <a:cubicBezTo>
                    <a:pt x="112" y="25"/>
                    <a:pt x="114" y="25"/>
                    <a:pt x="116" y="24"/>
                  </a:cubicBezTo>
                  <a:cubicBezTo>
                    <a:pt x="116" y="24"/>
                    <a:pt x="116" y="23"/>
                    <a:pt x="116" y="23"/>
                  </a:cubicBezTo>
                  <a:cubicBezTo>
                    <a:pt x="113" y="23"/>
                    <a:pt x="111" y="22"/>
                    <a:pt x="108" y="22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60ADCBD1-EDF2-B726-7FCA-623EFE760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75" y="7385051"/>
              <a:ext cx="704850" cy="1120775"/>
            </a:xfrm>
            <a:custGeom>
              <a:avLst/>
              <a:gdLst>
                <a:gd name="T0" fmla="*/ 182 w 188"/>
                <a:gd name="T1" fmla="*/ 168 h 299"/>
                <a:gd name="T2" fmla="*/ 176 w 188"/>
                <a:gd name="T3" fmla="*/ 150 h 299"/>
                <a:gd name="T4" fmla="*/ 172 w 188"/>
                <a:gd name="T5" fmla="*/ 141 h 299"/>
                <a:gd name="T6" fmla="*/ 171 w 188"/>
                <a:gd name="T7" fmla="*/ 123 h 299"/>
                <a:gd name="T8" fmla="*/ 177 w 188"/>
                <a:gd name="T9" fmla="*/ 113 h 299"/>
                <a:gd name="T10" fmla="*/ 166 w 188"/>
                <a:gd name="T11" fmla="*/ 100 h 299"/>
                <a:gd name="T12" fmla="*/ 157 w 188"/>
                <a:gd name="T13" fmla="*/ 103 h 299"/>
                <a:gd name="T14" fmla="*/ 146 w 188"/>
                <a:gd name="T15" fmla="*/ 84 h 299"/>
                <a:gd name="T16" fmla="*/ 151 w 188"/>
                <a:gd name="T17" fmla="*/ 70 h 299"/>
                <a:gd name="T18" fmla="*/ 160 w 188"/>
                <a:gd name="T19" fmla="*/ 55 h 299"/>
                <a:gd name="T20" fmla="*/ 185 w 188"/>
                <a:gd name="T21" fmla="*/ 47 h 299"/>
                <a:gd name="T22" fmla="*/ 176 w 188"/>
                <a:gd name="T23" fmla="*/ 24 h 299"/>
                <a:gd name="T24" fmla="*/ 170 w 188"/>
                <a:gd name="T25" fmla="*/ 16 h 299"/>
                <a:gd name="T26" fmla="*/ 164 w 188"/>
                <a:gd name="T27" fmla="*/ 1 h 299"/>
                <a:gd name="T28" fmla="*/ 141 w 188"/>
                <a:gd name="T29" fmla="*/ 13 h 299"/>
                <a:gd name="T30" fmla="*/ 120 w 188"/>
                <a:gd name="T31" fmla="*/ 27 h 299"/>
                <a:gd name="T32" fmla="*/ 103 w 188"/>
                <a:gd name="T33" fmla="*/ 36 h 299"/>
                <a:gd name="T34" fmla="*/ 93 w 188"/>
                <a:gd name="T35" fmla="*/ 19 h 299"/>
                <a:gd name="T36" fmla="*/ 71 w 188"/>
                <a:gd name="T37" fmla="*/ 32 h 299"/>
                <a:gd name="T38" fmla="*/ 60 w 188"/>
                <a:gd name="T39" fmla="*/ 44 h 299"/>
                <a:gd name="T40" fmla="*/ 59 w 188"/>
                <a:gd name="T41" fmla="*/ 68 h 299"/>
                <a:gd name="T42" fmla="*/ 51 w 188"/>
                <a:gd name="T43" fmla="*/ 80 h 299"/>
                <a:gd name="T44" fmla="*/ 47 w 188"/>
                <a:gd name="T45" fmla="*/ 91 h 299"/>
                <a:gd name="T46" fmla="*/ 42 w 188"/>
                <a:gd name="T47" fmla="*/ 108 h 299"/>
                <a:gd name="T48" fmla="*/ 37 w 188"/>
                <a:gd name="T49" fmla="*/ 130 h 299"/>
                <a:gd name="T50" fmla="*/ 34 w 188"/>
                <a:gd name="T51" fmla="*/ 149 h 299"/>
                <a:gd name="T52" fmla="*/ 33 w 188"/>
                <a:gd name="T53" fmla="*/ 171 h 299"/>
                <a:gd name="T54" fmla="*/ 20 w 188"/>
                <a:gd name="T55" fmla="*/ 185 h 299"/>
                <a:gd name="T56" fmla="*/ 3 w 188"/>
                <a:gd name="T57" fmla="*/ 194 h 299"/>
                <a:gd name="T58" fmla="*/ 24 w 188"/>
                <a:gd name="T59" fmla="*/ 212 h 299"/>
                <a:gd name="T60" fmla="*/ 36 w 188"/>
                <a:gd name="T61" fmla="*/ 235 h 299"/>
                <a:gd name="T62" fmla="*/ 39 w 188"/>
                <a:gd name="T63" fmla="*/ 257 h 299"/>
                <a:gd name="T64" fmla="*/ 39 w 188"/>
                <a:gd name="T65" fmla="*/ 274 h 299"/>
                <a:gd name="T66" fmla="*/ 32 w 188"/>
                <a:gd name="T67" fmla="*/ 290 h 299"/>
                <a:gd name="T68" fmla="*/ 45 w 188"/>
                <a:gd name="T69" fmla="*/ 294 h 299"/>
                <a:gd name="T70" fmla="*/ 71 w 188"/>
                <a:gd name="T71" fmla="*/ 293 h 299"/>
                <a:gd name="T72" fmla="*/ 95 w 188"/>
                <a:gd name="T73" fmla="*/ 277 h 299"/>
                <a:gd name="T74" fmla="*/ 112 w 188"/>
                <a:gd name="T75" fmla="*/ 263 h 299"/>
                <a:gd name="T76" fmla="*/ 113 w 188"/>
                <a:gd name="T77" fmla="*/ 250 h 299"/>
                <a:gd name="T78" fmla="*/ 120 w 188"/>
                <a:gd name="T79" fmla="*/ 231 h 299"/>
                <a:gd name="T80" fmla="*/ 119 w 188"/>
                <a:gd name="T81" fmla="*/ 220 h 299"/>
                <a:gd name="T82" fmla="*/ 119 w 188"/>
                <a:gd name="T83" fmla="*/ 203 h 299"/>
                <a:gd name="T84" fmla="*/ 124 w 188"/>
                <a:gd name="T85" fmla="*/ 187 h 299"/>
                <a:gd name="T86" fmla="*/ 136 w 188"/>
                <a:gd name="T87" fmla="*/ 181 h 299"/>
                <a:gd name="T88" fmla="*/ 152 w 188"/>
                <a:gd name="T89" fmla="*/ 182 h 299"/>
                <a:gd name="T90" fmla="*/ 168 w 188"/>
                <a:gd name="T91" fmla="*/ 181 h 299"/>
                <a:gd name="T92" fmla="*/ 182 w 188"/>
                <a:gd name="T93" fmla="*/ 187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8" h="299">
                  <a:moveTo>
                    <a:pt x="188" y="181"/>
                  </a:moveTo>
                  <a:cubicBezTo>
                    <a:pt x="187" y="180"/>
                    <a:pt x="188" y="178"/>
                    <a:pt x="188" y="177"/>
                  </a:cubicBezTo>
                  <a:cubicBezTo>
                    <a:pt x="187" y="172"/>
                    <a:pt x="184" y="171"/>
                    <a:pt x="182" y="168"/>
                  </a:cubicBezTo>
                  <a:cubicBezTo>
                    <a:pt x="181" y="166"/>
                    <a:pt x="178" y="165"/>
                    <a:pt x="177" y="164"/>
                  </a:cubicBezTo>
                  <a:cubicBezTo>
                    <a:pt x="176" y="163"/>
                    <a:pt x="177" y="161"/>
                    <a:pt x="176" y="159"/>
                  </a:cubicBezTo>
                  <a:cubicBezTo>
                    <a:pt x="176" y="157"/>
                    <a:pt x="172" y="151"/>
                    <a:pt x="176" y="150"/>
                  </a:cubicBezTo>
                  <a:cubicBezTo>
                    <a:pt x="175" y="149"/>
                    <a:pt x="175" y="147"/>
                    <a:pt x="174" y="146"/>
                  </a:cubicBezTo>
                  <a:cubicBezTo>
                    <a:pt x="172" y="145"/>
                    <a:pt x="169" y="145"/>
                    <a:pt x="169" y="143"/>
                  </a:cubicBezTo>
                  <a:cubicBezTo>
                    <a:pt x="169" y="140"/>
                    <a:pt x="170" y="141"/>
                    <a:pt x="172" y="141"/>
                  </a:cubicBezTo>
                  <a:cubicBezTo>
                    <a:pt x="174" y="140"/>
                    <a:pt x="174" y="141"/>
                    <a:pt x="175" y="138"/>
                  </a:cubicBezTo>
                  <a:cubicBezTo>
                    <a:pt x="176" y="135"/>
                    <a:pt x="173" y="131"/>
                    <a:pt x="172" y="128"/>
                  </a:cubicBezTo>
                  <a:cubicBezTo>
                    <a:pt x="172" y="126"/>
                    <a:pt x="171" y="125"/>
                    <a:pt x="171" y="123"/>
                  </a:cubicBezTo>
                  <a:cubicBezTo>
                    <a:pt x="171" y="121"/>
                    <a:pt x="171" y="121"/>
                    <a:pt x="173" y="120"/>
                  </a:cubicBezTo>
                  <a:cubicBezTo>
                    <a:pt x="175" y="119"/>
                    <a:pt x="176" y="121"/>
                    <a:pt x="177" y="119"/>
                  </a:cubicBezTo>
                  <a:cubicBezTo>
                    <a:pt x="178" y="117"/>
                    <a:pt x="177" y="114"/>
                    <a:pt x="177" y="113"/>
                  </a:cubicBezTo>
                  <a:cubicBezTo>
                    <a:pt x="177" y="110"/>
                    <a:pt x="177" y="106"/>
                    <a:pt x="177" y="103"/>
                  </a:cubicBezTo>
                  <a:cubicBezTo>
                    <a:pt x="177" y="99"/>
                    <a:pt x="173" y="98"/>
                    <a:pt x="169" y="98"/>
                  </a:cubicBezTo>
                  <a:cubicBezTo>
                    <a:pt x="166" y="98"/>
                    <a:pt x="167" y="98"/>
                    <a:pt x="166" y="100"/>
                  </a:cubicBezTo>
                  <a:cubicBezTo>
                    <a:pt x="163" y="102"/>
                    <a:pt x="164" y="101"/>
                    <a:pt x="161" y="101"/>
                  </a:cubicBezTo>
                  <a:cubicBezTo>
                    <a:pt x="161" y="101"/>
                    <a:pt x="160" y="101"/>
                    <a:pt x="159" y="101"/>
                  </a:cubicBezTo>
                  <a:cubicBezTo>
                    <a:pt x="158" y="101"/>
                    <a:pt x="157" y="103"/>
                    <a:pt x="157" y="103"/>
                  </a:cubicBezTo>
                  <a:cubicBezTo>
                    <a:pt x="155" y="103"/>
                    <a:pt x="154" y="101"/>
                    <a:pt x="152" y="100"/>
                  </a:cubicBezTo>
                  <a:cubicBezTo>
                    <a:pt x="149" y="97"/>
                    <a:pt x="145" y="100"/>
                    <a:pt x="144" y="95"/>
                  </a:cubicBezTo>
                  <a:cubicBezTo>
                    <a:pt x="143" y="91"/>
                    <a:pt x="144" y="87"/>
                    <a:pt x="146" y="84"/>
                  </a:cubicBezTo>
                  <a:cubicBezTo>
                    <a:pt x="146" y="83"/>
                    <a:pt x="148" y="80"/>
                    <a:pt x="148" y="79"/>
                  </a:cubicBezTo>
                  <a:cubicBezTo>
                    <a:pt x="148" y="77"/>
                    <a:pt x="147" y="76"/>
                    <a:pt x="147" y="74"/>
                  </a:cubicBezTo>
                  <a:cubicBezTo>
                    <a:pt x="147" y="72"/>
                    <a:pt x="150" y="71"/>
                    <a:pt x="151" y="70"/>
                  </a:cubicBezTo>
                  <a:cubicBezTo>
                    <a:pt x="152" y="68"/>
                    <a:pt x="152" y="67"/>
                    <a:pt x="153" y="65"/>
                  </a:cubicBezTo>
                  <a:cubicBezTo>
                    <a:pt x="155" y="62"/>
                    <a:pt x="161" y="64"/>
                    <a:pt x="162" y="61"/>
                  </a:cubicBezTo>
                  <a:cubicBezTo>
                    <a:pt x="162" y="59"/>
                    <a:pt x="159" y="57"/>
                    <a:pt x="160" y="55"/>
                  </a:cubicBezTo>
                  <a:cubicBezTo>
                    <a:pt x="161" y="53"/>
                    <a:pt x="162" y="53"/>
                    <a:pt x="163" y="53"/>
                  </a:cubicBezTo>
                  <a:cubicBezTo>
                    <a:pt x="167" y="52"/>
                    <a:pt x="172" y="54"/>
                    <a:pt x="173" y="50"/>
                  </a:cubicBezTo>
                  <a:cubicBezTo>
                    <a:pt x="176" y="50"/>
                    <a:pt x="183" y="49"/>
                    <a:pt x="185" y="47"/>
                  </a:cubicBezTo>
                  <a:cubicBezTo>
                    <a:pt x="180" y="47"/>
                    <a:pt x="185" y="35"/>
                    <a:pt x="184" y="32"/>
                  </a:cubicBezTo>
                  <a:cubicBezTo>
                    <a:pt x="184" y="29"/>
                    <a:pt x="183" y="28"/>
                    <a:pt x="181" y="26"/>
                  </a:cubicBezTo>
                  <a:cubicBezTo>
                    <a:pt x="179" y="24"/>
                    <a:pt x="177" y="25"/>
                    <a:pt x="176" y="24"/>
                  </a:cubicBezTo>
                  <a:cubicBezTo>
                    <a:pt x="175" y="23"/>
                    <a:pt x="175" y="22"/>
                    <a:pt x="174" y="21"/>
                  </a:cubicBezTo>
                  <a:cubicBezTo>
                    <a:pt x="173" y="20"/>
                    <a:pt x="172" y="21"/>
                    <a:pt x="172" y="20"/>
                  </a:cubicBezTo>
                  <a:cubicBezTo>
                    <a:pt x="170" y="18"/>
                    <a:pt x="170" y="19"/>
                    <a:pt x="170" y="16"/>
                  </a:cubicBezTo>
                  <a:cubicBezTo>
                    <a:pt x="170" y="14"/>
                    <a:pt x="171" y="13"/>
                    <a:pt x="170" y="10"/>
                  </a:cubicBezTo>
                  <a:cubicBezTo>
                    <a:pt x="169" y="8"/>
                    <a:pt x="168" y="6"/>
                    <a:pt x="167" y="4"/>
                  </a:cubicBezTo>
                  <a:cubicBezTo>
                    <a:pt x="166" y="2"/>
                    <a:pt x="167" y="1"/>
                    <a:pt x="164" y="1"/>
                  </a:cubicBezTo>
                  <a:cubicBezTo>
                    <a:pt x="162" y="0"/>
                    <a:pt x="160" y="1"/>
                    <a:pt x="158" y="2"/>
                  </a:cubicBezTo>
                  <a:cubicBezTo>
                    <a:pt x="155" y="2"/>
                    <a:pt x="150" y="1"/>
                    <a:pt x="147" y="3"/>
                  </a:cubicBezTo>
                  <a:cubicBezTo>
                    <a:pt x="143" y="6"/>
                    <a:pt x="143" y="10"/>
                    <a:pt x="141" y="13"/>
                  </a:cubicBezTo>
                  <a:cubicBezTo>
                    <a:pt x="138" y="16"/>
                    <a:pt x="133" y="16"/>
                    <a:pt x="131" y="19"/>
                  </a:cubicBezTo>
                  <a:cubicBezTo>
                    <a:pt x="130" y="21"/>
                    <a:pt x="132" y="30"/>
                    <a:pt x="128" y="29"/>
                  </a:cubicBezTo>
                  <a:cubicBezTo>
                    <a:pt x="129" y="25"/>
                    <a:pt x="122" y="26"/>
                    <a:pt x="120" y="27"/>
                  </a:cubicBezTo>
                  <a:cubicBezTo>
                    <a:pt x="117" y="28"/>
                    <a:pt x="115" y="29"/>
                    <a:pt x="111" y="29"/>
                  </a:cubicBezTo>
                  <a:cubicBezTo>
                    <a:pt x="109" y="30"/>
                    <a:pt x="107" y="29"/>
                    <a:pt x="105" y="31"/>
                  </a:cubicBezTo>
                  <a:cubicBezTo>
                    <a:pt x="104" y="32"/>
                    <a:pt x="104" y="35"/>
                    <a:pt x="103" y="36"/>
                  </a:cubicBezTo>
                  <a:cubicBezTo>
                    <a:pt x="101" y="38"/>
                    <a:pt x="96" y="35"/>
                    <a:pt x="93" y="35"/>
                  </a:cubicBezTo>
                  <a:cubicBezTo>
                    <a:pt x="94" y="32"/>
                    <a:pt x="94" y="29"/>
                    <a:pt x="95" y="26"/>
                  </a:cubicBezTo>
                  <a:cubicBezTo>
                    <a:pt x="96" y="22"/>
                    <a:pt x="98" y="21"/>
                    <a:pt x="93" y="19"/>
                  </a:cubicBezTo>
                  <a:cubicBezTo>
                    <a:pt x="88" y="18"/>
                    <a:pt x="82" y="17"/>
                    <a:pt x="76" y="18"/>
                  </a:cubicBezTo>
                  <a:cubicBezTo>
                    <a:pt x="76" y="21"/>
                    <a:pt x="77" y="25"/>
                    <a:pt x="75" y="28"/>
                  </a:cubicBezTo>
                  <a:cubicBezTo>
                    <a:pt x="74" y="29"/>
                    <a:pt x="72" y="30"/>
                    <a:pt x="71" y="32"/>
                  </a:cubicBezTo>
                  <a:cubicBezTo>
                    <a:pt x="71" y="33"/>
                    <a:pt x="70" y="35"/>
                    <a:pt x="69" y="36"/>
                  </a:cubicBezTo>
                  <a:cubicBezTo>
                    <a:pt x="68" y="39"/>
                    <a:pt x="66" y="43"/>
                    <a:pt x="62" y="41"/>
                  </a:cubicBezTo>
                  <a:cubicBezTo>
                    <a:pt x="61" y="42"/>
                    <a:pt x="60" y="43"/>
                    <a:pt x="60" y="44"/>
                  </a:cubicBezTo>
                  <a:cubicBezTo>
                    <a:pt x="59" y="46"/>
                    <a:pt x="59" y="47"/>
                    <a:pt x="59" y="49"/>
                  </a:cubicBezTo>
                  <a:cubicBezTo>
                    <a:pt x="59" y="53"/>
                    <a:pt x="61" y="55"/>
                    <a:pt x="61" y="59"/>
                  </a:cubicBezTo>
                  <a:cubicBezTo>
                    <a:pt x="61" y="62"/>
                    <a:pt x="61" y="65"/>
                    <a:pt x="59" y="68"/>
                  </a:cubicBezTo>
                  <a:cubicBezTo>
                    <a:pt x="59" y="71"/>
                    <a:pt x="59" y="70"/>
                    <a:pt x="57" y="72"/>
                  </a:cubicBezTo>
                  <a:cubicBezTo>
                    <a:pt x="55" y="73"/>
                    <a:pt x="53" y="73"/>
                    <a:pt x="52" y="75"/>
                  </a:cubicBezTo>
                  <a:cubicBezTo>
                    <a:pt x="51" y="76"/>
                    <a:pt x="50" y="78"/>
                    <a:pt x="51" y="80"/>
                  </a:cubicBezTo>
                  <a:cubicBezTo>
                    <a:pt x="52" y="81"/>
                    <a:pt x="55" y="80"/>
                    <a:pt x="54" y="83"/>
                  </a:cubicBezTo>
                  <a:cubicBezTo>
                    <a:pt x="53" y="85"/>
                    <a:pt x="50" y="84"/>
                    <a:pt x="49" y="86"/>
                  </a:cubicBezTo>
                  <a:cubicBezTo>
                    <a:pt x="47" y="87"/>
                    <a:pt x="47" y="89"/>
                    <a:pt x="47" y="91"/>
                  </a:cubicBezTo>
                  <a:cubicBezTo>
                    <a:pt x="46" y="95"/>
                    <a:pt x="43" y="99"/>
                    <a:pt x="40" y="102"/>
                  </a:cubicBezTo>
                  <a:cubicBezTo>
                    <a:pt x="39" y="103"/>
                    <a:pt x="36" y="104"/>
                    <a:pt x="38" y="106"/>
                  </a:cubicBezTo>
                  <a:cubicBezTo>
                    <a:pt x="38" y="107"/>
                    <a:pt x="41" y="107"/>
                    <a:pt x="42" y="108"/>
                  </a:cubicBezTo>
                  <a:cubicBezTo>
                    <a:pt x="45" y="109"/>
                    <a:pt x="46" y="111"/>
                    <a:pt x="46" y="113"/>
                  </a:cubicBezTo>
                  <a:cubicBezTo>
                    <a:pt x="48" y="117"/>
                    <a:pt x="47" y="120"/>
                    <a:pt x="44" y="122"/>
                  </a:cubicBezTo>
                  <a:cubicBezTo>
                    <a:pt x="42" y="124"/>
                    <a:pt x="39" y="128"/>
                    <a:pt x="37" y="130"/>
                  </a:cubicBezTo>
                  <a:cubicBezTo>
                    <a:pt x="34" y="135"/>
                    <a:pt x="40" y="136"/>
                    <a:pt x="39" y="140"/>
                  </a:cubicBezTo>
                  <a:cubicBezTo>
                    <a:pt x="39" y="142"/>
                    <a:pt x="35" y="142"/>
                    <a:pt x="34" y="144"/>
                  </a:cubicBezTo>
                  <a:cubicBezTo>
                    <a:pt x="33" y="145"/>
                    <a:pt x="33" y="147"/>
                    <a:pt x="34" y="149"/>
                  </a:cubicBezTo>
                  <a:cubicBezTo>
                    <a:pt x="35" y="153"/>
                    <a:pt x="41" y="154"/>
                    <a:pt x="41" y="157"/>
                  </a:cubicBezTo>
                  <a:cubicBezTo>
                    <a:pt x="42" y="160"/>
                    <a:pt x="39" y="165"/>
                    <a:pt x="37" y="167"/>
                  </a:cubicBezTo>
                  <a:cubicBezTo>
                    <a:pt x="36" y="168"/>
                    <a:pt x="35" y="169"/>
                    <a:pt x="33" y="171"/>
                  </a:cubicBezTo>
                  <a:cubicBezTo>
                    <a:pt x="32" y="172"/>
                    <a:pt x="32" y="173"/>
                    <a:pt x="31" y="174"/>
                  </a:cubicBezTo>
                  <a:cubicBezTo>
                    <a:pt x="29" y="177"/>
                    <a:pt x="26" y="180"/>
                    <a:pt x="24" y="183"/>
                  </a:cubicBezTo>
                  <a:cubicBezTo>
                    <a:pt x="22" y="184"/>
                    <a:pt x="23" y="185"/>
                    <a:pt x="20" y="185"/>
                  </a:cubicBezTo>
                  <a:cubicBezTo>
                    <a:pt x="16" y="185"/>
                    <a:pt x="11" y="180"/>
                    <a:pt x="9" y="187"/>
                  </a:cubicBezTo>
                  <a:cubicBezTo>
                    <a:pt x="8" y="189"/>
                    <a:pt x="9" y="191"/>
                    <a:pt x="8" y="192"/>
                  </a:cubicBezTo>
                  <a:cubicBezTo>
                    <a:pt x="7" y="194"/>
                    <a:pt x="5" y="193"/>
                    <a:pt x="3" y="194"/>
                  </a:cubicBezTo>
                  <a:cubicBezTo>
                    <a:pt x="0" y="198"/>
                    <a:pt x="7" y="199"/>
                    <a:pt x="9" y="200"/>
                  </a:cubicBezTo>
                  <a:cubicBezTo>
                    <a:pt x="12" y="201"/>
                    <a:pt x="14" y="203"/>
                    <a:pt x="17" y="205"/>
                  </a:cubicBezTo>
                  <a:cubicBezTo>
                    <a:pt x="21" y="207"/>
                    <a:pt x="22" y="209"/>
                    <a:pt x="24" y="212"/>
                  </a:cubicBezTo>
                  <a:cubicBezTo>
                    <a:pt x="26" y="215"/>
                    <a:pt x="27" y="218"/>
                    <a:pt x="30" y="220"/>
                  </a:cubicBezTo>
                  <a:cubicBezTo>
                    <a:pt x="34" y="225"/>
                    <a:pt x="31" y="224"/>
                    <a:pt x="29" y="229"/>
                  </a:cubicBezTo>
                  <a:cubicBezTo>
                    <a:pt x="27" y="234"/>
                    <a:pt x="32" y="235"/>
                    <a:pt x="36" y="235"/>
                  </a:cubicBezTo>
                  <a:cubicBezTo>
                    <a:pt x="36" y="240"/>
                    <a:pt x="36" y="240"/>
                    <a:pt x="39" y="243"/>
                  </a:cubicBezTo>
                  <a:cubicBezTo>
                    <a:pt x="41" y="245"/>
                    <a:pt x="44" y="248"/>
                    <a:pt x="43" y="251"/>
                  </a:cubicBezTo>
                  <a:cubicBezTo>
                    <a:pt x="43" y="254"/>
                    <a:pt x="39" y="254"/>
                    <a:pt x="39" y="257"/>
                  </a:cubicBezTo>
                  <a:cubicBezTo>
                    <a:pt x="40" y="260"/>
                    <a:pt x="44" y="260"/>
                    <a:pt x="44" y="264"/>
                  </a:cubicBezTo>
                  <a:cubicBezTo>
                    <a:pt x="44" y="268"/>
                    <a:pt x="41" y="266"/>
                    <a:pt x="38" y="266"/>
                  </a:cubicBezTo>
                  <a:cubicBezTo>
                    <a:pt x="38" y="269"/>
                    <a:pt x="39" y="272"/>
                    <a:pt x="39" y="274"/>
                  </a:cubicBezTo>
                  <a:cubicBezTo>
                    <a:pt x="39" y="277"/>
                    <a:pt x="34" y="278"/>
                    <a:pt x="33" y="282"/>
                  </a:cubicBezTo>
                  <a:cubicBezTo>
                    <a:pt x="33" y="283"/>
                    <a:pt x="33" y="285"/>
                    <a:pt x="33" y="286"/>
                  </a:cubicBezTo>
                  <a:cubicBezTo>
                    <a:pt x="32" y="288"/>
                    <a:pt x="31" y="288"/>
                    <a:pt x="32" y="290"/>
                  </a:cubicBezTo>
                  <a:cubicBezTo>
                    <a:pt x="33" y="291"/>
                    <a:pt x="35" y="291"/>
                    <a:pt x="36" y="292"/>
                  </a:cubicBezTo>
                  <a:cubicBezTo>
                    <a:pt x="37" y="293"/>
                    <a:pt x="37" y="295"/>
                    <a:pt x="38" y="296"/>
                  </a:cubicBezTo>
                  <a:cubicBezTo>
                    <a:pt x="40" y="299"/>
                    <a:pt x="43" y="294"/>
                    <a:pt x="45" y="294"/>
                  </a:cubicBezTo>
                  <a:cubicBezTo>
                    <a:pt x="48" y="293"/>
                    <a:pt x="52" y="292"/>
                    <a:pt x="55" y="292"/>
                  </a:cubicBezTo>
                  <a:cubicBezTo>
                    <a:pt x="59" y="292"/>
                    <a:pt x="64" y="294"/>
                    <a:pt x="69" y="296"/>
                  </a:cubicBezTo>
                  <a:cubicBezTo>
                    <a:pt x="69" y="295"/>
                    <a:pt x="70" y="294"/>
                    <a:pt x="71" y="293"/>
                  </a:cubicBezTo>
                  <a:cubicBezTo>
                    <a:pt x="73" y="292"/>
                    <a:pt x="76" y="291"/>
                    <a:pt x="77" y="290"/>
                  </a:cubicBezTo>
                  <a:cubicBezTo>
                    <a:pt x="80" y="291"/>
                    <a:pt x="84" y="284"/>
                    <a:pt x="86" y="283"/>
                  </a:cubicBezTo>
                  <a:cubicBezTo>
                    <a:pt x="89" y="280"/>
                    <a:pt x="92" y="279"/>
                    <a:pt x="95" y="277"/>
                  </a:cubicBezTo>
                  <a:cubicBezTo>
                    <a:pt x="97" y="276"/>
                    <a:pt x="99" y="274"/>
                    <a:pt x="101" y="274"/>
                  </a:cubicBezTo>
                  <a:cubicBezTo>
                    <a:pt x="104" y="273"/>
                    <a:pt x="105" y="274"/>
                    <a:pt x="107" y="271"/>
                  </a:cubicBezTo>
                  <a:cubicBezTo>
                    <a:pt x="109" y="268"/>
                    <a:pt x="113" y="266"/>
                    <a:pt x="112" y="263"/>
                  </a:cubicBezTo>
                  <a:cubicBezTo>
                    <a:pt x="111" y="261"/>
                    <a:pt x="108" y="259"/>
                    <a:pt x="108" y="258"/>
                  </a:cubicBezTo>
                  <a:cubicBezTo>
                    <a:pt x="108" y="255"/>
                    <a:pt x="109" y="256"/>
                    <a:pt x="111" y="254"/>
                  </a:cubicBezTo>
                  <a:cubicBezTo>
                    <a:pt x="113" y="253"/>
                    <a:pt x="114" y="253"/>
                    <a:pt x="113" y="250"/>
                  </a:cubicBezTo>
                  <a:cubicBezTo>
                    <a:pt x="113" y="248"/>
                    <a:pt x="112" y="248"/>
                    <a:pt x="111" y="245"/>
                  </a:cubicBezTo>
                  <a:cubicBezTo>
                    <a:pt x="110" y="242"/>
                    <a:pt x="111" y="238"/>
                    <a:pt x="113" y="237"/>
                  </a:cubicBezTo>
                  <a:cubicBezTo>
                    <a:pt x="116" y="235"/>
                    <a:pt x="119" y="235"/>
                    <a:pt x="120" y="231"/>
                  </a:cubicBezTo>
                  <a:cubicBezTo>
                    <a:pt x="120" y="230"/>
                    <a:pt x="120" y="228"/>
                    <a:pt x="120" y="227"/>
                  </a:cubicBezTo>
                  <a:cubicBezTo>
                    <a:pt x="120" y="226"/>
                    <a:pt x="121" y="225"/>
                    <a:pt x="121" y="223"/>
                  </a:cubicBezTo>
                  <a:cubicBezTo>
                    <a:pt x="121" y="222"/>
                    <a:pt x="119" y="221"/>
                    <a:pt x="119" y="220"/>
                  </a:cubicBezTo>
                  <a:cubicBezTo>
                    <a:pt x="118" y="218"/>
                    <a:pt x="118" y="217"/>
                    <a:pt x="118" y="215"/>
                  </a:cubicBezTo>
                  <a:cubicBezTo>
                    <a:pt x="118" y="211"/>
                    <a:pt x="120" y="211"/>
                    <a:pt x="122" y="208"/>
                  </a:cubicBezTo>
                  <a:cubicBezTo>
                    <a:pt x="125" y="205"/>
                    <a:pt x="120" y="205"/>
                    <a:pt x="119" y="203"/>
                  </a:cubicBezTo>
                  <a:cubicBezTo>
                    <a:pt x="118" y="203"/>
                    <a:pt x="118" y="200"/>
                    <a:pt x="118" y="199"/>
                  </a:cubicBezTo>
                  <a:cubicBezTo>
                    <a:pt x="118" y="197"/>
                    <a:pt x="119" y="197"/>
                    <a:pt x="120" y="195"/>
                  </a:cubicBezTo>
                  <a:cubicBezTo>
                    <a:pt x="122" y="193"/>
                    <a:pt x="121" y="187"/>
                    <a:pt x="124" y="187"/>
                  </a:cubicBezTo>
                  <a:cubicBezTo>
                    <a:pt x="127" y="186"/>
                    <a:pt x="129" y="191"/>
                    <a:pt x="132" y="188"/>
                  </a:cubicBezTo>
                  <a:cubicBezTo>
                    <a:pt x="133" y="187"/>
                    <a:pt x="133" y="186"/>
                    <a:pt x="133" y="184"/>
                  </a:cubicBezTo>
                  <a:cubicBezTo>
                    <a:pt x="134" y="182"/>
                    <a:pt x="134" y="182"/>
                    <a:pt x="136" y="181"/>
                  </a:cubicBezTo>
                  <a:cubicBezTo>
                    <a:pt x="139" y="179"/>
                    <a:pt x="139" y="175"/>
                    <a:pt x="142" y="174"/>
                  </a:cubicBezTo>
                  <a:cubicBezTo>
                    <a:pt x="144" y="173"/>
                    <a:pt x="148" y="174"/>
                    <a:pt x="150" y="175"/>
                  </a:cubicBezTo>
                  <a:cubicBezTo>
                    <a:pt x="154" y="177"/>
                    <a:pt x="150" y="180"/>
                    <a:pt x="152" y="182"/>
                  </a:cubicBezTo>
                  <a:cubicBezTo>
                    <a:pt x="152" y="183"/>
                    <a:pt x="155" y="184"/>
                    <a:pt x="156" y="184"/>
                  </a:cubicBezTo>
                  <a:cubicBezTo>
                    <a:pt x="158" y="184"/>
                    <a:pt x="157" y="182"/>
                    <a:pt x="158" y="181"/>
                  </a:cubicBezTo>
                  <a:cubicBezTo>
                    <a:pt x="160" y="179"/>
                    <a:pt x="165" y="180"/>
                    <a:pt x="168" y="181"/>
                  </a:cubicBezTo>
                  <a:cubicBezTo>
                    <a:pt x="169" y="181"/>
                    <a:pt x="170" y="182"/>
                    <a:pt x="172" y="183"/>
                  </a:cubicBezTo>
                  <a:cubicBezTo>
                    <a:pt x="173" y="184"/>
                    <a:pt x="173" y="185"/>
                    <a:pt x="174" y="186"/>
                  </a:cubicBezTo>
                  <a:cubicBezTo>
                    <a:pt x="176" y="188"/>
                    <a:pt x="179" y="188"/>
                    <a:pt x="182" y="187"/>
                  </a:cubicBezTo>
                  <a:cubicBezTo>
                    <a:pt x="184" y="185"/>
                    <a:pt x="186" y="183"/>
                    <a:pt x="188" y="182"/>
                  </a:cubicBezTo>
                  <a:cubicBezTo>
                    <a:pt x="188" y="181"/>
                    <a:pt x="188" y="181"/>
                    <a:pt x="188" y="18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7B4A8ED2-DC40-EAC3-76E5-29DAF1F06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375" y="7415213"/>
              <a:ext cx="487363" cy="427038"/>
            </a:xfrm>
            <a:custGeom>
              <a:avLst/>
              <a:gdLst>
                <a:gd name="T0" fmla="*/ 128 w 130"/>
                <a:gd name="T1" fmla="*/ 36 h 114"/>
                <a:gd name="T2" fmla="*/ 130 w 130"/>
                <a:gd name="T3" fmla="*/ 33 h 114"/>
                <a:gd name="T4" fmla="*/ 123 w 130"/>
                <a:gd name="T5" fmla="*/ 17 h 114"/>
                <a:gd name="T6" fmla="*/ 116 w 130"/>
                <a:gd name="T7" fmla="*/ 4 h 114"/>
                <a:gd name="T8" fmla="*/ 112 w 130"/>
                <a:gd name="T9" fmla="*/ 0 h 114"/>
                <a:gd name="T10" fmla="*/ 85 w 130"/>
                <a:gd name="T11" fmla="*/ 9 h 114"/>
                <a:gd name="T12" fmla="*/ 83 w 130"/>
                <a:gd name="T13" fmla="*/ 24 h 114"/>
                <a:gd name="T14" fmla="*/ 71 w 130"/>
                <a:gd name="T15" fmla="*/ 35 h 114"/>
                <a:gd name="T16" fmla="*/ 49 w 130"/>
                <a:gd name="T17" fmla="*/ 34 h 114"/>
                <a:gd name="T18" fmla="*/ 30 w 130"/>
                <a:gd name="T19" fmla="*/ 23 h 114"/>
                <a:gd name="T20" fmla="*/ 32 w 130"/>
                <a:gd name="T21" fmla="*/ 12 h 114"/>
                <a:gd name="T22" fmla="*/ 36 w 130"/>
                <a:gd name="T23" fmla="*/ 2 h 114"/>
                <a:gd name="T24" fmla="*/ 27 w 130"/>
                <a:gd name="T25" fmla="*/ 2 h 114"/>
                <a:gd name="T26" fmla="*/ 22 w 130"/>
                <a:gd name="T27" fmla="*/ 4 h 114"/>
                <a:gd name="T28" fmla="*/ 15 w 130"/>
                <a:gd name="T29" fmla="*/ 10 h 114"/>
                <a:gd name="T30" fmla="*/ 11 w 130"/>
                <a:gd name="T31" fmla="*/ 20 h 114"/>
                <a:gd name="T32" fmla="*/ 8 w 130"/>
                <a:gd name="T33" fmla="*/ 38 h 114"/>
                <a:gd name="T34" fmla="*/ 4 w 130"/>
                <a:gd name="T35" fmla="*/ 46 h 114"/>
                <a:gd name="T36" fmla="*/ 2 w 130"/>
                <a:gd name="T37" fmla="*/ 56 h 114"/>
                <a:gd name="T38" fmla="*/ 4 w 130"/>
                <a:gd name="T39" fmla="*/ 72 h 114"/>
                <a:gd name="T40" fmla="*/ 3 w 130"/>
                <a:gd name="T41" fmla="*/ 83 h 114"/>
                <a:gd name="T42" fmla="*/ 0 w 130"/>
                <a:gd name="T43" fmla="*/ 91 h 114"/>
                <a:gd name="T44" fmla="*/ 4 w 130"/>
                <a:gd name="T45" fmla="*/ 99 h 114"/>
                <a:gd name="T46" fmla="*/ 2 w 130"/>
                <a:gd name="T47" fmla="*/ 104 h 114"/>
                <a:gd name="T48" fmla="*/ 3 w 130"/>
                <a:gd name="T49" fmla="*/ 111 h 114"/>
                <a:gd name="T50" fmla="*/ 14 w 130"/>
                <a:gd name="T51" fmla="*/ 101 h 114"/>
                <a:gd name="T52" fmla="*/ 25 w 130"/>
                <a:gd name="T53" fmla="*/ 114 h 114"/>
                <a:gd name="T54" fmla="*/ 38 w 130"/>
                <a:gd name="T55" fmla="*/ 103 h 114"/>
                <a:gd name="T56" fmla="*/ 43 w 130"/>
                <a:gd name="T57" fmla="*/ 94 h 114"/>
                <a:gd name="T58" fmla="*/ 57 w 130"/>
                <a:gd name="T59" fmla="*/ 87 h 114"/>
                <a:gd name="T60" fmla="*/ 70 w 130"/>
                <a:gd name="T61" fmla="*/ 90 h 114"/>
                <a:gd name="T62" fmla="*/ 85 w 130"/>
                <a:gd name="T63" fmla="*/ 91 h 114"/>
                <a:gd name="T64" fmla="*/ 100 w 130"/>
                <a:gd name="T65" fmla="*/ 96 h 114"/>
                <a:gd name="T66" fmla="*/ 108 w 130"/>
                <a:gd name="T67" fmla="*/ 94 h 114"/>
                <a:gd name="T68" fmla="*/ 117 w 130"/>
                <a:gd name="T69" fmla="*/ 78 h 114"/>
                <a:gd name="T70" fmla="*/ 119 w 130"/>
                <a:gd name="T71" fmla="*/ 72 h 114"/>
                <a:gd name="T72" fmla="*/ 125 w 130"/>
                <a:gd name="T73" fmla="*/ 64 h 114"/>
                <a:gd name="T74" fmla="*/ 129 w 130"/>
                <a:gd name="T75" fmla="*/ 5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14">
                  <a:moveTo>
                    <a:pt x="127" y="41"/>
                  </a:moveTo>
                  <a:cubicBezTo>
                    <a:pt x="127" y="39"/>
                    <a:pt x="127" y="38"/>
                    <a:pt x="128" y="36"/>
                  </a:cubicBezTo>
                  <a:cubicBezTo>
                    <a:pt x="128" y="35"/>
                    <a:pt x="129" y="34"/>
                    <a:pt x="130" y="33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6" y="32"/>
                    <a:pt x="127" y="27"/>
                    <a:pt x="126" y="25"/>
                  </a:cubicBezTo>
                  <a:cubicBezTo>
                    <a:pt x="125" y="22"/>
                    <a:pt x="124" y="20"/>
                    <a:pt x="123" y="17"/>
                  </a:cubicBezTo>
                  <a:cubicBezTo>
                    <a:pt x="123" y="14"/>
                    <a:pt x="124" y="11"/>
                    <a:pt x="123" y="8"/>
                  </a:cubicBezTo>
                  <a:cubicBezTo>
                    <a:pt x="122" y="4"/>
                    <a:pt x="120" y="6"/>
                    <a:pt x="116" y="4"/>
                  </a:cubicBezTo>
                  <a:cubicBezTo>
                    <a:pt x="115" y="4"/>
                    <a:pt x="114" y="2"/>
                    <a:pt x="113" y="0"/>
                  </a:cubicBezTo>
                  <a:cubicBezTo>
                    <a:pt x="113" y="0"/>
                    <a:pt x="112" y="0"/>
                    <a:pt x="112" y="0"/>
                  </a:cubicBezTo>
                  <a:cubicBezTo>
                    <a:pt x="105" y="2"/>
                    <a:pt x="104" y="2"/>
                    <a:pt x="98" y="3"/>
                  </a:cubicBezTo>
                  <a:cubicBezTo>
                    <a:pt x="93" y="4"/>
                    <a:pt x="88" y="6"/>
                    <a:pt x="85" y="9"/>
                  </a:cubicBezTo>
                  <a:cubicBezTo>
                    <a:pt x="82" y="12"/>
                    <a:pt x="84" y="14"/>
                    <a:pt x="84" y="17"/>
                  </a:cubicBezTo>
                  <a:cubicBezTo>
                    <a:pt x="84" y="19"/>
                    <a:pt x="83" y="19"/>
                    <a:pt x="83" y="24"/>
                  </a:cubicBezTo>
                  <a:cubicBezTo>
                    <a:pt x="82" y="28"/>
                    <a:pt x="79" y="29"/>
                    <a:pt x="76" y="31"/>
                  </a:cubicBezTo>
                  <a:cubicBezTo>
                    <a:pt x="74" y="33"/>
                    <a:pt x="74" y="35"/>
                    <a:pt x="71" y="35"/>
                  </a:cubicBezTo>
                  <a:cubicBezTo>
                    <a:pt x="67" y="36"/>
                    <a:pt x="64" y="35"/>
                    <a:pt x="59" y="35"/>
                  </a:cubicBezTo>
                  <a:cubicBezTo>
                    <a:pt x="55" y="35"/>
                    <a:pt x="54" y="35"/>
                    <a:pt x="49" y="34"/>
                  </a:cubicBezTo>
                  <a:cubicBezTo>
                    <a:pt x="44" y="33"/>
                    <a:pt x="41" y="32"/>
                    <a:pt x="39" y="30"/>
                  </a:cubicBezTo>
                  <a:cubicBezTo>
                    <a:pt x="36" y="28"/>
                    <a:pt x="34" y="27"/>
                    <a:pt x="30" y="23"/>
                  </a:cubicBezTo>
                  <a:cubicBezTo>
                    <a:pt x="28" y="21"/>
                    <a:pt x="28" y="20"/>
                    <a:pt x="28" y="17"/>
                  </a:cubicBezTo>
                  <a:cubicBezTo>
                    <a:pt x="28" y="14"/>
                    <a:pt x="30" y="13"/>
                    <a:pt x="32" y="12"/>
                  </a:cubicBezTo>
                  <a:cubicBezTo>
                    <a:pt x="34" y="10"/>
                    <a:pt x="32" y="9"/>
                    <a:pt x="33" y="7"/>
                  </a:cubicBezTo>
                  <a:cubicBezTo>
                    <a:pt x="34" y="5"/>
                    <a:pt x="35" y="4"/>
                    <a:pt x="36" y="2"/>
                  </a:cubicBezTo>
                  <a:cubicBezTo>
                    <a:pt x="34" y="1"/>
                    <a:pt x="31" y="1"/>
                    <a:pt x="30" y="1"/>
                  </a:cubicBezTo>
                  <a:cubicBezTo>
                    <a:pt x="29" y="1"/>
                    <a:pt x="28" y="1"/>
                    <a:pt x="27" y="2"/>
                  </a:cubicBezTo>
                  <a:cubicBezTo>
                    <a:pt x="26" y="3"/>
                    <a:pt x="27" y="4"/>
                    <a:pt x="25" y="4"/>
                  </a:cubicBezTo>
                  <a:cubicBezTo>
                    <a:pt x="24" y="4"/>
                    <a:pt x="23" y="3"/>
                    <a:pt x="22" y="4"/>
                  </a:cubicBezTo>
                  <a:cubicBezTo>
                    <a:pt x="21" y="4"/>
                    <a:pt x="20" y="5"/>
                    <a:pt x="19" y="6"/>
                  </a:cubicBezTo>
                  <a:cubicBezTo>
                    <a:pt x="17" y="7"/>
                    <a:pt x="16" y="8"/>
                    <a:pt x="15" y="10"/>
                  </a:cubicBezTo>
                  <a:cubicBezTo>
                    <a:pt x="14" y="12"/>
                    <a:pt x="13" y="13"/>
                    <a:pt x="13" y="15"/>
                  </a:cubicBezTo>
                  <a:cubicBezTo>
                    <a:pt x="13" y="17"/>
                    <a:pt x="12" y="18"/>
                    <a:pt x="11" y="20"/>
                  </a:cubicBezTo>
                  <a:cubicBezTo>
                    <a:pt x="11" y="24"/>
                    <a:pt x="9" y="28"/>
                    <a:pt x="10" y="32"/>
                  </a:cubicBezTo>
                  <a:cubicBezTo>
                    <a:pt x="10" y="34"/>
                    <a:pt x="10" y="36"/>
                    <a:pt x="8" y="38"/>
                  </a:cubicBezTo>
                  <a:cubicBezTo>
                    <a:pt x="7" y="39"/>
                    <a:pt x="4" y="39"/>
                    <a:pt x="3" y="40"/>
                  </a:cubicBezTo>
                  <a:cubicBezTo>
                    <a:pt x="2" y="42"/>
                    <a:pt x="3" y="45"/>
                    <a:pt x="4" y="46"/>
                  </a:cubicBezTo>
                  <a:cubicBezTo>
                    <a:pt x="5" y="48"/>
                    <a:pt x="6" y="50"/>
                    <a:pt x="6" y="52"/>
                  </a:cubicBezTo>
                  <a:cubicBezTo>
                    <a:pt x="6" y="54"/>
                    <a:pt x="4" y="55"/>
                    <a:pt x="2" y="56"/>
                  </a:cubicBezTo>
                  <a:cubicBezTo>
                    <a:pt x="1" y="58"/>
                    <a:pt x="1" y="59"/>
                    <a:pt x="1" y="61"/>
                  </a:cubicBezTo>
                  <a:cubicBezTo>
                    <a:pt x="2" y="65"/>
                    <a:pt x="4" y="68"/>
                    <a:pt x="4" y="72"/>
                  </a:cubicBezTo>
                  <a:cubicBezTo>
                    <a:pt x="4" y="75"/>
                    <a:pt x="2" y="75"/>
                    <a:pt x="2" y="77"/>
                  </a:cubicBezTo>
                  <a:cubicBezTo>
                    <a:pt x="2" y="79"/>
                    <a:pt x="3" y="81"/>
                    <a:pt x="3" y="83"/>
                  </a:cubicBezTo>
                  <a:cubicBezTo>
                    <a:pt x="3" y="85"/>
                    <a:pt x="3" y="87"/>
                    <a:pt x="2" y="88"/>
                  </a:cubicBezTo>
                  <a:cubicBezTo>
                    <a:pt x="1" y="89"/>
                    <a:pt x="0" y="89"/>
                    <a:pt x="0" y="91"/>
                  </a:cubicBezTo>
                  <a:cubicBezTo>
                    <a:pt x="0" y="91"/>
                    <a:pt x="1" y="92"/>
                    <a:pt x="1" y="93"/>
                  </a:cubicBezTo>
                  <a:cubicBezTo>
                    <a:pt x="3" y="95"/>
                    <a:pt x="5" y="97"/>
                    <a:pt x="4" y="99"/>
                  </a:cubicBezTo>
                  <a:cubicBezTo>
                    <a:pt x="4" y="100"/>
                    <a:pt x="3" y="100"/>
                    <a:pt x="2" y="101"/>
                  </a:cubicBezTo>
                  <a:cubicBezTo>
                    <a:pt x="2" y="102"/>
                    <a:pt x="2" y="103"/>
                    <a:pt x="2" y="104"/>
                  </a:cubicBezTo>
                  <a:cubicBezTo>
                    <a:pt x="1" y="106"/>
                    <a:pt x="0" y="107"/>
                    <a:pt x="2" y="109"/>
                  </a:cubicBezTo>
                  <a:cubicBezTo>
                    <a:pt x="2" y="110"/>
                    <a:pt x="3" y="110"/>
                    <a:pt x="3" y="111"/>
                  </a:cubicBezTo>
                  <a:cubicBezTo>
                    <a:pt x="4" y="109"/>
                    <a:pt x="6" y="110"/>
                    <a:pt x="7" y="109"/>
                  </a:cubicBezTo>
                  <a:cubicBezTo>
                    <a:pt x="10" y="106"/>
                    <a:pt x="9" y="102"/>
                    <a:pt x="14" y="101"/>
                  </a:cubicBezTo>
                  <a:cubicBezTo>
                    <a:pt x="17" y="101"/>
                    <a:pt x="21" y="102"/>
                    <a:pt x="23" y="104"/>
                  </a:cubicBezTo>
                  <a:cubicBezTo>
                    <a:pt x="25" y="106"/>
                    <a:pt x="27" y="111"/>
                    <a:pt x="25" y="114"/>
                  </a:cubicBezTo>
                  <a:cubicBezTo>
                    <a:pt x="30" y="114"/>
                    <a:pt x="31" y="110"/>
                    <a:pt x="34" y="106"/>
                  </a:cubicBezTo>
                  <a:cubicBezTo>
                    <a:pt x="35" y="105"/>
                    <a:pt x="37" y="105"/>
                    <a:pt x="38" y="103"/>
                  </a:cubicBezTo>
                  <a:cubicBezTo>
                    <a:pt x="38" y="101"/>
                    <a:pt x="38" y="99"/>
                    <a:pt x="39" y="97"/>
                  </a:cubicBezTo>
                  <a:cubicBezTo>
                    <a:pt x="40" y="95"/>
                    <a:pt x="42" y="95"/>
                    <a:pt x="43" y="94"/>
                  </a:cubicBezTo>
                  <a:cubicBezTo>
                    <a:pt x="46" y="92"/>
                    <a:pt x="46" y="90"/>
                    <a:pt x="48" y="88"/>
                  </a:cubicBezTo>
                  <a:cubicBezTo>
                    <a:pt x="52" y="85"/>
                    <a:pt x="54" y="87"/>
                    <a:pt x="57" y="87"/>
                  </a:cubicBezTo>
                  <a:cubicBezTo>
                    <a:pt x="61" y="88"/>
                    <a:pt x="63" y="85"/>
                    <a:pt x="66" y="84"/>
                  </a:cubicBezTo>
                  <a:cubicBezTo>
                    <a:pt x="72" y="83"/>
                    <a:pt x="70" y="86"/>
                    <a:pt x="70" y="90"/>
                  </a:cubicBezTo>
                  <a:cubicBezTo>
                    <a:pt x="74" y="90"/>
                    <a:pt x="78" y="85"/>
                    <a:pt x="80" y="86"/>
                  </a:cubicBezTo>
                  <a:cubicBezTo>
                    <a:pt x="82" y="87"/>
                    <a:pt x="83" y="90"/>
                    <a:pt x="85" y="91"/>
                  </a:cubicBezTo>
                  <a:cubicBezTo>
                    <a:pt x="87" y="92"/>
                    <a:pt x="89" y="90"/>
                    <a:pt x="91" y="90"/>
                  </a:cubicBezTo>
                  <a:cubicBezTo>
                    <a:pt x="97" y="89"/>
                    <a:pt x="95" y="94"/>
                    <a:pt x="100" y="96"/>
                  </a:cubicBezTo>
                  <a:cubicBezTo>
                    <a:pt x="102" y="96"/>
                    <a:pt x="104" y="96"/>
                    <a:pt x="106" y="96"/>
                  </a:cubicBezTo>
                  <a:cubicBezTo>
                    <a:pt x="106" y="95"/>
                    <a:pt x="107" y="94"/>
                    <a:pt x="108" y="94"/>
                  </a:cubicBezTo>
                  <a:cubicBezTo>
                    <a:pt x="111" y="91"/>
                    <a:pt x="114" y="87"/>
                    <a:pt x="115" y="83"/>
                  </a:cubicBezTo>
                  <a:cubicBezTo>
                    <a:pt x="115" y="81"/>
                    <a:pt x="115" y="79"/>
                    <a:pt x="117" y="78"/>
                  </a:cubicBezTo>
                  <a:cubicBezTo>
                    <a:pt x="118" y="76"/>
                    <a:pt x="121" y="77"/>
                    <a:pt x="122" y="75"/>
                  </a:cubicBezTo>
                  <a:cubicBezTo>
                    <a:pt x="123" y="72"/>
                    <a:pt x="120" y="73"/>
                    <a:pt x="119" y="72"/>
                  </a:cubicBezTo>
                  <a:cubicBezTo>
                    <a:pt x="118" y="70"/>
                    <a:pt x="119" y="68"/>
                    <a:pt x="120" y="67"/>
                  </a:cubicBezTo>
                  <a:cubicBezTo>
                    <a:pt x="121" y="65"/>
                    <a:pt x="123" y="65"/>
                    <a:pt x="125" y="64"/>
                  </a:cubicBezTo>
                  <a:cubicBezTo>
                    <a:pt x="127" y="62"/>
                    <a:pt x="127" y="63"/>
                    <a:pt x="127" y="60"/>
                  </a:cubicBezTo>
                  <a:cubicBezTo>
                    <a:pt x="129" y="57"/>
                    <a:pt x="129" y="54"/>
                    <a:pt x="129" y="51"/>
                  </a:cubicBezTo>
                  <a:cubicBezTo>
                    <a:pt x="129" y="47"/>
                    <a:pt x="127" y="45"/>
                    <a:pt x="127" y="4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9BBEC4B5-660C-5C90-2B90-7FF933ECA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7070726"/>
              <a:ext cx="554038" cy="903288"/>
            </a:xfrm>
            <a:custGeom>
              <a:avLst/>
              <a:gdLst>
                <a:gd name="T0" fmla="*/ 71 w 148"/>
                <a:gd name="T1" fmla="*/ 196 h 241"/>
                <a:gd name="T2" fmla="*/ 73 w 148"/>
                <a:gd name="T3" fmla="*/ 191 h 241"/>
                <a:gd name="T4" fmla="*/ 69 w 148"/>
                <a:gd name="T5" fmla="*/ 183 h 241"/>
                <a:gd name="T6" fmla="*/ 72 w 148"/>
                <a:gd name="T7" fmla="*/ 175 h 241"/>
                <a:gd name="T8" fmla="*/ 73 w 148"/>
                <a:gd name="T9" fmla="*/ 164 h 241"/>
                <a:gd name="T10" fmla="*/ 71 w 148"/>
                <a:gd name="T11" fmla="*/ 148 h 241"/>
                <a:gd name="T12" fmla="*/ 73 w 148"/>
                <a:gd name="T13" fmla="*/ 138 h 241"/>
                <a:gd name="T14" fmla="*/ 77 w 148"/>
                <a:gd name="T15" fmla="*/ 130 h 241"/>
                <a:gd name="T16" fmla="*/ 80 w 148"/>
                <a:gd name="T17" fmla="*/ 112 h 241"/>
                <a:gd name="T18" fmla="*/ 84 w 148"/>
                <a:gd name="T19" fmla="*/ 102 h 241"/>
                <a:gd name="T20" fmla="*/ 91 w 148"/>
                <a:gd name="T21" fmla="*/ 96 h 241"/>
                <a:gd name="T22" fmla="*/ 96 w 148"/>
                <a:gd name="T23" fmla="*/ 94 h 241"/>
                <a:gd name="T24" fmla="*/ 105 w 148"/>
                <a:gd name="T25" fmla="*/ 94 h 241"/>
                <a:gd name="T26" fmla="*/ 105 w 148"/>
                <a:gd name="T27" fmla="*/ 82 h 241"/>
                <a:gd name="T28" fmla="*/ 106 w 148"/>
                <a:gd name="T29" fmla="*/ 69 h 241"/>
                <a:gd name="T30" fmla="*/ 98 w 148"/>
                <a:gd name="T31" fmla="*/ 77 h 241"/>
                <a:gd name="T32" fmla="*/ 91 w 148"/>
                <a:gd name="T33" fmla="*/ 75 h 241"/>
                <a:gd name="T34" fmla="*/ 84 w 148"/>
                <a:gd name="T35" fmla="*/ 74 h 241"/>
                <a:gd name="T36" fmla="*/ 85 w 148"/>
                <a:gd name="T37" fmla="*/ 66 h 241"/>
                <a:gd name="T38" fmla="*/ 84 w 148"/>
                <a:gd name="T39" fmla="*/ 60 h 241"/>
                <a:gd name="T40" fmla="*/ 89 w 148"/>
                <a:gd name="T41" fmla="*/ 51 h 241"/>
                <a:gd name="T42" fmla="*/ 98 w 148"/>
                <a:gd name="T43" fmla="*/ 58 h 241"/>
                <a:gd name="T44" fmla="*/ 107 w 148"/>
                <a:gd name="T45" fmla="*/ 53 h 241"/>
                <a:gd name="T46" fmla="*/ 113 w 148"/>
                <a:gd name="T47" fmla="*/ 42 h 241"/>
                <a:gd name="T48" fmla="*/ 127 w 148"/>
                <a:gd name="T49" fmla="*/ 39 h 241"/>
                <a:gd name="T50" fmla="*/ 130 w 148"/>
                <a:gd name="T51" fmla="*/ 27 h 241"/>
                <a:gd name="T52" fmla="*/ 135 w 148"/>
                <a:gd name="T53" fmla="*/ 15 h 241"/>
                <a:gd name="T54" fmla="*/ 144 w 148"/>
                <a:gd name="T55" fmla="*/ 10 h 241"/>
                <a:gd name="T56" fmla="*/ 139 w 148"/>
                <a:gd name="T57" fmla="*/ 1 h 241"/>
                <a:gd name="T58" fmla="*/ 119 w 148"/>
                <a:gd name="T59" fmla="*/ 5 h 241"/>
                <a:gd name="T60" fmla="*/ 92 w 148"/>
                <a:gd name="T61" fmla="*/ 21 h 241"/>
                <a:gd name="T62" fmla="*/ 75 w 148"/>
                <a:gd name="T63" fmla="*/ 24 h 241"/>
                <a:gd name="T64" fmla="*/ 63 w 148"/>
                <a:gd name="T65" fmla="*/ 40 h 241"/>
                <a:gd name="T66" fmla="*/ 59 w 148"/>
                <a:gd name="T67" fmla="*/ 48 h 241"/>
                <a:gd name="T68" fmla="*/ 56 w 148"/>
                <a:gd name="T69" fmla="*/ 61 h 241"/>
                <a:gd name="T70" fmla="*/ 62 w 148"/>
                <a:gd name="T71" fmla="*/ 66 h 241"/>
                <a:gd name="T72" fmla="*/ 65 w 148"/>
                <a:gd name="T73" fmla="*/ 86 h 241"/>
                <a:gd name="T74" fmla="*/ 65 w 148"/>
                <a:gd name="T75" fmla="*/ 97 h 241"/>
                <a:gd name="T76" fmla="*/ 65 w 148"/>
                <a:gd name="T77" fmla="*/ 117 h 241"/>
                <a:gd name="T78" fmla="*/ 24 w 148"/>
                <a:gd name="T79" fmla="*/ 179 h 241"/>
                <a:gd name="T80" fmla="*/ 4 w 148"/>
                <a:gd name="T81" fmla="*/ 197 h 241"/>
                <a:gd name="T82" fmla="*/ 3 w 148"/>
                <a:gd name="T83" fmla="*/ 207 h 241"/>
                <a:gd name="T84" fmla="*/ 13 w 148"/>
                <a:gd name="T85" fmla="*/ 224 h 241"/>
                <a:gd name="T86" fmla="*/ 26 w 148"/>
                <a:gd name="T87" fmla="*/ 229 h 241"/>
                <a:gd name="T88" fmla="*/ 42 w 148"/>
                <a:gd name="T89" fmla="*/ 228 h 241"/>
                <a:gd name="T90" fmla="*/ 49 w 148"/>
                <a:gd name="T91" fmla="*/ 234 h 241"/>
                <a:gd name="T92" fmla="*/ 62 w 148"/>
                <a:gd name="T93" fmla="*/ 238 h 241"/>
                <a:gd name="T94" fmla="*/ 67 w 148"/>
                <a:gd name="T95" fmla="*/ 234 h 241"/>
                <a:gd name="T96" fmla="*/ 69 w 148"/>
                <a:gd name="T97" fmla="*/ 224 h 241"/>
                <a:gd name="T98" fmla="*/ 76 w 148"/>
                <a:gd name="T99" fmla="*/ 216 h 241"/>
                <a:gd name="T100" fmla="*/ 76 w 148"/>
                <a:gd name="T101" fmla="*/ 207 h 241"/>
                <a:gd name="T102" fmla="*/ 72 w 148"/>
                <a:gd name="T103" fmla="*/ 20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" h="241">
                  <a:moveTo>
                    <a:pt x="71" y="201"/>
                  </a:moveTo>
                  <a:cubicBezTo>
                    <a:pt x="69" y="199"/>
                    <a:pt x="70" y="198"/>
                    <a:pt x="71" y="196"/>
                  </a:cubicBezTo>
                  <a:cubicBezTo>
                    <a:pt x="71" y="195"/>
                    <a:pt x="71" y="194"/>
                    <a:pt x="71" y="193"/>
                  </a:cubicBezTo>
                  <a:cubicBezTo>
                    <a:pt x="72" y="192"/>
                    <a:pt x="73" y="192"/>
                    <a:pt x="73" y="191"/>
                  </a:cubicBezTo>
                  <a:cubicBezTo>
                    <a:pt x="74" y="189"/>
                    <a:pt x="72" y="187"/>
                    <a:pt x="70" y="185"/>
                  </a:cubicBezTo>
                  <a:cubicBezTo>
                    <a:pt x="70" y="184"/>
                    <a:pt x="69" y="183"/>
                    <a:pt x="69" y="183"/>
                  </a:cubicBezTo>
                  <a:cubicBezTo>
                    <a:pt x="69" y="181"/>
                    <a:pt x="70" y="181"/>
                    <a:pt x="71" y="180"/>
                  </a:cubicBezTo>
                  <a:cubicBezTo>
                    <a:pt x="72" y="179"/>
                    <a:pt x="72" y="177"/>
                    <a:pt x="72" y="175"/>
                  </a:cubicBezTo>
                  <a:cubicBezTo>
                    <a:pt x="72" y="173"/>
                    <a:pt x="71" y="171"/>
                    <a:pt x="71" y="169"/>
                  </a:cubicBezTo>
                  <a:cubicBezTo>
                    <a:pt x="71" y="167"/>
                    <a:pt x="73" y="167"/>
                    <a:pt x="73" y="164"/>
                  </a:cubicBezTo>
                  <a:cubicBezTo>
                    <a:pt x="73" y="160"/>
                    <a:pt x="71" y="157"/>
                    <a:pt x="70" y="153"/>
                  </a:cubicBezTo>
                  <a:cubicBezTo>
                    <a:pt x="70" y="151"/>
                    <a:pt x="70" y="150"/>
                    <a:pt x="71" y="148"/>
                  </a:cubicBezTo>
                  <a:cubicBezTo>
                    <a:pt x="73" y="147"/>
                    <a:pt x="75" y="146"/>
                    <a:pt x="75" y="144"/>
                  </a:cubicBezTo>
                  <a:cubicBezTo>
                    <a:pt x="75" y="142"/>
                    <a:pt x="74" y="140"/>
                    <a:pt x="73" y="138"/>
                  </a:cubicBezTo>
                  <a:cubicBezTo>
                    <a:pt x="72" y="137"/>
                    <a:pt x="71" y="134"/>
                    <a:pt x="72" y="132"/>
                  </a:cubicBezTo>
                  <a:cubicBezTo>
                    <a:pt x="73" y="131"/>
                    <a:pt x="76" y="131"/>
                    <a:pt x="77" y="130"/>
                  </a:cubicBezTo>
                  <a:cubicBezTo>
                    <a:pt x="79" y="128"/>
                    <a:pt x="79" y="126"/>
                    <a:pt x="79" y="124"/>
                  </a:cubicBezTo>
                  <a:cubicBezTo>
                    <a:pt x="78" y="120"/>
                    <a:pt x="80" y="116"/>
                    <a:pt x="80" y="112"/>
                  </a:cubicBezTo>
                  <a:cubicBezTo>
                    <a:pt x="81" y="110"/>
                    <a:pt x="82" y="109"/>
                    <a:pt x="82" y="107"/>
                  </a:cubicBezTo>
                  <a:cubicBezTo>
                    <a:pt x="82" y="105"/>
                    <a:pt x="83" y="104"/>
                    <a:pt x="84" y="102"/>
                  </a:cubicBezTo>
                  <a:cubicBezTo>
                    <a:pt x="85" y="100"/>
                    <a:pt x="86" y="99"/>
                    <a:pt x="88" y="98"/>
                  </a:cubicBezTo>
                  <a:cubicBezTo>
                    <a:pt x="89" y="97"/>
                    <a:pt x="90" y="96"/>
                    <a:pt x="91" y="96"/>
                  </a:cubicBezTo>
                  <a:cubicBezTo>
                    <a:pt x="92" y="95"/>
                    <a:pt x="93" y="96"/>
                    <a:pt x="94" y="96"/>
                  </a:cubicBezTo>
                  <a:cubicBezTo>
                    <a:pt x="96" y="96"/>
                    <a:pt x="95" y="95"/>
                    <a:pt x="96" y="94"/>
                  </a:cubicBezTo>
                  <a:cubicBezTo>
                    <a:pt x="97" y="93"/>
                    <a:pt x="98" y="93"/>
                    <a:pt x="99" y="93"/>
                  </a:cubicBezTo>
                  <a:cubicBezTo>
                    <a:pt x="100" y="93"/>
                    <a:pt x="103" y="93"/>
                    <a:pt x="105" y="94"/>
                  </a:cubicBezTo>
                  <a:cubicBezTo>
                    <a:pt x="105" y="93"/>
                    <a:pt x="105" y="92"/>
                    <a:pt x="105" y="91"/>
                  </a:cubicBezTo>
                  <a:cubicBezTo>
                    <a:pt x="105" y="88"/>
                    <a:pt x="105" y="85"/>
                    <a:pt x="105" y="82"/>
                  </a:cubicBezTo>
                  <a:cubicBezTo>
                    <a:pt x="104" y="80"/>
                    <a:pt x="105" y="78"/>
                    <a:pt x="105" y="75"/>
                  </a:cubicBezTo>
                  <a:cubicBezTo>
                    <a:pt x="105" y="73"/>
                    <a:pt x="107" y="71"/>
                    <a:pt x="106" y="69"/>
                  </a:cubicBezTo>
                  <a:cubicBezTo>
                    <a:pt x="105" y="68"/>
                    <a:pt x="102" y="70"/>
                    <a:pt x="101" y="71"/>
                  </a:cubicBezTo>
                  <a:cubicBezTo>
                    <a:pt x="100" y="73"/>
                    <a:pt x="100" y="75"/>
                    <a:pt x="98" y="77"/>
                  </a:cubicBezTo>
                  <a:cubicBezTo>
                    <a:pt x="97" y="80"/>
                    <a:pt x="96" y="79"/>
                    <a:pt x="94" y="79"/>
                  </a:cubicBezTo>
                  <a:cubicBezTo>
                    <a:pt x="93" y="78"/>
                    <a:pt x="92" y="77"/>
                    <a:pt x="91" y="75"/>
                  </a:cubicBezTo>
                  <a:cubicBezTo>
                    <a:pt x="90" y="73"/>
                    <a:pt x="89" y="73"/>
                    <a:pt x="87" y="74"/>
                  </a:cubicBezTo>
                  <a:cubicBezTo>
                    <a:pt x="85" y="74"/>
                    <a:pt x="84" y="75"/>
                    <a:pt x="84" y="74"/>
                  </a:cubicBezTo>
                  <a:cubicBezTo>
                    <a:pt x="83" y="72"/>
                    <a:pt x="85" y="71"/>
                    <a:pt x="85" y="70"/>
                  </a:cubicBezTo>
                  <a:cubicBezTo>
                    <a:pt x="86" y="69"/>
                    <a:pt x="86" y="66"/>
                    <a:pt x="85" y="66"/>
                  </a:cubicBezTo>
                  <a:cubicBezTo>
                    <a:pt x="83" y="65"/>
                    <a:pt x="83" y="65"/>
                    <a:pt x="83" y="63"/>
                  </a:cubicBezTo>
                  <a:cubicBezTo>
                    <a:pt x="83" y="61"/>
                    <a:pt x="84" y="61"/>
                    <a:pt x="84" y="60"/>
                  </a:cubicBezTo>
                  <a:cubicBezTo>
                    <a:pt x="86" y="58"/>
                    <a:pt x="85" y="58"/>
                    <a:pt x="88" y="57"/>
                  </a:cubicBezTo>
                  <a:cubicBezTo>
                    <a:pt x="90" y="55"/>
                    <a:pt x="88" y="54"/>
                    <a:pt x="89" y="51"/>
                  </a:cubicBezTo>
                  <a:cubicBezTo>
                    <a:pt x="90" y="49"/>
                    <a:pt x="92" y="51"/>
                    <a:pt x="94" y="53"/>
                  </a:cubicBezTo>
                  <a:cubicBezTo>
                    <a:pt x="95" y="56"/>
                    <a:pt x="96" y="56"/>
                    <a:pt x="98" y="58"/>
                  </a:cubicBezTo>
                  <a:cubicBezTo>
                    <a:pt x="100" y="60"/>
                    <a:pt x="102" y="57"/>
                    <a:pt x="103" y="55"/>
                  </a:cubicBezTo>
                  <a:cubicBezTo>
                    <a:pt x="104" y="53"/>
                    <a:pt x="104" y="54"/>
                    <a:pt x="107" y="53"/>
                  </a:cubicBezTo>
                  <a:cubicBezTo>
                    <a:pt x="109" y="52"/>
                    <a:pt x="107" y="51"/>
                    <a:pt x="109" y="49"/>
                  </a:cubicBezTo>
                  <a:cubicBezTo>
                    <a:pt x="110" y="47"/>
                    <a:pt x="111" y="44"/>
                    <a:pt x="113" y="42"/>
                  </a:cubicBezTo>
                  <a:cubicBezTo>
                    <a:pt x="115" y="39"/>
                    <a:pt x="115" y="40"/>
                    <a:pt x="118" y="40"/>
                  </a:cubicBezTo>
                  <a:cubicBezTo>
                    <a:pt x="121" y="40"/>
                    <a:pt x="124" y="39"/>
                    <a:pt x="127" y="39"/>
                  </a:cubicBezTo>
                  <a:cubicBezTo>
                    <a:pt x="131" y="39"/>
                    <a:pt x="131" y="38"/>
                    <a:pt x="133" y="34"/>
                  </a:cubicBezTo>
                  <a:cubicBezTo>
                    <a:pt x="135" y="30"/>
                    <a:pt x="131" y="29"/>
                    <a:pt x="130" y="27"/>
                  </a:cubicBezTo>
                  <a:cubicBezTo>
                    <a:pt x="129" y="25"/>
                    <a:pt x="130" y="23"/>
                    <a:pt x="131" y="21"/>
                  </a:cubicBezTo>
                  <a:cubicBezTo>
                    <a:pt x="132" y="19"/>
                    <a:pt x="132" y="17"/>
                    <a:pt x="135" y="15"/>
                  </a:cubicBezTo>
                  <a:cubicBezTo>
                    <a:pt x="137" y="14"/>
                    <a:pt x="141" y="16"/>
                    <a:pt x="145" y="15"/>
                  </a:cubicBezTo>
                  <a:cubicBezTo>
                    <a:pt x="148" y="15"/>
                    <a:pt x="145" y="12"/>
                    <a:pt x="144" y="10"/>
                  </a:cubicBezTo>
                  <a:cubicBezTo>
                    <a:pt x="143" y="9"/>
                    <a:pt x="144" y="7"/>
                    <a:pt x="144" y="5"/>
                  </a:cubicBezTo>
                  <a:cubicBezTo>
                    <a:pt x="144" y="2"/>
                    <a:pt x="143" y="2"/>
                    <a:pt x="139" y="1"/>
                  </a:cubicBezTo>
                  <a:cubicBezTo>
                    <a:pt x="135" y="0"/>
                    <a:pt x="132" y="1"/>
                    <a:pt x="129" y="2"/>
                  </a:cubicBezTo>
                  <a:cubicBezTo>
                    <a:pt x="127" y="3"/>
                    <a:pt x="125" y="5"/>
                    <a:pt x="119" y="5"/>
                  </a:cubicBezTo>
                  <a:cubicBezTo>
                    <a:pt x="114" y="6"/>
                    <a:pt x="109" y="11"/>
                    <a:pt x="106" y="13"/>
                  </a:cubicBezTo>
                  <a:cubicBezTo>
                    <a:pt x="103" y="15"/>
                    <a:pt x="94" y="20"/>
                    <a:pt x="92" y="21"/>
                  </a:cubicBezTo>
                  <a:cubicBezTo>
                    <a:pt x="89" y="23"/>
                    <a:pt x="88" y="22"/>
                    <a:pt x="86" y="21"/>
                  </a:cubicBezTo>
                  <a:cubicBezTo>
                    <a:pt x="83" y="21"/>
                    <a:pt x="78" y="22"/>
                    <a:pt x="75" y="24"/>
                  </a:cubicBezTo>
                  <a:cubicBezTo>
                    <a:pt x="71" y="26"/>
                    <a:pt x="64" y="31"/>
                    <a:pt x="63" y="33"/>
                  </a:cubicBezTo>
                  <a:cubicBezTo>
                    <a:pt x="61" y="35"/>
                    <a:pt x="61" y="38"/>
                    <a:pt x="63" y="40"/>
                  </a:cubicBezTo>
                  <a:cubicBezTo>
                    <a:pt x="65" y="42"/>
                    <a:pt x="62" y="45"/>
                    <a:pt x="61" y="46"/>
                  </a:cubicBezTo>
                  <a:cubicBezTo>
                    <a:pt x="60" y="47"/>
                    <a:pt x="59" y="47"/>
                    <a:pt x="59" y="48"/>
                  </a:cubicBezTo>
                  <a:cubicBezTo>
                    <a:pt x="59" y="49"/>
                    <a:pt x="58" y="51"/>
                    <a:pt x="57" y="52"/>
                  </a:cubicBezTo>
                  <a:cubicBezTo>
                    <a:pt x="55" y="54"/>
                    <a:pt x="56" y="57"/>
                    <a:pt x="56" y="61"/>
                  </a:cubicBezTo>
                  <a:cubicBezTo>
                    <a:pt x="56" y="66"/>
                    <a:pt x="57" y="66"/>
                    <a:pt x="59" y="65"/>
                  </a:cubicBezTo>
                  <a:cubicBezTo>
                    <a:pt x="61" y="63"/>
                    <a:pt x="61" y="64"/>
                    <a:pt x="62" y="66"/>
                  </a:cubicBezTo>
                  <a:cubicBezTo>
                    <a:pt x="63" y="68"/>
                    <a:pt x="62" y="72"/>
                    <a:pt x="61" y="75"/>
                  </a:cubicBezTo>
                  <a:cubicBezTo>
                    <a:pt x="60" y="78"/>
                    <a:pt x="64" y="84"/>
                    <a:pt x="65" y="86"/>
                  </a:cubicBezTo>
                  <a:cubicBezTo>
                    <a:pt x="66" y="87"/>
                    <a:pt x="67" y="88"/>
                    <a:pt x="68" y="90"/>
                  </a:cubicBezTo>
                  <a:cubicBezTo>
                    <a:pt x="68" y="92"/>
                    <a:pt x="67" y="95"/>
                    <a:pt x="65" y="97"/>
                  </a:cubicBezTo>
                  <a:cubicBezTo>
                    <a:pt x="64" y="100"/>
                    <a:pt x="67" y="100"/>
                    <a:pt x="68" y="103"/>
                  </a:cubicBezTo>
                  <a:cubicBezTo>
                    <a:pt x="69" y="105"/>
                    <a:pt x="67" y="112"/>
                    <a:pt x="65" y="117"/>
                  </a:cubicBezTo>
                  <a:cubicBezTo>
                    <a:pt x="63" y="121"/>
                    <a:pt x="51" y="144"/>
                    <a:pt x="47" y="150"/>
                  </a:cubicBezTo>
                  <a:cubicBezTo>
                    <a:pt x="43" y="157"/>
                    <a:pt x="30" y="173"/>
                    <a:pt x="24" y="179"/>
                  </a:cubicBezTo>
                  <a:cubicBezTo>
                    <a:pt x="20" y="185"/>
                    <a:pt x="14" y="191"/>
                    <a:pt x="11" y="193"/>
                  </a:cubicBezTo>
                  <a:cubicBezTo>
                    <a:pt x="8" y="194"/>
                    <a:pt x="5" y="195"/>
                    <a:pt x="4" y="197"/>
                  </a:cubicBezTo>
                  <a:cubicBezTo>
                    <a:pt x="3" y="199"/>
                    <a:pt x="2" y="200"/>
                    <a:pt x="0" y="202"/>
                  </a:cubicBezTo>
                  <a:cubicBezTo>
                    <a:pt x="1" y="203"/>
                    <a:pt x="2" y="206"/>
                    <a:pt x="3" y="207"/>
                  </a:cubicBezTo>
                  <a:cubicBezTo>
                    <a:pt x="6" y="210"/>
                    <a:pt x="11" y="210"/>
                    <a:pt x="12" y="215"/>
                  </a:cubicBezTo>
                  <a:cubicBezTo>
                    <a:pt x="12" y="218"/>
                    <a:pt x="8" y="223"/>
                    <a:pt x="13" y="224"/>
                  </a:cubicBezTo>
                  <a:cubicBezTo>
                    <a:pt x="17" y="225"/>
                    <a:pt x="19" y="222"/>
                    <a:pt x="23" y="226"/>
                  </a:cubicBezTo>
                  <a:cubicBezTo>
                    <a:pt x="24" y="227"/>
                    <a:pt x="23" y="229"/>
                    <a:pt x="26" y="229"/>
                  </a:cubicBezTo>
                  <a:cubicBezTo>
                    <a:pt x="29" y="230"/>
                    <a:pt x="29" y="229"/>
                    <a:pt x="31" y="227"/>
                  </a:cubicBezTo>
                  <a:cubicBezTo>
                    <a:pt x="35" y="225"/>
                    <a:pt x="38" y="228"/>
                    <a:pt x="42" y="228"/>
                  </a:cubicBezTo>
                  <a:cubicBezTo>
                    <a:pt x="45" y="228"/>
                    <a:pt x="44" y="227"/>
                    <a:pt x="46" y="230"/>
                  </a:cubicBezTo>
                  <a:cubicBezTo>
                    <a:pt x="47" y="231"/>
                    <a:pt x="48" y="233"/>
                    <a:pt x="49" y="234"/>
                  </a:cubicBezTo>
                  <a:cubicBezTo>
                    <a:pt x="53" y="237"/>
                    <a:pt x="55" y="241"/>
                    <a:pt x="60" y="239"/>
                  </a:cubicBezTo>
                  <a:cubicBezTo>
                    <a:pt x="61" y="239"/>
                    <a:pt x="61" y="238"/>
                    <a:pt x="62" y="238"/>
                  </a:cubicBezTo>
                  <a:cubicBezTo>
                    <a:pt x="63" y="237"/>
                    <a:pt x="64" y="238"/>
                    <a:pt x="65" y="238"/>
                  </a:cubicBezTo>
                  <a:cubicBezTo>
                    <a:pt x="67" y="237"/>
                    <a:pt x="66" y="236"/>
                    <a:pt x="67" y="234"/>
                  </a:cubicBezTo>
                  <a:cubicBezTo>
                    <a:pt x="67" y="232"/>
                    <a:pt x="68" y="231"/>
                    <a:pt x="68" y="229"/>
                  </a:cubicBezTo>
                  <a:cubicBezTo>
                    <a:pt x="69" y="228"/>
                    <a:pt x="68" y="225"/>
                    <a:pt x="69" y="224"/>
                  </a:cubicBezTo>
                  <a:cubicBezTo>
                    <a:pt x="69" y="223"/>
                    <a:pt x="72" y="221"/>
                    <a:pt x="73" y="220"/>
                  </a:cubicBezTo>
                  <a:cubicBezTo>
                    <a:pt x="75" y="218"/>
                    <a:pt x="76" y="217"/>
                    <a:pt x="76" y="216"/>
                  </a:cubicBezTo>
                  <a:cubicBezTo>
                    <a:pt x="77" y="214"/>
                    <a:pt x="78" y="213"/>
                    <a:pt x="78" y="211"/>
                  </a:cubicBezTo>
                  <a:cubicBezTo>
                    <a:pt x="78" y="208"/>
                    <a:pt x="78" y="209"/>
                    <a:pt x="76" y="207"/>
                  </a:cubicBezTo>
                  <a:cubicBezTo>
                    <a:pt x="75" y="206"/>
                    <a:pt x="72" y="205"/>
                    <a:pt x="72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2"/>
                    <a:pt x="71" y="202"/>
                    <a:pt x="71" y="20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66DD2646-7DAA-C2C5-0A2D-8C8EAB26E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7726363"/>
              <a:ext cx="682625" cy="803275"/>
            </a:xfrm>
            <a:custGeom>
              <a:avLst/>
              <a:gdLst>
                <a:gd name="T0" fmla="*/ 57 w 182"/>
                <a:gd name="T1" fmla="*/ 193 h 214"/>
                <a:gd name="T2" fmla="*/ 68 w 182"/>
                <a:gd name="T3" fmla="*/ 178 h 214"/>
                <a:gd name="T4" fmla="*/ 77 w 182"/>
                <a:gd name="T5" fmla="*/ 178 h 214"/>
                <a:gd name="T6" fmla="*/ 93 w 182"/>
                <a:gd name="T7" fmla="*/ 173 h 214"/>
                <a:gd name="T8" fmla="*/ 103 w 182"/>
                <a:gd name="T9" fmla="*/ 184 h 214"/>
                <a:gd name="T10" fmla="*/ 116 w 182"/>
                <a:gd name="T11" fmla="*/ 192 h 214"/>
                <a:gd name="T12" fmla="*/ 130 w 182"/>
                <a:gd name="T13" fmla="*/ 192 h 214"/>
                <a:gd name="T14" fmla="*/ 145 w 182"/>
                <a:gd name="T15" fmla="*/ 196 h 214"/>
                <a:gd name="T16" fmla="*/ 149 w 182"/>
                <a:gd name="T17" fmla="*/ 199 h 214"/>
                <a:gd name="T18" fmla="*/ 153 w 182"/>
                <a:gd name="T19" fmla="*/ 201 h 214"/>
                <a:gd name="T20" fmla="*/ 167 w 182"/>
                <a:gd name="T21" fmla="*/ 192 h 214"/>
                <a:gd name="T22" fmla="*/ 173 w 182"/>
                <a:gd name="T23" fmla="*/ 183 h 214"/>
                <a:gd name="T24" fmla="*/ 178 w 182"/>
                <a:gd name="T25" fmla="*/ 173 h 214"/>
                <a:gd name="T26" fmla="*/ 177 w 182"/>
                <a:gd name="T27" fmla="*/ 160 h 214"/>
                <a:gd name="T28" fmla="*/ 170 w 182"/>
                <a:gd name="T29" fmla="*/ 144 h 214"/>
                <a:gd name="T30" fmla="*/ 164 w 182"/>
                <a:gd name="T31" fmla="*/ 129 h 214"/>
                <a:gd name="T32" fmla="*/ 151 w 182"/>
                <a:gd name="T33" fmla="*/ 114 h 214"/>
                <a:gd name="T34" fmla="*/ 137 w 182"/>
                <a:gd name="T35" fmla="*/ 103 h 214"/>
                <a:gd name="T36" fmla="*/ 143 w 182"/>
                <a:gd name="T37" fmla="*/ 96 h 214"/>
                <a:gd name="T38" fmla="*/ 158 w 182"/>
                <a:gd name="T39" fmla="*/ 92 h 214"/>
                <a:gd name="T40" fmla="*/ 167 w 182"/>
                <a:gd name="T41" fmla="*/ 80 h 214"/>
                <a:gd name="T42" fmla="*/ 175 w 182"/>
                <a:gd name="T43" fmla="*/ 66 h 214"/>
                <a:gd name="T44" fmla="*/ 168 w 182"/>
                <a:gd name="T45" fmla="*/ 53 h 214"/>
                <a:gd name="T46" fmla="*/ 171 w 182"/>
                <a:gd name="T47" fmla="*/ 39 h 214"/>
                <a:gd name="T48" fmla="*/ 180 w 182"/>
                <a:gd name="T49" fmla="*/ 22 h 214"/>
                <a:gd name="T50" fmla="*/ 172 w 182"/>
                <a:gd name="T51" fmla="*/ 15 h 214"/>
                <a:gd name="T52" fmla="*/ 166 w 182"/>
                <a:gd name="T53" fmla="*/ 13 h 214"/>
                <a:gd name="T54" fmla="*/ 151 w 182"/>
                <a:gd name="T55" fmla="*/ 8 h 214"/>
                <a:gd name="T56" fmla="*/ 136 w 182"/>
                <a:gd name="T57" fmla="*/ 7 h 214"/>
                <a:gd name="T58" fmla="*/ 123 w 182"/>
                <a:gd name="T59" fmla="*/ 4 h 214"/>
                <a:gd name="T60" fmla="*/ 109 w 182"/>
                <a:gd name="T61" fmla="*/ 11 h 214"/>
                <a:gd name="T62" fmla="*/ 104 w 182"/>
                <a:gd name="T63" fmla="*/ 20 h 214"/>
                <a:gd name="T64" fmla="*/ 91 w 182"/>
                <a:gd name="T65" fmla="*/ 31 h 214"/>
                <a:gd name="T66" fmla="*/ 80 w 182"/>
                <a:gd name="T67" fmla="*/ 18 h 214"/>
                <a:gd name="T68" fmla="*/ 69 w 182"/>
                <a:gd name="T69" fmla="*/ 28 h 214"/>
                <a:gd name="T70" fmla="*/ 75 w 182"/>
                <a:gd name="T71" fmla="*/ 36 h 214"/>
                <a:gd name="T72" fmla="*/ 70 w 182"/>
                <a:gd name="T73" fmla="*/ 45 h 214"/>
                <a:gd name="T74" fmla="*/ 65 w 182"/>
                <a:gd name="T75" fmla="*/ 54 h 214"/>
                <a:gd name="T76" fmla="*/ 62 w 182"/>
                <a:gd name="T77" fmla="*/ 62 h 214"/>
                <a:gd name="T78" fmla="*/ 60 w 182"/>
                <a:gd name="T79" fmla="*/ 68 h 214"/>
                <a:gd name="T80" fmla="*/ 60 w 182"/>
                <a:gd name="T81" fmla="*/ 78 h 214"/>
                <a:gd name="T82" fmla="*/ 63 w 182"/>
                <a:gd name="T83" fmla="*/ 82 h 214"/>
                <a:gd name="T84" fmla="*/ 65 w 182"/>
                <a:gd name="T85" fmla="*/ 84 h 214"/>
                <a:gd name="T86" fmla="*/ 71 w 182"/>
                <a:gd name="T87" fmla="*/ 92 h 214"/>
                <a:gd name="T88" fmla="*/ 72 w 182"/>
                <a:gd name="T89" fmla="*/ 102 h 214"/>
                <a:gd name="T90" fmla="*/ 67 w 182"/>
                <a:gd name="T91" fmla="*/ 108 h 214"/>
                <a:gd name="T92" fmla="*/ 51 w 182"/>
                <a:gd name="T93" fmla="*/ 110 h 214"/>
                <a:gd name="T94" fmla="*/ 31 w 182"/>
                <a:gd name="T95" fmla="*/ 113 h 214"/>
                <a:gd name="T96" fmla="*/ 18 w 182"/>
                <a:gd name="T97" fmla="*/ 112 h 214"/>
                <a:gd name="T98" fmla="*/ 6 w 182"/>
                <a:gd name="T99" fmla="*/ 115 h 214"/>
                <a:gd name="T100" fmla="*/ 1 w 182"/>
                <a:gd name="T101" fmla="*/ 133 h 214"/>
                <a:gd name="T102" fmla="*/ 8 w 182"/>
                <a:gd name="T103" fmla="*/ 149 h 214"/>
                <a:gd name="T104" fmla="*/ 17 w 182"/>
                <a:gd name="T105" fmla="*/ 153 h 214"/>
                <a:gd name="T106" fmla="*/ 20 w 182"/>
                <a:gd name="T107" fmla="*/ 164 h 214"/>
                <a:gd name="T108" fmla="*/ 20 w 182"/>
                <a:gd name="T109" fmla="*/ 173 h 214"/>
                <a:gd name="T110" fmla="*/ 17 w 182"/>
                <a:gd name="T111" fmla="*/ 180 h 214"/>
                <a:gd name="T112" fmla="*/ 19 w 182"/>
                <a:gd name="T113" fmla="*/ 184 h 214"/>
                <a:gd name="T114" fmla="*/ 14 w 182"/>
                <a:gd name="T115" fmla="*/ 194 h 214"/>
                <a:gd name="T116" fmla="*/ 19 w 182"/>
                <a:gd name="T117" fmla="*/ 202 h 214"/>
                <a:gd name="T118" fmla="*/ 38 w 182"/>
                <a:gd name="T119" fmla="*/ 205 h 214"/>
                <a:gd name="T120" fmla="*/ 46 w 182"/>
                <a:gd name="T121" fmla="*/ 212 h 214"/>
                <a:gd name="T122" fmla="*/ 51 w 182"/>
                <a:gd name="T123" fmla="*/ 214 h 214"/>
                <a:gd name="T124" fmla="*/ 53 w 182"/>
                <a:gd name="T125" fmla="*/ 20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" h="214">
                  <a:moveTo>
                    <a:pt x="53" y="201"/>
                  </a:moveTo>
                  <a:cubicBezTo>
                    <a:pt x="53" y="197"/>
                    <a:pt x="55" y="196"/>
                    <a:pt x="57" y="193"/>
                  </a:cubicBezTo>
                  <a:cubicBezTo>
                    <a:pt x="58" y="190"/>
                    <a:pt x="60" y="188"/>
                    <a:pt x="61" y="185"/>
                  </a:cubicBezTo>
                  <a:cubicBezTo>
                    <a:pt x="63" y="183"/>
                    <a:pt x="64" y="179"/>
                    <a:pt x="68" y="178"/>
                  </a:cubicBezTo>
                  <a:cubicBezTo>
                    <a:pt x="69" y="178"/>
                    <a:pt x="71" y="180"/>
                    <a:pt x="72" y="180"/>
                  </a:cubicBezTo>
                  <a:cubicBezTo>
                    <a:pt x="74" y="180"/>
                    <a:pt x="76" y="179"/>
                    <a:pt x="77" y="178"/>
                  </a:cubicBezTo>
                  <a:cubicBezTo>
                    <a:pt x="81" y="177"/>
                    <a:pt x="91" y="177"/>
                    <a:pt x="90" y="171"/>
                  </a:cubicBezTo>
                  <a:cubicBezTo>
                    <a:pt x="94" y="169"/>
                    <a:pt x="92" y="172"/>
                    <a:pt x="93" y="173"/>
                  </a:cubicBezTo>
                  <a:cubicBezTo>
                    <a:pt x="94" y="174"/>
                    <a:pt x="96" y="174"/>
                    <a:pt x="97" y="175"/>
                  </a:cubicBezTo>
                  <a:cubicBezTo>
                    <a:pt x="101" y="178"/>
                    <a:pt x="103" y="180"/>
                    <a:pt x="103" y="184"/>
                  </a:cubicBezTo>
                  <a:cubicBezTo>
                    <a:pt x="103" y="190"/>
                    <a:pt x="106" y="189"/>
                    <a:pt x="111" y="190"/>
                  </a:cubicBezTo>
                  <a:cubicBezTo>
                    <a:pt x="112" y="191"/>
                    <a:pt x="115" y="191"/>
                    <a:pt x="116" y="192"/>
                  </a:cubicBezTo>
                  <a:cubicBezTo>
                    <a:pt x="118" y="193"/>
                    <a:pt x="119" y="195"/>
                    <a:pt x="120" y="196"/>
                  </a:cubicBezTo>
                  <a:cubicBezTo>
                    <a:pt x="125" y="200"/>
                    <a:pt x="127" y="194"/>
                    <a:pt x="130" y="192"/>
                  </a:cubicBezTo>
                  <a:cubicBezTo>
                    <a:pt x="134" y="189"/>
                    <a:pt x="138" y="191"/>
                    <a:pt x="141" y="194"/>
                  </a:cubicBezTo>
                  <a:cubicBezTo>
                    <a:pt x="143" y="195"/>
                    <a:pt x="143" y="195"/>
                    <a:pt x="145" y="196"/>
                  </a:cubicBezTo>
                  <a:cubicBezTo>
                    <a:pt x="146" y="196"/>
                    <a:pt x="147" y="196"/>
                    <a:pt x="147" y="196"/>
                  </a:cubicBezTo>
                  <a:cubicBezTo>
                    <a:pt x="148" y="197"/>
                    <a:pt x="148" y="198"/>
                    <a:pt x="149" y="199"/>
                  </a:cubicBezTo>
                  <a:cubicBezTo>
                    <a:pt x="149" y="199"/>
                    <a:pt x="151" y="199"/>
                    <a:pt x="152" y="199"/>
                  </a:cubicBezTo>
                  <a:cubicBezTo>
                    <a:pt x="153" y="200"/>
                    <a:pt x="152" y="201"/>
                    <a:pt x="153" y="201"/>
                  </a:cubicBezTo>
                  <a:cubicBezTo>
                    <a:pt x="156" y="201"/>
                    <a:pt x="159" y="198"/>
                    <a:pt x="160" y="197"/>
                  </a:cubicBezTo>
                  <a:cubicBezTo>
                    <a:pt x="163" y="194"/>
                    <a:pt x="165" y="193"/>
                    <a:pt x="167" y="192"/>
                  </a:cubicBezTo>
                  <a:cubicBezTo>
                    <a:pt x="167" y="192"/>
                    <a:pt x="167" y="191"/>
                    <a:pt x="167" y="191"/>
                  </a:cubicBezTo>
                  <a:cubicBezTo>
                    <a:pt x="168" y="187"/>
                    <a:pt x="173" y="186"/>
                    <a:pt x="173" y="183"/>
                  </a:cubicBezTo>
                  <a:cubicBezTo>
                    <a:pt x="173" y="181"/>
                    <a:pt x="172" y="178"/>
                    <a:pt x="172" y="175"/>
                  </a:cubicBezTo>
                  <a:cubicBezTo>
                    <a:pt x="175" y="175"/>
                    <a:pt x="178" y="177"/>
                    <a:pt x="178" y="173"/>
                  </a:cubicBezTo>
                  <a:cubicBezTo>
                    <a:pt x="178" y="169"/>
                    <a:pt x="174" y="169"/>
                    <a:pt x="173" y="166"/>
                  </a:cubicBezTo>
                  <a:cubicBezTo>
                    <a:pt x="173" y="163"/>
                    <a:pt x="177" y="163"/>
                    <a:pt x="177" y="160"/>
                  </a:cubicBezTo>
                  <a:cubicBezTo>
                    <a:pt x="178" y="157"/>
                    <a:pt x="175" y="154"/>
                    <a:pt x="173" y="152"/>
                  </a:cubicBezTo>
                  <a:cubicBezTo>
                    <a:pt x="170" y="149"/>
                    <a:pt x="170" y="149"/>
                    <a:pt x="170" y="144"/>
                  </a:cubicBezTo>
                  <a:cubicBezTo>
                    <a:pt x="166" y="144"/>
                    <a:pt x="161" y="143"/>
                    <a:pt x="163" y="138"/>
                  </a:cubicBezTo>
                  <a:cubicBezTo>
                    <a:pt x="165" y="133"/>
                    <a:pt x="168" y="134"/>
                    <a:pt x="164" y="129"/>
                  </a:cubicBezTo>
                  <a:cubicBezTo>
                    <a:pt x="161" y="127"/>
                    <a:pt x="160" y="124"/>
                    <a:pt x="158" y="121"/>
                  </a:cubicBezTo>
                  <a:cubicBezTo>
                    <a:pt x="156" y="118"/>
                    <a:pt x="155" y="116"/>
                    <a:pt x="151" y="114"/>
                  </a:cubicBezTo>
                  <a:cubicBezTo>
                    <a:pt x="148" y="112"/>
                    <a:pt x="146" y="110"/>
                    <a:pt x="143" y="109"/>
                  </a:cubicBezTo>
                  <a:cubicBezTo>
                    <a:pt x="141" y="108"/>
                    <a:pt x="134" y="107"/>
                    <a:pt x="137" y="103"/>
                  </a:cubicBezTo>
                  <a:cubicBezTo>
                    <a:pt x="139" y="102"/>
                    <a:pt x="141" y="103"/>
                    <a:pt x="142" y="101"/>
                  </a:cubicBezTo>
                  <a:cubicBezTo>
                    <a:pt x="143" y="100"/>
                    <a:pt x="142" y="98"/>
                    <a:pt x="143" y="96"/>
                  </a:cubicBezTo>
                  <a:cubicBezTo>
                    <a:pt x="145" y="89"/>
                    <a:pt x="150" y="94"/>
                    <a:pt x="154" y="94"/>
                  </a:cubicBezTo>
                  <a:cubicBezTo>
                    <a:pt x="157" y="94"/>
                    <a:pt x="156" y="93"/>
                    <a:pt x="158" y="92"/>
                  </a:cubicBezTo>
                  <a:cubicBezTo>
                    <a:pt x="160" y="89"/>
                    <a:pt x="163" y="86"/>
                    <a:pt x="165" y="83"/>
                  </a:cubicBezTo>
                  <a:cubicBezTo>
                    <a:pt x="166" y="82"/>
                    <a:pt x="166" y="81"/>
                    <a:pt x="167" y="80"/>
                  </a:cubicBezTo>
                  <a:cubicBezTo>
                    <a:pt x="169" y="78"/>
                    <a:pt x="170" y="77"/>
                    <a:pt x="171" y="76"/>
                  </a:cubicBezTo>
                  <a:cubicBezTo>
                    <a:pt x="173" y="74"/>
                    <a:pt x="176" y="69"/>
                    <a:pt x="175" y="66"/>
                  </a:cubicBezTo>
                  <a:cubicBezTo>
                    <a:pt x="175" y="63"/>
                    <a:pt x="169" y="62"/>
                    <a:pt x="168" y="58"/>
                  </a:cubicBezTo>
                  <a:cubicBezTo>
                    <a:pt x="167" y="56"/>
                    <a:pt x="167" y="54"/>
                    <a:pt x="168" y="53"/>
                  </a:cubicBezTo>
                  <a:cubicBezTo>
                    <a:pt x="169" y="51"/>
                    <a:pt x="173" y="51"/>
                    <a:pt x="173" y="49"/>
                  </a:cubicBezTo>
                  <a:cubicBezTo>
                    <a:pt x="174" y="45"/>
                    <a:pt x="168" y="44"/>
                    <a:pt x="171" y="39"/>
                  </a:cubicBezTo>
                  <a:cubicBezTo>
                    <a:pt x="173" y="37"/>
                    <a:pt x="176" y="33"/>
                    <a:pt x="178" y="31"/>
                  </a:cubicBezTo>
                  <a:cubicBezTo>
                    <a:pt x="181" y="29"/>
                    <a:pt x="182" y="26"/>
                    <a:pt x="180" y="22"/>
                  </a:cubicBezTo>
                  <a:cubicBezTo>
                    <a:pt x="180" y="20"/>
                    <a:pt x="179" y="18"/>
                    <a:pt x="176" y="17"/>
                  </a:cubicBezTo>
                  <a:cubicBezTo>
                    <a:pt x="175" y="16"/>
                    <a:pt x="172" y="16"/>
                    <a:pt x="172" y="15"/>
                  </a:cubicBezTo>
                  <a:cubicBezTo>
                    <a:pt x="171" y="14"/>
                    <a:pt x="171" y="13"/>
                    <a:pt x="172" y="13"/>
                  </a:cubicBezTo>
                  <a:cubicBezTo>
                    <a:pt x="170" y="13"/>
                    <a:pt x="168" y="13"/>
                    <a:pt x="166" y="13"/>
                  </a:cubicBezTo>
                  <a:cubicBezTo>
                    <a:pt x="161" y="11"/>
                    <a:pt x="163" y="6"/>
                    <a:pt x="157" y="7"/>
                  </a:cubicBezTo>
                  <a:cubicBezTo>
                    <a:pt x="155" y="7"/>
                    <a:pt x="153" y="9"/>
                    <a:pt x="151" y="8"/>
                  </a:cubicBezTo>
                  <a:cubicBezTo>
                    <a:pt x="149" y="7"/>
                    <a:pt x="148" y="4"/>
                    <a:pt x="146" y="3"/>
                  </a:cubicBezTo>
                  <a:cubicBezTo>
                    <a:pt x="144" y="2"/>
                    <a:pt x="140" y="7"/>
                    <a:pt x="136" y="7"/>
                  </a:cubicBezTo>
                  <a:cubicBezTo>
                    <a:pt x="136" y="3"/>
                    <a:pt x="138" y="0"/>
                    <a:pt x="132" y="1"/>
                  </a:cubicBezTo>
                  <a:cubicBezTo>
                    <a:pt x="129" y="2"/>
                    <a:pt x="127" y="5"/>
                    <a:pt x="123" y="4"/>
                  </a:cubicBezTo>
                  <a:cubicBezTo>
                    <a:pt x="120" y="4"/>
                    <a:pt x="118" y="2"/>
                    <a:pt x="114" y="5"/>
                  </a:cubicBezTo>
                  <a:cubicBezTo>
                    <a:pt x="112" y="7"/>
                    <a:pt x="112" y="9"/>
                    <a:pt x="109" y="11"/>
                  </a:cubicBezTo>
                  <a:cubicBezTo>
                    <a:pt x="108" y="12"/>
                    <a:pt x="106" y="12"/>
                    <a:pt x="105" y="14"/>
                  </a:cubicBezTo>
                  <a:cubicBezTo>
                    <a:pt x="104" y="16"/>
                    <a:pt x="104" y="18"/>
                    <a:pt x="104" y="20"/>
                  </a:cubicBezTo>
                  <a:cubicBezTo>
                    <a:pt x="103" y="22"/>
                    <a:pt x="101" y="22"/>
                    <a:pt x="100" y="23"/>
                  </a:cubicBezTo>
                  <a:cubicBezTo>
                    <a:pt x="97" y="27"/>
                    <a:pt x="96" y="31"/>
                    <a:pt x="91" y="31"/>
                  </a:cubicBezTo>
                  <a:cubicBezTo>
                    <a:pt x="93" y="28"/>
                    <a:pt x="91" y="23"/>
                    <a:pt x="89" y="21"/>
                  </a:cubicBezTo>
                  <a:cubicBezTo>
                    <a:pt x="87" y="19"/>
                    <a:pt x="83" y="18"/>
                    <a:pt x="80" y="18"/>
                  </a:cubicBezTo>
                  <a:cubicBezTo>
                    <a:pt x="75" y="19"/>
                    <a:pt x="76" y="23"/>
                    <a:pt x="73" y="26"/>
                  </a:cubicBezTo>
                  <a:cubicBezTo>
                    <a:pt x="72" y="27"/>
                    <a:pt x="70" y="26"/>
                    <a:pt x="69" y="28"/>
                  </a:cubicBezTo>
                  <a:cubicBezTo>
                    <a:pt x="69" y="30"/>
                    <a:pt x="72" y="31"/>
                    <a:pt x="73" y="32"/>
                  </a:cubicBezTo>
                  <a:cubicBezTo>
                    <a:pt x="75" y="34"/>
                    <a:pt x="75" y="33"/>
                    <a:pt x="75" y="36"/>
                  </a:cubicBezTo>
                  <a:cubicBezTo>
                    <a:pt x="75" y="38"/>
                    <a:pt x="74" y="39"/>
                    <a:pt x="73" y="41"/>
                  </a:cubicBezTo>
                  <a:cubicBezTo>
                    <a:pt x="73" y="42"/>
                    <a:pt x="72" y="43"/>
                    <a:pt x="70" y="45"/>
                  </a:cubicBezTo>
                  <a:cubicBezTo>
                    <a:pt x="69" y="46"/>
                    <a:pt x="66" y="48"/>
                    <a:pt x="66" y="49"/>
                  </a:cubicBezTo>
                  <a:cubicBezTo>
                    <a:pt x="65" y="50"/>
                    <a:pt x="66" y="53"/>
                    <a:pt x="65" y="54"/>
                  </a:cubicBezTo>
                  <a:cubicBezTo>
                    <a:pt x="65" y="56"/>
                    <a:pt x="64" y="57"/>
                    <a:pt x="64" y="59"/>
                  </a:cubicBezTo>
                  <a:cubicBezTo>
                    <a:pt x="63" y="61"/>
                    <a:pt x="63" y="61"/>
                    <a:pt x="62" y="62"/>
                  </a:cubicBezTo>
                  <a:cubicBezTo>
                    <a:pt x="63" y="63"/>
                    <a:pt x="64" y="64"/>
                    <a:pt x="64" y="65"/>
                  </a:cubicBezTo>
                  <a:cubicBezTo>
                    <a:pt x="64" y="67"/>
                    <a:pt x="61" y="66"/>
                    <a:pt x="60" y="68"/>
                  </a:cubicBezTo>
                  <a:cubicBezTo>
                    <a:pt x="59" y="69"/>
                    <a:pt x="59" y="71"/>
                    <a:pt x="59" y="73"/>
                  </a:cubicBezTo>
                  <a:cubicBezTo>
                    <a:pt x="59" y="75"/>
                    <a:pt x="59" y="76"/>
                    <a:pt x="60" y="78"/>
                  </a:cubicBezTo>
                  <a:cubicBezTo>
                    <a:pt x="60" y="78"/>
                    <a:pt x="62" y="78"/>
                    <a:pt x="62" y="79"/>
                  </a:cubicBezTo>
                  <a:cubicBezTo>
                    <a:pt x="63" y="80"/>
                    <a:pt x="62" y="81"/>
                    <a:pt x="63" y="82"/>
                  </a:cubicBezTo>
                  <a:cubicBezTo>
                    <a:pt x="63" y="82"/>
                    <a:pt x="62" y="83"/>
                    <a:pt x="63" y="84"/>
                  </a:cubicBezTo>
                  <a:cubicBezTo>
                    <a:pt x="64" y="84"/>
                    <a:pt x="65" y="84"/>
                    <a:pt x="65" y="84"/>
                  </a:cubicBezTo>
                  <a:cubicBezTo>
                    <a:pt x="68" y="86"/>
                    <a:pt x="67" y="86"/>
                    <a:pt x="68" y="88"/>
                  </a:cubicBezTo>
                  <a:cubicBezTo>
                    <a:pt x="69" y="90"/>
                    <a:pt x="70" y="91"/>
                    <a:pt x="71" y="92"/>
                  </a:cubicBezTo>
                  <a:cubicBezTo>
                    <a:pt x="72" y="94"/>
                    <a:pt x="72" y="95"/>
                    <a:pt x="72" y="97"/>
                  </a:cubicBezTo>
                  <a:cubicBezTo>
                    <a:pt x="73" y="99"/>
                    <a:pt x="74" y="100"/>
                    <a:pt x="72" y="102"/>
                  </a:cubicBezTo>
                  <a:cubicBezTo>
                    <a:pt x="71" y="103"/>
                    <a:pt x="70" y="101"/>
                    <a:pt x="68" y="104"/>
                  </a:cubicBezTo>
                  <a:cubicBezTo>
                    <a:pt x="68" y="105"/>
                    <a:pt x="68" y="107"/>
                    <a:pt x="67" y="108"/>
                  </a:cubicBezTo>
                  <a:cubicBezTo>
                    <a:pt x="65" y="111"/>
                    <a:pt x="64" y="109"/>
                    <a:pt x="62" y="108"/>
                  </a:cubicBezTo>
                  <a:cubicBezTo>
                    <a:pt x="58" y="108"/>
                    <a:pt x="54" y="110"/>
                    <a:pt x="51" y="110"/>
                  </a:cubicBezTo>
                  <a:cubicBezTo>
                    <a:pt x="47" y="111"/>
                    <a:pt x="44" y="110"/>
                    <a:pt x="39" y="112"/>
                  </a:cubicBezTo>
                  <a:cubicBezTo>
                    <a:pt x="37" y="113"/>
                    <a:pt x="34" y="113"/>
                    <a:pt x="31" y="113"/>
                  </a:cubicBezTo>
                  <a:cubicBezTo>
                    <a:pt x="29" y="117"/>
                    <a:pt x="26" y="115"/>
                    <a:pt x="22" y="114"/>
                  </a:cubicBezTo>
                  <a:cubicBezTo>
                    <a:pt x="20" y="113"/>
                    <a:pt x="20" y="113"/>
                    <a:pt x="18" y="112"/>
                  </a:cubicBezTo>
                  <a:cubicBezTo>
                    <a:pt x="16" y="111"/>
                    <a:pt x="15" y="110"/>
                    <a:pt x="13" y="110"/>
                  </a:cubicBezTo>
                  <a:cubicBezTo>
                    <a:pt x="10" y="111"/>
                    <a:pt x="7" y="112"/>
                    <a:pt x="6" y="115"/>
                  </a:cubicBezTo>
                  <a:cubicBezTo>
                    <a:pt x="5" y="118"/>
                    <a:pt x="6" y="121"/>
                    <a:pt x="5" y="124"/>
                  </a:cubicBezTo>
                  <a:cubicBezTo>
                    <a:pt x="4" y="127"/>
                    <a:pt x="1" y="129"/>
                    <a:pt x="1" y="133"/>
                  </a:cubicBezTo>
                  <a:cubicBezTo>
                    <a:pt x="0" y="138"/>
                    <a:pt x="4" y="137"/>
                    <a:pt x="6" y="140"/>
                  </a:cubicBezTo>
                  <a:cubicBezTo>
                    <a:pt x="8" y="143"/>
                    <a:pt x="6" y="148"/>
                    <a:pt x="8" y="149"/>
                  </a:cubicBezTo>
                  <a:cubicBezTo>
                    <a:pt x="10" y="150"/>
                    <a:pt x="12" y="149"/>
                    <a:pt x="13" y="150"/>
                  </a:cubicBezTo>
                  <a:cubicBezTo>
                    <a:pt x="15" y="151"/>
                    <a:pt x="15" y="154"/>
                    <a:pt x="17" y="153"/>
                  </a:cubicBezTo>
                  <a:cubicBezTo>
                    <a:pt x="17" y="155"/>
                    <a:pt x="15" y="159"/>
                    <a:pt x="16" y="161"/>
                  </a:cubicBezTo>
                  <a:cubicBezTo>
                    <a:pt x="17" y="162"/>
                    <a:pt x="19" y="162"/>
                    <a:pt x="20" y="164"/>
                  </a:cubicBezTo>
                  <a:cubicBezTo>
                    <a:pt x="20" y="165"/>
                    <a:pt x="20" y="168"/>
                    <a:pt x="19" y="168"/>
                  </a:cubicBezTo>
                  <a:cubicBezTo>
                    <a:pt x="20" y="170"/>
                    <a:pt x="20" y="171"/>
                    <a:pt x="20" y="173"/>
                  </a:cubicBezTo>
                  <a:cubicBezTo>
                    <a:pt x="21" y="175"/>
                    <a:pt x="24" y="175"/>
                    <a:pt x="21" y="177"/>
                  </a:cubicBezTo>
                  <a:cubicBezTo>
                    <a:pt x="20" y="179"/>
                    <a:pt x="18" y="178"/>
                    <a:pt x="17" y="180"/>
                  </a:cubicBezTo>
                  <a:cubicBezTo>
                    <a:pt x="17" y="181"/>
                    <a:pt x="18" y="183"/>
                    <a:pt x="18" y="185"/>
                  </a:cubicBezTo>
                  <a:cubicBezTo>
                    <a:pt x="18" y="185"/>
                    <a:pt x="18" y="184"/>
                    <a:pt x="19" y="184"/>
                  </a:cubicBezTo>
                  <a:cubicBezTo>
                    <a:pt x="19" y="186"/>
                    <a:pt x="18" y="189"/>
                    <a:pt x="17" y="190"/>
                  </a:cubicBezTo>
                  <a:cubicBezTo>
                    <a:pt x="17" y="192"/>
                    <a:pt x="15" y="193"/>
                    <a:pt x="14" y="194"/>
                  </a:cubicBezTo>
                  <a:cubicBezTo>
                    <a:pt x="14" y="195"/>
                    <a:pt x="15" y="198"/>
                    <a:pt x="15" y="199"/>
                  </a:cubicBezTo>
                  <a:cubicBezTo>
                    <a:pt x="17" y="202"/>
                    <a:pt x="16" y="202"/>
                    <a:pt x="19" y="202"/>
                  </a:cubicBezTo>
                  <a:cubicBezTo>
                    <a:pt x="24" y="203"/>
                    <a:pt x="26" y="199"/>
                    <a:pt x="31" y="198"/>
                  </a:cubicBezTo>
                  <a:cubicBezTo>
                    <a:pt x="35" y="197"/>
                    <a:pt x="37" y="201"/>
                    <a:pt x="38" y="205"/>
                  </a:cubicBezTo>
                  <a:cubicBezTo>
                    <a:pt x="39" y="206"/>
                    <a:pt x="39" y="209"/>
                    <a:pt x="40" y="210"/>
                  </a:cubicBezTo>
                  <a:cubicBezTo>
                    <a:pt x="42" y="211"/>
                    <a:pt x="44" y="212"/>
                    <a:pt x="46" y="212"/>
                  </a:cubicBezTo>
                  <a:cubicBezTo>
                    <a:pt x="47" y="213"/>
                    <a:pt x="47" y="214"/>
                    <a:pt x="48" y="214"/>
                  </a:cubicBezTo>
                  <a:cubicBezTo>
                    <a:pt x="49" y="214"/>
                    <a:pt x="50" y="214"/>
                    <a:pt x="51" y="214"/>
                  </a:cubicBezTo>
                  <a:cubicBezTo>
                    <a:pt x="52" y="213"/>
                    <a:pt x="53" y="211"/>
                    <a:pt x="53" y="210"/>
                  </a:cubicBezTo>
                  <a:cubicBezTo>
                    <a:pt x="53" y="207"/>
                    <a:pt x="53" y="204"/>
                    <a:pt x="53" y="20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B4A1A093-A764-DD09-6D89-CFAD85022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225" y="8359776"/>
              <a:ext cx="569913" cy="511175"/>
            </a:xfrm>
            <a:custGeom>
              <a:avLst/>
              <a:gdLst>
                <a:gd name="T0" fmla="*/ 138 w 152"/>
                <a:gd name="T1" fmla="*/ 32 h 136"/>
                <a:gd name="T2" fmla="*/ 121 w 152"/>
                <a:gd name="T3" fmla="*/ 36 h 136"/>
                <a:gd name="T4" fmla="*/ 115 w 152"/>
                <a:gd name="T5" fmla="*/ 30 h 136"/>
                <a:gd name="T6" fmla="*/ 116 w 152"/>
                <a:gd name="T7" fmla="*/ 23 h 136"/>
                <a:gd name="T8" fmla="*/ 102 w 152"/>
                <a:gd name="T9" fmla="*/ 32 h 136"/>
                <a:gd name="T10" fmla="*/ 98 w 152"/>
                <a:gd name="T11" fmla="*/ 30 h 136"/>
                <a:gd name="T12" fmla="*/ 94 w 152"/>
                <a:gd name="T13" fmla="*/ 27 h 136"/>
                <a:gd name="T14" fmla="*/ 79 w 152"/>
                <a:gd name="T15" fmla="*/ 23 h 136"/>
                <a:gd name="T16" fmla="*/ 65 w 152"/>
                <a:gd name="T17" fmla="*/ 23 h 136"/>
                <a:gd name="T18" fmla="*/ 52 w 152"/>
                <a:gd name="T19" fmla="*/ 15 h 136"/>
                <a:gd name="T20" fmla="*/ 42 w 152"/>
                <a:gd name="T21" fmla="*/ 4 h 136"/>
                <a:gd name="T22" fmla="*/ 26 w 152"/>
                <a:gd name="T23" fmla="*/ 9 h 136"/>
                <a:gd name="T24" fmla="*/ 17 w 152"/>
                <a:gd name="T25" fmla="*/ 9 h 136"/>
                <a:gd name="T26" fmla="*/ 6 w 152"/>
                <a:gd name="T27" fmla="*/ 24 h 136"/>
                <a:gd name="T28" fmla="*/ 2 w 152"/>
                <a:gd name="T29" fmla="*/ 41 h 136"/>
                <a:gd name="T30" fmla="*/ 1 w 152"/>
                <a:gd name="T31" fmla="*/ 45 h 136"/>
                <a:gd name="T32" fmla="*/ 9 w 152"/>
                <a:gd name="T33" fmla="*/ 52 h 136"/>
                <a:gd name="T34" fmla="*/ 12 w 152"/>
                <a:gd name="T35" fmla="*/ 63 h 136"/>
                <a:gd name="T36" fmla="*/ 19 w 152"/>
                <a:gd name="T37" fmla="*/ 64 h 136"/>
                <a:gd name="T38" fmla="*/ 21 w 152"/>
                <a:gd name="T39" fmla="*/ 73 h 136"/>
                <a:gd name="T40" fmla="*/ 25 w 152"/>
                <a:gd name="T41" fmla="*/ 90 h 136"/>
                <a:gd name="T42" fmla="*/ 31 w 152"/>
                <a:gd name="T43" fmla="*/ 113 h 136"/>
                <a:gd name="T44" fmla="*/ 36 w 152"/>
                <a:gd name="T45" fmla="*/ 107 h 136"/>
                <a:gd name="T46" fmla="*/ 38 w 152"/>
                <a:gd name="T47" fmla="*/ 89 h 136"/>
                <a:gd name="T48" fmla="*/ 45 w 152"/>
                <a:gd name="T49" fmla="*/ 99 h 136"/>
                <a:gd name="T50" fmla="*/ 65 w 152"/>
                <a:gd name="T51" fmla="*/ 104 h 136"/>
                <a:gd name="T52" fmla="*/ 85 w 152"/>
                <a:gd name="T53" fmla="*/ 103 h 136"/>
                <a:gd name="T54" fmla="*/ 67 w 152"/>
                <a:gd name="T55" fmla="*/ 123 h 136"/>
                <a:gd name="T56" fmla="*/ 54 w 152"/>
                <a:gd name="T57" fmla="*/ 124 h 136"/>
                <a:gd name="T58" fmla="*/ 51 w 152"/>
                <a:gd name="T59" fmla="*/ 135 h 136"/>
                <a:gd name="T60" fmla="*/ 80 w 152"/>
                <a:gd name="T61" fmla="*/ 128 h 136"/>
                <a:gd name="T62" fmla="*/ 108 w 152"/>
                <a:gd name="T63" fmla="*/ 121 h 136"/>
                <a:gd name="T64" fmla="*/ 108 w 152"/>
                <a:gd name="T65" fmla="*/ 102 h 136"/>
                <a:gd name="T66" fmla="*/ 124 w 152"/>
                <a:gd name="T67" fmla="*/ 90 h 136"/>
                <a:gd name="T68" fmla="*/ 131 w 152"/>
                <a:gd name="T69" fmla="*/ 79 h 136"/>
                <a:gd name="T70" fmla="*/ 136 w 152"/>
                <a:gd name="T71" fmla="*/ 73 h 136"/>
                <a:gd name="T72" fmla="*/ 139 w 152"/>
                <a:gd name="T73" fmla="*/ 61 h 136"/>
                <a:gd name="T74" fmla="*/ 147 w 152"/>
                <a:gd name="T75" fmla="*/ 51 h 136"/>
                <a:gd name="T76" fmla="*/ 151 w 152"/>
                <a:gd name="T77" fmla="*/ 3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36">
                  <a:moveTo>
                    <a:pt x="152" y="36"/>
                  </a:moveTo>
                  <a:cubicBezTo>
                    <a:pt x="147" y="34"/>
                    <a:pt x="142" y="32"/>
                    <a:pt x="138" y="32"/>
                  </a:cubicBezTo>
                  <a:cubicBezTo>
                    <a:pt x="135" y="32"/>
                    <a:pt x="131" y="33"/>
                    <a:pt x="128" y="34"/>
                  </a:cubicBezTo>
                  <a:cubicBezTo>
                    <a:pt x="126" y="34"/>
                    <a:pt x="123" y="39"/>
                    <a:pt x="121" y="36"/>
                  </a:cubicBezTo>
                  <a:cubicBezTo>
                    <a:pt x="120" y="35"/>
                    <a:pt x="120" y="33"/>
                    <a:pt x="119" y="32"/>
                  </a:cubicBezTo>
                  <a:cubicBezTo>
                    <a:pt x="118" y="31"/>
                    <a:pt x="116" y="31"/>
                    <a:pt x="115" y="30"/>
                  </a:cubicBezTo>
                  <a:cubicBezTo>
                    <a:pt x="114" y="28"/>
                    <a:pt x="115" y="28"/>
                    <a:pt x="116" y="26"/>
                  </a:cubicBezTo>
                  <a:cubicBezTo>
                    <a:pt x="116" y="25"/>
                    <a:pt x="116" y="24"/>
                    <a:pt x="116" y="23"/>
                  </a:cubicBezTo>
                  <a:cubicBezTo>
                    <a:pt x="114" y="24"/>
                    <a:pt x="112" y="25"/>
                    <a:pt x="109" y="28"/>
                  </a:cubicBezTo>
                  <a:cubicBezTo>
                    <a:pt x="108" y="29"/>
                    <a:pt x="105" y="32"/>
                    <a:pt x="102" y="32"/>
                  </a:cubicBezTo>
                  <a:cubicBezTo>
                    <a:pt x="101" y="32"/>
                    <a:pt x="102" y="31"/>
                    <a:pt x="101" y="30"/>
                  </a:cubicBezTo>
                  <a:cubicBezTo>
                    <a:pt x="100" y="30"/>
                    <a:pt x="98" y="30"/>
                    <a:pt x="98" y="30"/>
                  </a:cubicBezTo>
                  <a:cubicBezTo>
                    <a:pt x="97" y="29"/>
                    <a:pt x="97" y="28"/>
                    <a:pt x="96" y="27"/>
                  </a:cubicBezTo>
                  <a:cubicBezTo>
                    <a:pt x="96" y="27"/>
                    <a:pt x="95" y="27"/>
                    <a:pt x="94" y="27"/>
                  </a:cubicBezTo>
                  <a:cubicBezTo>
                    <a:pt x="92" y="26"/>
                    <a:pt x="92" y="26"/>
                    <a:pt x="90" y="25"/>
                  </a:cubicBezTo>
                  <a:cubicBezTo>
                    <a:pt x="87" y="22"/>
                    <a:pt x="83" y="20"/>
                    <a:pt x="79" y="23"/>
                  </a:cubicBezTo>
                  <a:cubicBezTo>
                    <a:pt x="76" y="25"/>
                    <a:pt x="74" y="31"/>
                    <a:pt x="69" y="27"/>
                  </a:cubicBezTo>
                  <a:cubicBezTo>
                    <a:pt x="68" y="26"/>
                    <a:pt x="67" y="24"/>
                    <a:pt x="65" y="23"/>
                  </a:cubicBezTo>
                  <a:cubicBezTo>
                    <a:pt x="64" y="22"/>
                    <a:pt x="61" y="22"/>
                    <a:pt x="60" y="21"/>
                  </a:cubicBezTo>
                  <a:cubicBezTo>
                    <a:pt x="55" y="20"/>
                    <a:pt x="52" y="21"/>
                    <a:pt x="52" y="15"/>
                  </a:cubicBezTo>
                  <a:cubicBezTo>
                    <a:pt x="52" y="11"/>
                    <a:pt x="50" y="9"/>
                    <a:pt x="46" y="6"/>
                  </a:cubicBezTo>
                  <a:cubicBezTo>
                    <a:pt x="45" y="5"/>
                    <a:pt x="43" y="5"/>
                    <a:pt x="42" y="4"/>
                  </a:cubicBezTo>
                  <a:cubicBezTo>
                    <a:pt x="41" y="3"/>
                    <a:pt x="43" y="0"/>
                    <a:pt x="39" y="2"/>
                  </a:cubicBezTo>
                  <a:cubicBezTo>
                    <a:pt x="40" y="8"/>
                    <a:pt x="30" y="8"/>
                    <a:pt x="26" y="9"/>
                  </a:cubicBezTo>
                  <a:cubicBezTo>
                    <a:pt x="25" y="10"/>
                    <a:pt x="23" y="11"/>
                    <a:pt x="21" y="11"/>
                  </a:cubicBezTo>
                  <a:cubicBezTo>
                    <a:pt x="20" y="11"/>
                    <a:pt x="18" y="9"/>
                    <a:pt x="17" y="9"/>
                  </a:cubicBezTo>
                  <a:cubicBezTo>
                    <a:pt x="13" y="10"/>
                    <a:pt x="12" y="14"/>
                    <a:pt x="10" y="16"/>
                  </a:cubicBezTo>
                  <a:cubicBezTo>
                    <a:pt x="9" y="19"/>
                    <a:pt x="7" y="21"/>
                    <a:pt x="6" y="24"/>
                  </a:cubicBezTo>
                  <a:cubicBezTo>
                    <a:pt x="4" y="27"/>
                    <a:pt x="2" y="28"/>
                    <a:pt x="2" y="32"/>
                  </a:cubicBezTo>
                  <a:cubicBezTo>
                    <a:pt x="2" y="35"/>
                    <a:pt x="2" y="38"/>
                    <a:pt x="2" y="41"/>
                  </a:cubicBezTo>
                  <a:cubicBezTo>
                    <a:pt x="2" y="42"/>
                    <a:pt x="1" y="44"/>
                    <a:pt x="0" y="45"/>
                  </a:cubicBezTo>
                  <a:cubicBezTo>
                    <a:pt x="0" y="45"/>
                    <a:pt x="0" y="45"/>
                    <a:pt x="1" y="45"/>
                  </a:cubicBezTo>
                  <a:cubicBezTo>
                    <a:pt x="3" y="46"/>
                    <a:pt x="3" y="48"/>
                    <a:pt x="5" y="49"/>
                  </a:cubicBezTo>
                  <a:cubicBezTo>
                    <a:pt x="7" y="51"/>
                    <a:pt x="8" y="50"/>
                    <a:pt x="9" y="52"/>
                  </a:cubicBezTo>
                  <a:cubicBezTo>
                    <a:pt x="10" y="54"/>
                    <a:pt x="10" y="56"/>
                    <a:pt x="11" y="58"/>
                  </a:cubicBezTo>
                  <a:cubicBezTo>
                    <a:pt x="11" y="59"/>
                    <a:pt x="12" y="61"/>
                    <a:pt x="12" y="63"/>
                  </a:cubicBezTo>
                  <a:cubicBezTo>
                    <a:pt x="13" y="63"/>
                    <a:pt x="14" y="64"/>
                    <a:pt x="16" y="65"/>
                  </a:cubicBezTo>
                  <a:cubicBezTo>
                    <a:pt x="18" y="67"/>
                    <a:pt x="17" y="66"/>
                    <a:pt x="19" y="64"/>
                  </a:cubicBezTo>
                  <a:cubicBezTo>
                    <a:pt x="21" y="62"/>
                    <a:pt x="22" y="63"/>
                    <a:pt x="25" y="64"/>
                  </a:cubicBezTo>
                  <a:cubicBezTo>
                    <a:pt x="28" y="66"/>
                    <a:pt x="23" y="71"/>
                    <a:pt x="21" y="73"/>
                  </a:cubicBezTo>
                  <a:cubicBezTo>
                    <a:pt x="20" y="76"/>
                    <a:pt x="21" y="79"/>
                    <a:pt x="21" y="83"/>
                  </a:cubicBezTo>
                  <a:cubicBezTo>
                    <a:pt x="21" y="88"/>
                    <a:pt x="23" y="87"/>
                    <a:pt x="25" y="90"/>
                  </a:cubicBezTo>
                  <a:cubicBezTo>
                    <a:pt x="28" y="93"/>
                    <a:pt x="27" y="99"/>
                    <a:pt x="25" y="102"/>
                  </a:cubicBezTo>
                  <a:cubicBezTo>
                    <a:pt x="22" y="109"/>
                    <a:pt x="27" y="110"/>
                    <a:pt x="31" y="113"/>
                  </a:cubicBezTo>
                  <a:cubicBezTo>
                    <a:pt x="35" y="116"/>
                    <a:pt x="39" y="118"/>
                    <a:pt x="40" y="115"/>
                  </a:cubicBezTo>
                  <a:cubicBezTo>
                    <a:pt x="42" y="113"/>
                    <a:pt x="38" y="110"/>
                    <a:pt x="36" y="107"/>
                  </a:cubicBezTo>
                  <a:cubicBezTo>
                    <a:pt x="33" y="104"/>
                    <a:pt x="34" y="100"/>
                    <a:pt x="34" y="97"/>
                  </a:cubicBezTo>
                  <a:cubicBezTo>
                    <a:pt x="34" y="94"/>
                    <a:pt x="35" y="89"/>
                    <a:pt x="38" y="89"/>
                  </a:cubicBezTo>
                  <a:cubicBezTo>
                    <a:pt x="41" y="89"/>
                    <a:pt x="38" y="95"/>
                    <a:pt x="39" y="96"/>
                  </a:cubicBezTo>
                  <a:cubicBezTo>
                    <a:pt x="40" y="98"/>
                    <a:pt x="43" y="98"/>
                    <a:pt x="45" y="99"/>
                  </a:cubicBezTo>
                  <a:cubicBezTo>
                    <a:pt x="48" y="101"/>
                    <a:pt x="46" y="105"/>
                    <a:pt x="50" y="104"/>
                  </a:cubicBezTo>
                  <a:cubicBezTo>
                    <a:pt x="55" y="103"/>
                    <a:pt x="60" y="104"/>
                    <a:pt x="65" y="104"/>
                  </a:cubicBezTo>
                  <a:cubicBezTo>
                    <a:pt x="69" y="104"/>
                    <a:pt x="69" y="101"/>
                    <a:pt x="73" y="100"/>
                  </a:cubicBezTo>
                  <a:cubicBezTo>
                    <a:pt x="77" y="98"/>
                    <a:pt x="82" y="98"/>
                    <a:pt x="85" y="103"/>
                  </a:cubicBezTo>
                  <a:cubicBezTo>
                    <a:pt x="89" y="107"/>
                    <a:pt x="84" y="112"/>
                    <a:pt x="81" y="115"/>
                  </a:cubicBezTo>
                  <a:cubicBezTo>
                    <a:pt x="78" y="117"/>
                    <a:pt x="70" y="121"/>
                    <a:pt x="67" y="123"/>
                  </a:cubicBezTo>
                  <a:cubicBezTo>
                    <a:pt x="64" y="125"/>
                    <a:pt x="61" y="126"/>
                    <a:pt x="59" y="125"/>
                  </a:cubicBezTo>
                  <a:cubicBezTo>
                    <a:pt x="56" y="125"/>
                    <a:pt x="56" y="123"/>
                    <a:pt x="54" y="124"/>
                  </a:cubicBezTo>
                  <a:cubicBezTo>
                    <a:pt x="51" y="125"/>
                    <a:pt x="51" y="128"/>
                    <a:pt x="49" y="132"/>
                  </a:cubicBezTo>
                  <a:cubicBezTo>
                    <a:pt x="47" y="135"/>
                    <a:pt x="48" y="136"/>
                    <a:pt x="51" y="135"/>
                  </a:cubicBezTo>
                  <a:cubicBezTo>
                    <a:pt x="55" y="134"/>
                    <a:pt x="53" y="134"/>
                    <a:pt x="60" y="134"/>
                  </a:cubicBezTo>
                  <a:cubicBezTo>
                    <a:pt x="68" y="134"/>
                    <a:pt x="73" y="131"/>
                    <a:pt x="80" y="128"/>
                  </a:cubicBezTo>
                  <a:cubicBezTo>
                    <a:pt x="86" y="125"/>
                    <a:pt x="98" y="121"/>
                    <a:pt x="107" y="121"/>
                  </a:cubicBezTo>
                  <a:cubicBezTo>
                    <a:pt x="107" y="121"/>
                    <a:pt x="108" y="121"/>
                    <a:pt x="108" y="121"/>
                  </a:cubicBezTo>
                  <a:cubicBezTo>
                    <a:pt x="108" y="118"/>
                    <a:pt x="107" y="115"/>
                    <a:pt x="107" y="112"/>
                  </a:cubicBezTo>
                  <a:cubicBezTo>
                    <a:pt x="107" y="109"/>
                    <a:pt x="107" y="106"/>
                    <a:pt x="108" y="102"/>
                  </a:cubicBezTo>
                  <a:cubicBezTo>
                    <a:pt x="109" y="99"/>
                    <a:pt x="110" y="95"/>
                    <a:pt x="114" y="94"/>
                  </a:cubicBezTo>
                  <a:cubicBezTo>
                    <a:pt x="117" y="92"/>
                    <a:pt x="121" y="93"/>
                    <a:pt x="124" y="90"/>
                  </a:cubicBezTo>
                  <a:cubicBezTo>
                    <a:pt x="126" y="88"/>
                    <a:pt x="126" y="86"/>
                    <a:pt x="127" y="84"/>
                  </a:cubicBezTo>
                  <a:cubicBezTo>
                    <a:pt x="128" y="82"/>
                    <a:pt x="130" y="81"/>
                    <a:pt x="131" y="79"/>
                  </a:cubicBezTo>
                  <a:cubicBezTo>
                    <a:pt x="132" y="78"/>
                    <a:pt x="130" y="76"/>
                    <a:pt x="132" y="75"/>
                  </a:cubicBezTo>
                  <a:cubicBezTo>
                    <a:pt x="133" y="74"/>
                    <a:pt x="135" y="75"/>
                    <a:pt x="136" y="73"/>
                  </a:cubicBezTo>
                  <a:cubicBezTo>
                    <a:pt x="137" y="71"/>
                    <a:pt x="136" y="67"/>
                    <a:pt x="136" y="66"/>
                  </a:cubicBezTo>
                  <a:cubicBezTo>
                    <a:pt x="137" y="63"/>
                    <a:pt x="137" y="63"/>
                    <a:pt x="139" y="61"/>
                  </a:cubicBezTo>
                  <a:cubicBezTo>
                    <a:pt x="141" y="60"/>
                    <a:pt x="143" y="59"/>
                    <a:pt x="144" y="57"/>
                  </a:cubicBezTo>
                  <a:cubicBezTo>
                    <a:pt x="146" y="55"/>
                    <a:pt x="146" y="52"/>
                    <a:pt x="147" y="51"/>
                  </a:cubicBezTo>
                  <a:cubicBezTo>
                    <a:pt x="149" y="48"/>
                    <a:pt x="150" y="49"/>
                    <a:pt x="151" y="45"/>
                  </a:cubicBezTo>
                  <a:cubicBezTo>
                    <a:pt x="152" y="43"/>
                    <a:pt x="151" y="40"/>
                    <a:pt x="151" y="38"/>
                  </a:cubicBezTo>
                  <a:cubicBezTo>
                    <a:pt x="152" y="37"/>
                    <a:pt x="152" y="36"/>
                    <a:pt x="152" y="36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65E4C1DE-ABA5-C0CD-3309-DF7D704AD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150" y="7827963"/>
              <a:ext cx="685800" cy="581025"/>
            </a:xfrm>
            <a:custGeom>
              <a:avLst/>
              <a:gdLst>
                <a:gd name="T0" fmla="*/ 52 w 183"/>
                <a:gd name="T1" fmla="*/ 144 h 155"/>
                <a:gd name="T2" fmla="*/ 60 w 183"/>
                <a:gd name="T3" fmla="*/ 142 h 155"/>
                <a:gd name="T4" fmla="*/ 66 w 183"/>
                <a:gd name="T5" fmla="*/ 128 h 155"/>
                <a:gd name="T6" fmla="*/ 78 w 183"/>
                <a:gd name="T7" fmla="*/ 126 h 155"/>
                <a:gd name="T8" fmla="*/ 89 w 183"/>
                <a:gd name="T9" fmla="*/ 118 h 155"/>
                <a:gd name="T10" fmla="*/ 94 w 183"/>
                <a:gd name="T11" fmla="*/ 99 h 155"/>
                <a:gd name="T12" fmla="*/ 111 w 183"/>
                <a:gd name="T13" fmla="*/ 102 h 155"/>
                <a:gd name="T14" fmla="*/ 115 w 183"/>
                <a:gd name="T15" fmla="*/ 88 h 155"/>
                <a:gd name="T16" fmla="*/ 127 w 183"/>
                <a:gd name="T17" fmla="*/ 85 h 155"/>
                <a:gd name="T18" fmla="*/ 140 w 183"/>
                <a:gd name="T19" fmla="*/ 86 h 155"/>
                <a:gd name="T20" fmla="*/ 160 w 183"/>
                <a:gd name="T21" fmla="*/ 83 h 155"/>
                <a:gd name="T22" fmla="*/ 176 w 183"/>
                <a:gd name="T23" fmla="*/ 81 h 155"/>
                <a:gd name="T24" fmla="*/ 181 w 183"/>
                <a:gd name="T25" fmla="*/ 75 h 155"/>
                <a:gd name="T26" fmla="*/ 180 w 183"/>
                <a:gd name="T27" fmla="*/ 65 h 155"/>
                <a:gd name="T28" fmla="*/ 174 w 183"/>
                <a:gd name="T29" fmla="*/ 57 h 155"/>
                <a:gd name="T30" fmla="*/ 172 w 183"/>
                <a:gd name="T31" fmla="*/ 55 h 155"/>
                <a:gd name="T32" fmla="*/ 169 w 183"/>
                <a:gd name="T33" fmla="*/ 51 h 155"/>
                <a:gd name="T34" fmla="*/ 169 w 183"/>
                <a:gd name="T35" fmla="*/ 41 h 155"/>
                <a:gd name="T36" fmla="*/ 171 w 183"/>
                <a:gd name="T37" fmla="*/ 35 h 155"/>
                <a:gd name="T38" fmla="*/ 168 w 183"/>
                <a:gd name="T39" fmla="*/ 36 h 155"/>
                <a:gd name="T40" fmla="*/ 155 w 183"/>
                <a:gd name="T41" fmla="*/ 32 h 155"/>
                <a:gd name="T42" fmla="*/ 148 w 183"/>
                <a:gd name="T43" fmla="*/ 26 h 155"/>
                <a:gd name="T44" fmla="*/ 132 w 183"/>
                <a:gd name="T45" fmla="*/ 27 h 155"/>
                <a:gd name="T46" fmla="*/ 119 w 183"/>
                <a:gd name="T47" fmla="*/ 22 h 155"/>
                <a:gd name="T48" fmla="*/ 109 w 183"/>
                <a:gd name="T49" fmla="*/ 5 h 155"/>
                <a:gd name="T50" fmla="*/ 102 w 183"/>
                <a:gd name="T51" fmla="*/ 4 h 155"/>
                <a:gd name="T52" fmla="*/ 90 w 183"/>
                <a:gd name="T53" fmla="*/ 14 h 155"/>
                <a:gd name="T54" fmla="*/ 79 w 183"/>
                <a:gd name="T55" fmla="*/ 32 h 155"/>
                <a:gd name="T56" fmla="*/ 70 w 183"/>
                <a:gd name="T57" fmla="*/ 49 h 155"/>
                <a:gd name="T58" fmla="*/ 72 w 183"/>
                <a:gd name="T59" fmla="*/ 65 h 155"/>
                <a:gd name="T60" fmla="*/ 84 w 183"/>
                <a:gd name="T61" fmla="*/ 82 h 155"/>
                <a:gd name="T62" fmla="*/ 83 w 183"/>
                <a:gd name="T63" fmla="*/ 102 h 155"/>
                <a:gd name="T64" fmla="*/ 79 w 183"/>
                <a:gd name="T65" fmla="*/ 98 h 155"/>
                <a:gd name="T66" fmla="*/ 76 w 183"/>
                <a:gd name="T67" fmla="*/ 89 h 155"/>
                <a:gd name="T68" fmla="*/ 68 w 183"/>
                <a:gd name="T69" fmla="*/ 94 h 155"/>
                <a:gd name="T70" fmla="*/ 71 w 183"/>
                <a:gd name="T71" fmla="*/ 106 h 155"/>
                <a:gd name="T72" fmla="*/ 65 w 183"/>
                <a:gd name="T73" fmla="*/ 111 h 155"/>
                <a:gd name="T74" fmla="*/ 51 w 183"/>
                <a:gd name="T75" fmla="*/ 113 h 155"/>
                <a:gd name="T76" fmla="*/ 46 w 183"/>
                <a:gd name="T77" fmla="*/ 118 h 155"/>
                <a:gd name="T78" fmla="*/ 46 w 183"/>
                <a:gd name="T79" fmla="*/ 123 h 155"/>
                <a:gd name="T80" fmla="*/ 40 w 183"/>
                <a:gd name="T81" fmla="*/ 119 h 155"/>
                <a:gd name="T82" fmla="*/ 34 w 183"/>
                <a:gd name="T83" fmla="*/ 120 h 155"/>
                <a:gd name="T84" fmla="*/ 29 w 183"/>
                <a:gd name="T85" fmla="*/ 123 h 155"/>
                <a:gd name="T86" fmla="*/ 21 w 183"/>
                <a:gd name="T87" fmla="*/ 128 h 155"/>
                <a:gd name="T88" fmla="*/ 13 w 183"/>
                <a:gd name="T89" fmla="*/ 131 h 155"/>
                <a:gd name="T90" fmla="*/ 11 w 183"/>
                <a:gd name="T91" fmla="*/ 126 h 155"/>
                <a:gd name="T92" fmla="*/ 8 w 183"/>
                <a:gd name="T93" fmla="*/ 121 h 155"/>
                <a:gd name="T94" fmla="*/ 1 w 183"/>
                <a:gd name="T95" fmla="*/ 126 h 155"/>
                <a:gd name="T96" fmla="*/ 3 w 183"/>
                <a:gd name="T97" fmla="*/ 137 h 155"/>
                <a:gd name="T98" fmla="*/ 10 w 183"/>
                <a:gd name="T99" fmla="*/ 147 h 155"/>
                <a:gd name="T100" fmla="*/ 31 w 183"/>
                <a:gd name="T101" fmla="*/ 153 h 155"/>
                <a:gd name="T102" fmla="*/ 41 w 183"/>
                <a:gd name="T103" fmla="*/ 154 h 155"/>
                <a:gd name="T104" fmla="*/ 45 w 183"/>
                <a:gd name="T105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3" h="155">
                  <a:moveTo>
                    <a:pt x="49" y="147"/>
                  </a:moveTo>
                  <a:cubicBezTo>
                    <a:pt x="51" y="145"/>
                    <a:pt x="49" y="144"/>
                    <a:pt x="52" y="144"/>
                  </a:cubicBezTo>
                  <a:cubicBezTo>
                    <a:pt x="54" y="144"/>
                    <a:pt x="56" y="146"/>
                    <a:pt x="57" y="146"/>
                  </a:cubicBezTo>
                  <a:cubicBezTo>
                    <a:pt x="59" y="146"/>
                    <a:pt x="60" y="143"/>
                    <a:pt x="60" y="142"/>
                  </a:cubicBezTo>
                  <a:cubicBezTo>
                    <a:pt x="62" y="139"/>
                    <a:pt x="62" y="136"/>
                    <a:pt x="63" y="133"/>
                  </a:cubicBezTo>
                  <a:cubicBezTo>
                    <a:pt x="64" y="131"/>
                    <a:pt x="64" y="129"/>
                    <a:pt x="66" y="128"/>
                  </a:cubicBezTo>
                  <a:cubicBezTo>
                    <a:pt x="69" y="127"/>
                    <a:pt x="69" y="129"/>
                    <a:pt x="71" y="130"/>
                  </a:cubicBezTo>
                  <a:cubicBezTo>
                    <a:pt x="76" y="133"/>
                    <a:pt x="75" y="127"/>
                    <a:pt x="78" y="126"/>
                  </a:cubicBezTo>
                  <a:cubicBezTo>
                    <a:pt x="82" y="123"/>
                    <a:pt x="84" y="127"/>
                    <a:pt x="86" y="122"/>
                  </a:cubicBezTo>
                  <a:cubicBezTo>
                    <a:pt x="87" y="120"/>
                    <a:pt x="87" y="119"/>
                    <a:pt x="89" y="118"/>
                  </a:cubicBezTo>
                  <a:cubicBezTo>
                    <a:pt x="91" y="117"/>
                    <a:pt x="93" y="118"/>
                    <a:pt x="95" y="117"/>
                  </a:cubicBezTo>
                  <a:cubicBezTo>
                    <a:pt x="102" y="112"/>
                    <a:pt x="85" y="102"/>
                    <a:pt x="94" y="99"/>
                  </a:cubicBezTo>
                  <a:cubicBezTo>
                    <a:pt x="98" y="97"/>
                    <a:pt x="101" y="99"/>
                    <a:pt x="104" y="100"/>
                  </a:cubicBezTo>
                  <a:cubicBezTo>
                    <a:pt x="106" y="102"/>
                    <a:pt x="108" y="102"/>
                    <a:pt x="111" y="102"/>
                  </a:cubicBezTo>
                  <a:cubicBezTo>
                    <a:pt x="112" y="101"/>
                    <a:pt x="114" y="99"/>
                    <a:pt x="114" y="97"/>
                  </a:cubicBezTo>
                  <a:cubicBezTo>
                    <a:pt x="115" y="94"/>
                    <a:pt x="114" y="91"/>
                    <a:pt x="115" y="88"/>
                  </a:cubicBezTo>
                  <a:cubicBezTo>
                    <a:pt x="116" y="85"/>
                    <a:pt x="119" y="84"/>
                    <a:pt x="122" y="83"/>
                  </a:cubicBezTo>
                  <a:cubicBezTo>
                    <a:pt x="124" y="83"/>
                    <a:pt x="125" y="84"/>
                    <a:pt x="127" y="85"/>
                  </a:cubicBezTo>
                  <a:cubicBezTo>
                    <a:pt x="129" y="86"/>
                    <a:pt x="129" y="86"/>
                    <a:pt x="131" y="87"/>
                  </a:cubicBezTo>
                  <a:cubicBezTo>
                    <a:pt x="135" y="88"/>
                    <a:pt x="138" y="90"/>
                    <a:pt x="140" y="86"/>
                  </a:cubicBezTo>
                  <a:cubicBezTo>
                    <a:pt x="143" y="86"/>
                    <a:pt x="146" y="86"/>
                    <a:pt x="148" y="85"/>
                  </a:cubicBezTo>
                  <a:cubicBezTo>
                    <a:pt x="153" y="83"/>
                    <a:pt x="156" y="84"/>
                    <a:pt x="160" y="83"/>
                  </a:cubicBezTo>
                  <a:cubicBezTo>
                    <a:pt x="163" y="83"/>
                    <a:pt x="167" y="81"/>
                    <a:pt x="171" y="81"/>
                  </a:cubicBezTo>
                  <a:cubicBezTo>
                    <a:pt x="173" y="82"/>
                    <a:pt x="174" y="84"/>
                    <a:pt x="176" y="81"/>
                  </a:cubicBezTo>
                  <a:cubicBezTo>
                    <a:pt x="177" y="80"/>
                    <a:pt x="177" y="78"/>
                    <a:pt x="177" y="77"/>
                  </a:cubicBezTo>
                  <a:cubicBezTo>
                    <a:pt x="179" y="74"/>
                    <a:pt x="180" y="76"/>
                    <a:pt x="181" y="75"/>
                  </a:cubicBezTo>
                  <a:cubicBezTo>
                    <a:pt x="183" y="73"/>
                    <a:pt x="182" y="72"/>
                    <a:pt x="181" y="70"/>
                  </a:cubicBezTo>
                  <a:cubicBezTo>
                    <a:pt x="181" y="68"/>
                    <a:pt x="181" y="67"/>
                    <a:pt x="180" y="65"/>
                  </a:cubicBezTo>
                  <a:cubicBezTo>
                    <a:pt x="179" y="64"/>
                    <a:pt x="178" y="63"/>
                    <a:pt x="177" y="61"/>
                  </a:cubicBezTo>
                  <a:cubicBezTo>
                    <a:pt x="176" y="59"/>
                    <a:pt x="177" y="59"/>
                    <a:pt x="174" y="57"/>
                  </a:cubicBezTo>
                  <a:cubicBezTo>
                    <a:pt x="174" y="57"/>
                    <a:pt x="173" y="57"/>
                    <a:pt x="172" y="57"/>
                  </a:cubicBezTo>
                  <a:cubicBezTo>
                    <a:pt x="171" y="56"/>
                    <a:pt x="172" y="55"/>
                    <a:pt x="172" y="55"/>
                  </a:cubicBezTo>
                  <a:cubicBezTo>
                    <a:pt x="171" y="54"/>
                    <a:pt x="172" y="53"/>
                    <a:pt x="171" y="52"/>
                  </a:cubicBezTo>
                  <a:cubicBezTo>
                    <a:pt x="171" y="51"/>
                    <a:pt x="169" y="51"/>
                    <a:pt x="169" y="51"/>
                  </a:cubicBezTo>
                  <a:cubicBezTo>
                    <a:pt x="168" y="49"/>
                    <a:pt x="168" y="48"/>
                    <a:pt x="168" y="46"/>
                  </a:cubicBezTo>
                  <a:cubicBezTo>
                    <a:pt x="168" y="44"/>
                    <a:pt x="168" y="42"/>
                    <a:pt x="169" y="41"/>
                  </a:cubicBezTo>
                  <a:cubicBezTo>
                    <a:pt x="170" y="39"/>
                    <a:pt x="173" y="40"/>
                    <a:pt x="173" y="38"/>
                  </a:cubicBezTo>
                  <a:cubicBezTo>
                    <a:pt x="173" y="37"/>
                    <a:pt x="172" y="36"/>
                    <a:pt x="171" y="35"/>
                  </a:cubicBezTo>
                  <a:cubicBezTo>
                    <a:pt x="171" y="35"/>
                    <a:pt x="171" y="35"/>
                    <a:pt x="171" y="36"/>
                  </a:cubicBezTo>
                  <a:cubicBezTo>
                    <a:pt x="170" y="36"/>
                    <a:pt x="169" y="35"/>
                    <a:pt x="168" y="36"/>
                  </a:cubicBezTo>
                  <a:cubicBezTo>
                    <a:pt x="167" y="36"/>
                    <a:pt x="167" y="37"/>
                    <a:pt x="166" y="37"/>
                  </a:cubicBezTo>
                  <a:cubicBezTo>
                    <a:pt x="161" y="39"/>
                    <a:pt x="159" y="35"/>
                    <a:pt x="155" y="32"/>
                  </a:cubicBezTo>
                  <a:cubicBezTo>
                    <a:pt x="154" y="31"/>
                    <a:pt x="153" y="29"/>
                    <a:pt x="152" y="28"/>
                  </a:cubicBezTo>
                  <a:cubicBezTo>
                    <a:pt x="150" y="25"/>
                    <a:pt x="151" y="26"/>
                    <a:pt x="148" y="26"/>
                  </a:cubicBezTo>
                  <a:cubicBezTo>
                    <a:pt x="144" y="26"/>
                    <a:pt x="141" y="23"/>
                    <a:pt x="137" y="25"/>
                  </a:cubicBezTo>
                  <a:cubicBezTo>
                    <a:pt x="135" y="27"/>
                    <a:pt x="135" y="28"/>
                    <a:pt x="132" y="27"/>
                  </a:cubicBezTo>
                  <a:cubicBezTo>
                    <a:pt x="129" y="27"/>
                    <a:pt x="130" y="25"/>
                    <a:pt x="129" y="24"/>
                  </a:cubicBezTo>
                  <a:cubicBezTo>
                    <a:pt x="125" y="20"/>
                    <a:pt x="123" y="23"/>
                    <a:pt x="119" y="22"/>
                  </a:cubicBezTo>
                  <a:cubicBezTo>
                    <a:pt x="114" y="21"/>
                    <a:pt x="118" y="16"/>
                    <a:pt x="118" y="13"/>
                  </a:cubicBezTo>
                  <a:cubicBezTo>
                    <a:pt x="117" y="8"/>
                    <a:pt x="112" y="8"/>
                    <a:pt x="109" y="5"/>
                  </a:cubicBezTo>
                  <a:cubicBezTo>
                    <a:pt x="108" y="4"/>
                    <a:pt x="107" y="1"/>
                    <a:pt x="106" y="0"/>
                  </a:cubicBezTo>
                  <a:cubicBezTo>
                    <a:pt x="105" y="1"/>
                    <a:pt x="104" y="3"/>
                    <a:pt x="102" y="4"/>
                  </a:cubicBezTo>
                  <a:cubicBezTo>
                    <a:pt x="100" y="6"/>
                    <a:pt x="97" y="8"/>
                    <a:pt x="93" y="8"/>
                  </a:cubicBezTo>
                  <a:cubicBezTo>
                    <a:pt x="90" y="8"/>
                    <a:pt x="91" y="9"/>
                    <a:pt x="90" y="14"/>
                  </a:cubicBezTo>
                  <a:cubicBezTo>
                    <a:pt x="90" y="18"/>
                    <a:pt x="88" y="19"/>
                    <a:pt x="86" y="22"/>
                  </a:cubicBezTo>
                  <a:cubicBezTo>
                    <a:pt x="85" y="25"/>
                    <a:pt x="81" y="30"/>
                    <a:pt x="79" y="32"/>
                  </a:cubicBezTo>
                  <a:cubicBezTo>
                    <a:pt x="77" y="34"/>
                    <a:pt x="76" y="38"/>
                    <a:pt x="75" y="42"/>
                  </a:cubicBezTo>
                  <a:cubicBezTo>
                    <a:pt x="75" y="45"/>
                    <a:pt x="73" y="45"/>
                    <a:pt x="70" y="49"/>
                  </a:cubicBezTo>
                  <a:cubicBezTo>
                    <a:pt x="66" y="53"/>
                    <a:pt x="69" y="55"/>
                    <a:pt x="71" y="57"/>
                  </a:cubicBezTo>
                  <a:cubicBezTo>
                    <a:pt x="73" y="59"/>
                    <a:pt x="72" y="61"/>
                    <a:pt x="72" y="65"/>
                  </a:cubicBezTo>
                  <a:cubicBezTo>
                    <a:pt x="72" y="69"/>
                    <a:pt x="76" y="71"/>
                    <a:pt x="77" y="72"/>
                  </a:cubicBezTo>
                  <a:cubicBezTo>
                    <a:pt x="79" y="74"/>
                    <a:pt x="82" y="77"/>
                    <a:pt x="84" y="82"/>
                  </a:cubicBezTo>
                  <a:cubicBezTo>
                    <a:pt x="87" y="87"/>
                    <a:pt x="86" y="91"/>
                    <a:pt x="85" y="94"/>
                  </a:cubicBezTo>
                  <a:cubicBezTo>
                    <a:pt x="85" y="97"/>
                    <a:pt x="85" y="98"/>
                    <a:pt x="83" y="102"/>
                  </a:cubicBezTo>
                  <a:cubicBezTo>
                    <a:pt x="82" y="106"/>
                    <a:pt x="80" y="104"/>
                    <a:pt x="79" y="103"/>
                  </a:cubicBezTo>
                  <a:cubicBezTo>
                    <a:pt x="78" y="102"/>
                    <a:pt x="78" y="99"/>
                    <a:pt x="79" y="98"/>
                  </a:cubicBezTo>
                  <a:cubicBezTo>
                    <a:pt x="80" y="96"/>
                    <a:pt x="79" y="95"/>
                    <a:pt x="78" y="93"/>
                  </a:cubicBezTo>
                  <a:cubicBezTo>
                    <a:pt x="77" y="92"/>
                    <a:pt x="78" y="90"/>
                    <a:pt x="76" y="89"/>
                  </a:cubicBezTo>
                  <a:cubicBezTo>
                    <a:pt x="74" y="88"/>
                    <a:pt x="73" y="90"/>
                    <a:pt x="72" y="91"/>
                  </a:cubicBezTo>
                  <a:cubicBezTo>
                    <a:pt x="70" y="93"/>
                    <a:pt x="69" y="93"/>
                    <a:pt x="68" y="94"/>
                  </a:cubicBezTo>
                  <a:cubicBezTo>
                    <a:pt x="67" y="95"/>
                    <a:pt x="70" y="97"/>
                    <a:pt x="69" y="99"/>
                  </a:cubicBezTo>
                  <a:cubicBezTo>
                    <a:pt x="69" y="102"/>
                    <a:pt x="69" y="103"/>
                    <a:pt x="71" y="106"/>
                  </a:cubicBezTo>
                  <a:cubicBezTo>
                    <a:pt x="72" y="109"/>
                    <a:pt x="72" y="110"/>
                    <a:pt x="70" y="110"/>
                  </a:cubicBezTo>
                  <a:cubicBezTo>
                    <a:pt x="67" y="109"/>
                    <a:pt x="67" y="110"/>
                    <a:pt x="65" y="111"/>
                  </a:cubicBezTo>
                  <a:cubicBezTo>
                    <a:pt x="62" y="113"/>
                    <a:pt x="59" y="111"/>
                    <a:pt x="57" y="111"/>
                  </a:cubicBezTo>
                  <a:cubicBezTo>
                    <a:pt x="44" y="104"/>
                    <a:pt x="48" y="108"/>
                    <a:pt x="51" y="113"/>
                  </a:cubicBezTo>
                  <a:cubicBezTo>
                    <a:pt x="52" y="116"/>
                    <a:pt x="51" y="117"/>
                    <a:pt x="50" y="117"/>
                  </a:cubicBezTo>
                  <a:cubicBezTo>
                    <a:pt x="48" y="117"/>
                    <a:pt x="47" y="117"/>
                    <a:pt x="46" y="118"/>
                  </a:cubicBezTo>
                  <a:cubicBezTo>
                    <a:pt x="45" y="119"/>
                    <a:pt x="48" y="120"/>
                    <a:pt x="49" y="122"/>
                  </a:cubicBezTo>
                  <a:cubicBezTo>
                    <a:pt x="50" y="123"/>
                    <a:pt x="48" y="123"/>
                    <a:pt x="46" y="123"/>
                  </a:cubicBezTo>
                  <a:cubicBezTo>
                    <a:pt x="45" y="123"/>
                    <a:pt x="45" y="121"/>
                    <a:pt x="42" y="121"/>
                  </a:cubicBezTo>
                  <a:cubicBezTo>
                    <a:pt x="40" y="120"/>
                    <a:pt x="41" y="120"/>
                    <a:pt x="40" y="119"/>
                  </a:cubicBezTo>
                  <a:cubicBezTo>
                    <a:pt x="39" y="119"/>
                    <a:pt x="39" y="118"/>
                    <a:pt x="37" y="118"/>
                  </a:cubicBezTo>
                  <a:cubicBezTo>
                    <a:pt x="36" y="118"/>
                    <a:pt x="35" y="119"/>
                    <a:pt x="34" y="120"/>
                  </a:cubicBezTo>
                  <a:cubicBezTo>
                    <a:pt x="33" y="121"/>
                    <a:pt x="33" y="122"/>
                    <a:pt x="32" y="123"/>
                  </a:cubicBezTo>
                  <a:cubicBezTo>
                    <a:pt x="31" y="124"/>
                    <a:pt x="30" y="124"/>
                    <a:pt x="29" y="123"/>
                  </a:cubicBezTo>
                  <a:cubicBezTo>
                    <a:pt x="28" y="122"/>
                    <a:pt x="28" y="122"/>
                    <a:pt x="26" y="123"/>
                  </a:cubicBezTo>
                  <a:cubicBezTo>
                    <a:pt x="25" y="123"/>
                    <a:pt x="23" y="126"/>
                    <a:pt x="21" y="128"/>
                  </a:cubicBezTo>
                  <a:cubicBezTo>
                    <a:pt x="20" y="130"/>
                    <a:pt x="19" y="129"/>
                    <a:pt x="17" y="130"/>
                  </a:cubicBezTo>
                  <a:cubicBezTo>
                    <a:pt x="16" y="131"/>
                    <a:pt x="15" y="131"/>
                    <a:pt x="13" y="131"/>
                  </a:cubicBezTo>
                  <a:cubicBezTo>
                    <a:pt x="10" y="131"/>
                    <a:pt x="10" y="130"/>
                    <a:pt x="10" y="129"/>
                  </a:cubicBezTo>
                  <a:cubicBezTo>
                    <a:pt x="9" y="128"/>
                    <a:pt x="10" y="127"/>
                    <a:pt x="11" y="126"/>
                  </a:cubicBezTo>
                  <a:cubicBezTo>
                    <a:pt x="12" y="125"/>
                    <a:pt x="11" y="124"/>
                    <a:pt x="11" y="123"/>
                  </a:cubicBezTo>
                  <a:cubicBezTo>
                    <a:pt x="11" y="122"/>
                    <a:pt x="9" y="121"/>
                    <a:pt x="8" y="121"/>
                  </a:cubicBezTo>
                  <a:cubicBezTo>
                    <a:pt x="7" y="121"/>
                    <a:pt x="7" y="121"/>
                    <a:pt x="6" y="121"/>
                  </a:cubicBezTo>
                  <a:cubicBezTo>
                    <a:pt x="3" y="121"/>
                    <a:pt x="0" y="122"/>
                    <a:pt x="1" y="126"/>
                  </a:cubicBezTo>
                  <a:cubicBezTo>
                    <a:pt x="1" y="128"/>
                    <a:pt x="3" y="129"/>
                    <a:pt x="4" y="131"/>
                  </a:cubicBezTo>
                  <a:cubicBezTo>
                    <a:pt x="4" y="133"/>
                    <a:pt x="3" y="135"/>
                    <a:pt x="3" y="137"/>
                  </a:cubicBezTo>
                  <a:cubicBezTo>
                    <a:pt x="4" y="139"/>
                    <a:pt x="6" y="140"/>
                    <a:pt x="8" y="142"/>
                  </a:cubicBezTo>
                  <a:cubicBezTo>
                    <a:pt x="9" y="144"/>
                    <a:pt x="9" y="145"/>
                    <a:pt x="10" y="147"/>
                  </a:cubicBezTo>
                  <a:cubicBezTo>
                    <a:pt x="13" y="150"/>
                    <a:pt x="16" y="151"/>
                    <a:pt x="20" y="152"/>
                  </a:cubicBezTo>
                  <a:cubicBezTo>
                    <a:pt x="24" y="152"/>
                    <a:pt x="27" y="152"/>
                    <a:pt x="31" y="153"/>
                  </a:cubicBezTo>
                  <a:cubicBezTo>
                    <a:pt x="32" y="153"/>
                    <a:pt x="34" y="154"/>
                    <a:pt x="36" y="155"/>
                  </a:cubicBezTo>
                  <a:cubicBezTo>
                    <a:pt x="38" y="155"/>
                    <a:pt x="40" y="154"/>
                    <a:pt x="41" y="154"/>
                  </a:cubicBezTo>
                  <a:cubicBezTo>
                    <a:pt x="42" y="154"/>
                    <a:pt x="42" y="154"/>
                    <a:pt x="42" y="155"/>
                  </a:cubicBezTo>
                  <a:cubicBezTo>
                    <a:pt x="43" y="153"/>
                    <a:pt x="44" y="150"/>
                    <a:pt x="45" y="149"/>
                  </a:cubicBezTo>
                  <a:cubicBezTo>
                    <a:pt x="47" y="148"/>
                    <a:pt x="48" y="148"/>
                    <a:pt x="49" y="147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79C9EE03-8D7D-79BE-FDF5-AF1028AD4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313" y="8191501"/>
              <a:ext cx="341313" cy="550863"/>
            </a:xfrm>
            <a:custGeom>
              <a:avLst/>
              <a:gdLst>
                <a:gd name="T0" fmla="*/ 46 w 91"/>
                <a:gd name="T1" fmla="*/ 135 h 147"/>
                <a:gd name="T2" fmla="*/ 48 w 91"/>
                <a:gd name="T3" fmla="*/ 131 h 147"/>
                <a:gd name="T4" fmla="*/ 54 w 91"/>
                <a:gd name="T5" fmla="*/ 131 h 147"/>
                <a:gd name="T6" fmla="*/ 65 w 91"/>
                <a:gd name="T7" fmla="*/ 135 h 147"/>
                <a:gd name="T8" fmla="*/ 75 w 91"/>
                <a:gd name="T9" fmla="*/ 129 h 147"/>
                <a:gd name="T10" fmla="*/ 82 w 91"/>
                <a:gd name="T11" fmla="*/ 119 h 147"/>
                <a:gd name="T12" fmla="*/ 85 w 91"/>
                <a:gd name="T13" fmla="*/ 109 h 147"/>
                <a:gd name="T14" fmla="*/ 89 w 91"/>
                <a:gd name="T15" fmla="*/ 99 h 147"/>
                <a:gd name="T16" fmla="*/ 89 w 91"/>
                <a:gd name="T17" fmla="*/ 93 h 147"/>
                <a:gd name="T18" fmla="*/ 90 w 91"/>
                <a:gd name="T19" fmla="*/ 86 h 147"/>
                <a:gd name="T20" fmla="*/ 83 w 91"/>
                <a:gd name="T21" fmla="*/ 81 h 147"/>
                <a:gd name="T22" fmla="*/ 84 w 91"/>
                <a:gd name="T23" fmla="*/ 78 h 147"/>
                <a:gd name="T24" fmla="*/ 82 w 91"/>
                <a:gd name="T25" fmla="*/ 75 h 147"/>
                <a:gd name="T26" fmla="*/ 81 w 91"/>
                <a:gd name="T27" fmla="*/ 70 h 147"/>
                <a:gd name="T28" fmla="*/ 84 w 91"/>
                <a:gd name="T29" fmla="*/ 66 h 147"/>
                <a:gd name="T30" fmla="*/ 86 w 91"/>
                <a:gd name="T31" fmla="*/ 60 h 147"/>
                <a:gd name="T32" fmla="*/ 85 w 91"/>
                <a:gd name="T33" fmla="*/ 61 h 147"/>
                <a:gd name="T34" fmla="*/ 84 w 91"/>
                <a:gd name="T35" fmla="*/ 56 h 147"/>
                <a:gd name="T36" fmla="*/ 88 w 91"/>
                <a:gd name="T37" fmla="*/ 53 h 147"/>
                <a:gd name="T38" fmla="*/ 87 w 91"/>
                <a:gd name="T39" fmla="*/ 49 h 147"/>
                <a:gd name="T40" fmla="*/ 86 w 91"/>
                <a:gd name="T41" fmla="*/ 44 h 147"/>
                <a:gd name="T42" fmla="*/ 87 w 91"/>
                <a:gd name="T43" fmla="*/ 40 h 147"/>
                <a:gd name="T44" fmla="*/ 83 w 91"/>
                <a:gd name="T45" fmla="*/ 37 h 147"/>
                <a:gd name="T46" fmla="*/ 84 w 91"/>
                <a:gd name="T47" fmla="*/ 29 h 147"/>
                <a:gd name="T48" fmla="*/ 80 w 91"/>
                <a:gd name="T49" fmla="*/ 26 h 147"/>
                <a:gd name="T50" fmla="*/ 75 w 91"/>
                <a:gd name="T51" fmla="*/ 25 h 147"/>
                <a:gd name="T52" fmla="*/ 73 w 91"/>
                <a:gd name="T53" fmla="*/ 16 h 147"/>
                <a:gd name="T54" fmla="*/ 68 w 91"/>
                <a:gd name="T55" fmla="*/ 9 h 147"/>
                <a:gd name="T56" fmla="*/ 69 w 91"/>
                <a:gd name="T57" fmla="*/ 5 h 147"/>
                <a:gd name="T58" fmla="*/ 62 w 91"/>
                <a:gd name="T59" fmla="*/ 3 h 147"/>
                <a:gd name="T60" fmla="*/ 52 w 91"/>
                <a:gd name="T61" fmla="*/ 2 h 147"/>
                <a:gd name="T62" fmla="*/ 53 w 91"/>
                <a:gd name="T63" fmla="*/ 20 h 147"/>
                <a:gd name="T64" fmla="*/ 47 w 91"/>
                <a:gd name="T65" fmla="*/ 21 h 147"/>
                <a:gd name="T66" fmla="*/ 44 w 91"/>
                <a:gd name="T67" fmla="*/ 25 h 147"/>
                <a:gd name="T68" fmla="*/ 36 w 91"/>
                <a:gd name="T69" fmla="*/ 29 h 147"/>
                <a:gd name="T70" fmla="*/ 29 w 91"/>
                <a:gd name="T71" fmla="*/ 33 h 147"/>
                <a:gd name="T72" fmla="*/ 24 w 91"/>
                <a:gd name="T73" fmla="*/ 31 h 147"/>
                <a:gd name="T74" fmla="*/ 21 w 91"/>
                <a:gd name="T75" fmla="*/ 36 h 147"/>
                <a:gd name="T76" fmla="*/ 18 w 91"/>
                <a:gd name="T77" fmla="*/ 45 h 147"/>
                <a:gd name="T78" fmla="*/ 15 w 91"/>
                <a:gd name="T79" fmla="*/ 49 h 147"/>
                <a:gd name="T80" fmla="*/ 10 w 91"/>
                <a:gd name="T81" fmla="*/ 47 h 147"/>
                <a:gd name="T82" fmla="*/ 7 w 91"/>
                <a:gd name="T83" fmla="*/ 50 h 147"/>
                <a:gd name="T84" fmla="*/ 3 w 91"/>
                <a:gd name="T85" fmla="*/ 52 h 147"/>
                <a:gd name="T86" fmla="*/ 0 w 91"/>
                <a:gd name="T87" fmla="*/ 58 h 147"/>
                <a:gd name="T88" fmla="*/ 2 w 91"/>
                <a:gd name="T89" fmla="*/ 61 h 147"/>
                <a:gd name="T90" fmla="*/ 7 w 91"/>
                <a:gd name="T91" fmla="*/ 65 h 147"/>
                <a:gd name="T92" fmla="*/ 9 w 91"/>
                <a:gd name="T93" fmla="*/ 75 h 147"/>
                <a:gd name="T94" fmla="*/ 11 w 91"/>
                <a:gd name="T95" fmla="*/ 95 h 147"/>
                <a:gd name="T96" fmla="*/ 11 w 91"/>
                <a:gd name="T97" fmla="*/ 100 h 147"/>
                <a:gd name="T98" fmla="*/ 8 w 91"/>
                <a:gd name="T99" fmla="*/ 105 h 147"/>
                <a:gd name="T100" fmla="*/ 10 w 91"/>
                <a:gd name="T101" fmla="*/ 115 h 147"/>
                <a:gd name="T102" fmla="*/ 14 w 91"/>
                <a:gd name="T103" fmla="*/ 123 h 147"/>
                <a:gd name="T104" fmla="*/ 14 w 91"/>
                <a:gd name="T105" fmla="*/ 129 h 147"/>
                <a:gd name="T106" fmla="*/ 17 w 91"/>
                <a:gd name="T107" fmla="*/ 134 h 147"/>
                <a:gd name="T108" fmla="*/ 23 w 91"/>
                <a:gd name="T109" fmla="*/ 132 h 147"/>
                <a:gd name="T110" fmla="*/ 23 w 91"/>
                <a:gd name="T111" fmla="*/ 135 h 147"/>
                <a:gd name="T112" fmla="*/ 26 w 91"/>
                <a:gd name="T113" fmla="*/ 137 h 147"/>
                <a:gd name="T114" fmla="*/ 28 w 91"/>
                <a:gd name="T115" fmla="*/ 140 h 147"/>
                <a:gd name="T116" fmla="*/ 32 w 91"/>
                <a:gd name="T117" fmla="*/ 141 h 147"/>
                <a:gd name="T118" fmla="*/ 35 w 91"/>
                <a:gd name="T119" fmla="*/ 147 h 147"/>
                <a:gd name="T120" fmla="*/ 41 w 91"/>
                <a:gd name="T121" fmla="*/ 144 h 147"/>
                <a:gd name="T122" fmla="*/ 46 w 91"/>
                <a:gd name="T123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" h="147">
                  <a:moveTo>
                    <a:pt x="46" y="135"/>
                  </a:moveTo>
                  <a:cubicBezTo>
                    <a:pt x="46" y="132"/>
                    <a:pt x="46" y="132"/>
                    <a:pt x="48" y="131"/>
                  </a:cubicBezTo>
                  <a:cubicBezTo>
                    <a:pt x="49" y="131"/>
                    <a:pt x="52" y="131"/>
                    <a:pt x="54" y="131"/>
                  </a:cubicBezTo>
                  <a:cubicBezTo>
                    <a:pt x="58" y="132"/>
                    <a:pt x="61" y="135"/>
                    <a:pt x="65" y="135"/>
                  </a:cubicBezTo>
                  <a:cubicBezTo>
                    <a:pt x="70" y="135"/>
                    <a:pt x="72" y="133"/>
                    <a:pt x="75" y="129"/>
                  </a:cubicBezTo>
                  <a:cubicBezTo>
                    <a:pt x="79" y="126"/>
                    <a:pt x="79" y="123"/>
                    <a:pt x="82" y="119"/>
                  </a:cubicBezTo>
                  <a:cubicBezTo>
                    <a:pt x="85" y="116"/>
                    <a:pt x="85" y="113"/>
                    <a:pt x="85" y="109"/>
                  </a:cubicBezTo>
                  <a:cubicBezTo>
                    <a:pt x="86" y="105"/>
                    <a:pt x="88" y="103"/>
                    <a:pt x="89" y="99"/>
                  </a:cubicBezTo>
                  <a:cubicBezTo>
                    <a:pt x="90" y="97"/>
                    <a:pt x="89" y="95"/>
                    <a:pt x="89" y="93"/>
                  </a:cubicBezTo>
                  <a:cubicBezTo>
                    <a:pt x="89" y="90"/>
                    <a:pt x="91" y="87"/>
                    <a:pt x="90" y="86"/>
                  </a:cubicBezTo>
                  <a:cubicBezTo>
                    <a:pt x="89" y="83"/>
                    <a:pt x="83" y="84"/>
                    <a:pt x="83" y="81"/>
                  </a:cubicBezTo>
                  <a:cubicBezTo>
                    <a:pt x="83" y="80"/>
                    <a:pt x="84" y="79"/>
                    <a:pt x="84" y="78"/>
                  </a:cubicBezTo>
                  <a:cubicBezTo>
                    <a:pt x="83" y="77"/>
                    <a:pt x="83" y="77"/>
                    <a:pt x="82" y="75"/>
                  </a:cubicBezTo>
                  <a:cubicBezTo>
                    <a:pt x="82" y="74"/>
                    <a:pt x="81" y="71"/>
                    <a:pt x="81" y="70"/>
                  </a:cubicBezTo>
                  <a:cubicBezTo>
                    <a:pt x="82" y="69"/>
                    <a:pt x="84" y="68"/>
                    <a:pt x="84" y="66"/>
                  </a:cubicBezTo>
                  <a:cubicBezTo>
                    <a:pt x="85" y="65"/>
                    <a:pt x="86" y="62"/>
                    <a:pt x="86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5" y="59"/>
                    <a:pt x="84" y="57"/>
                    <a:pt x="84" y="56"/>
                  </a:cubicBezTo>
                  <a:cubicBezTo>
                    <a:pt x="85" y="54"/>
                    <a:pt x="87" y="55"/>
                    <a:pt x="88" y="53"/>
                  </a:cubicBezTo>
                  <a:cubicBezTo>
                    <a:pt x="91" y="51"/>
                    <a:pt x="88" y="51"/>
                    <a:pt x="87" y="49"/>
                  </a:cubicBezTo>
                  <a:cubicBezTo>
                    <a:pt x="87" y="47"/>
                    <a:pt x="87" y="46"/>
                    <a:pt x="86" y="44"/>
                  </a:cubicBezTo>
                  <a:cubicBezTo>
                    <a:pt x="87" y="44"/>
                    <a:pt x="87" y="41"/>
                    <a:pt x="87" y="40"/>
                  </a:cubicBezTo>
                  <a:cubicBezTo>
                    <a:pt x="86" y="38"/>
                    <a:pt x="84" y="38"/>
                    <a:pt x="83" y="37"/>
                  </a:cubicBezTo>
                  <a:cubicBezTo>
                    <a:pt x="82" y="35"/>
                    <a:pt x="84" y="31"/>
                    <a:pt x="84" y="29"/>
                  </a:cubicBezTo>
                  <a:cubicBezTo>
                    <a:pt x="82" y="30"/>
                    <a:pt x="82" y="27"/>
                    <a:pt x="80" y="26"/>
                  </a:cubicBezTo>
                  <a:cubicBezTo>
                    <a:pt x="79" y="25"/>
                    <a:pt x="77" y="26"/>
                    <a:pt x="75" y="25"/>
                  </a:cubicBezTo>
                  <a:cubicBezTo>
                    <a:pt x="73" y="24"/>
                    <a:pt x="75" y="19"/>
                    <a:pt x="73" y="16"/>
                  </a:cubicBezTo>
                  <a:cubicBezTo>
                    <a:pt x="71" y="13"/>
                    <a:pt x="67" y="14"/>
                    <a:pt x="68" y="9"/>
                  </a:cubicBezTo>
                  <a:cubicBezTo>
                    <a:pt x="68" y="8"/>
                    <a:pt x="68" y="6"/>
                    <a:pt x="69" y="5"/>
                  </a:cubicBezTo>
                  <a:cubicBezTo>
                    <a:pt x="66" y="5"/>
                    <a:pt x="64" y="5"/>
                    <a:pt x="62" y="3"/>
                  </a:cubicBezTo>
                  <a:cubicBezTo>
                    <a:pt x="59" y="2"/>
                    <a:pt x="56" y="0"/>
                    <a:pt x="52" y="2"/>
                  </a:cubicBezTo>
                  <a:cubicBezTo>
                    <a:pt x="43" y="5"/>
                    <a:pt x="60" y="15"/>
                    <a:pt x="53" y="20"/>
                  </a:cubicBezTo>
                  <a:cubicBezTo>
                    <a:pt x="51" y="21"/>
                    <a:pt x="49" y="20"/>
                    <a:pt x="47" y="21"/>
                  </a:cubicBezTo>
                  <a:cubicBezTo>
                    <a:pt x="45" y="22"/>
                    <a:pt x="45" y="23"/>
                    <a:pt x="44" y="25"/>
                  </a:cubicBezTo>
                  <a:cubicBezTo>
                    <a:pt x="42" y="30"/>
                    <a:pt x="40" y="26"/>
                    <a:pt x="36" y="29"/>
                  </a:cubicBezTo>
                  <a:cubicBezTo>
                    <a:pt x="33" y="30"/>
                    <a:pt x="34" y="36"/>
                    <a:pt x="29" y="33"/>
                  </a:cubicBezTo>
                  <a:cubicBezTo>
                    <a:pt x="27" y="32"/>
                    <a:pt x="27" y="30"/>
                    <a:pt x="24" y="31"/>
                  </a:cubicBezTo>
                  <a:cubicBezTo>
                    <a:pt x="22" y="32"/>
                    <a:pt x="22" y="34"/>
                    <a:pt x="21" y="36"/>
                  </a:cubicBezTo>
                  <a:cubicBezTo>
                    <a:pt x="20" y="39"/>
                    <a:pt x="20" y="42"/>
                    <a:pt x="18" y="45"/>
                  </a:cubicBezTo>
                  <a:cubicBezTo>
                    <a:pt x="18" y="46"/>
                    <a:pt x="17" y="49"/>
                    <a:pt x="15" y="49"/>
                  </a:cubicBezTo>
                  <a:cubicBezTo>
                    <a:pt x="14" y="49"/>
                    <a:pt x="12" y="47"/>
                    <a:pt x="10" y="47"/>
                  </a:cubicBezTo>
                  <a:cubicBezTo>
                    <a:pt x="7" y="47"/>
                    <a:pt x="9" y="48"/>
                    <a:pt x="7" y="50"/>
                  </a:cubicBezTo>
                  <a:cubicBezTo>
                    <a:pt x="6" y="51"/>
                    <a:pt x="5" y="51"/>
                    <a:pt x="3" y="52"/>
                  </a:cubicBezTo>
                  <a:cubicBezTo>
                    <a:pt x="2" y="53"/>
                    <a:pt x="1" y="56"/>
                    <a:pt x="0" y="58"/>
                  </a:cubicBezTo>
                  <a:cubicBezTo>
                    <a:pt x="2" y="58"/>
                    <a:pt x="1" y="59"/>
                    <a:pt x="2" y="61"/>
                  </a:cubicBezTo>
                  <a:cubicBezTo>
                    <a:pt x="4" y="63"/>
                    <a:pt x="5" y="64"/>
                    <a:pt x="7" y="65"/>
                  </a:cubicBezTo>
                  <a:cubicBezTo>
                    <a:pt x="12" y="69"/>
                    <a:pt x="11" y="70"/>
                    <a:pt x="9" y="75"/>
                  </a:cubicBezTo>
                  <a:cubicBezTo>
                    <a:pt x="7" y="81"/>
                    <a:pt x="10" y="89"/>
                    <a:pt x="11" y="95"/>
                  </a:cubicBezTo>
                  <a:cubicBezTo>
                    <a:pt x="11" y="97"/>
                    <a:pt x="11" y="98"/>
                    <a:pt x="11" y="100"/>
                  </a:cubicBezTo>
                  <a:cubicBezTo>
                    <a:pt x="10" y="102"/>
                    <a:pt x="9" y="103"/>
                    <a:pt x="8" y="105"/>
                  </a:cubicBezTo>
                  <a:cubicBezTo>
                    <a:pt x="8" y="107"/>
                    <a:pt x="7" y="116"/>
                    <a:pt x="10" y="115"/>
                  </a:cubicBezTo>
                  <a:cubicBezTo>
                    <a:pt x="10" y="119"/>
                    <a:pt x="13" y="119"/>
                    <a:pt x="14" y="123"/>
                  </a:cubicBezTo>
                  <a:cubicBezTo>
                    <a:pt x="15" y="125"/>
                    <a:pt x="14" y="127"/>
                    <a:pt x="14" y="129"/>
                  </a:cubicBezTo>
                  <a:cubicBezTo>
                    <a:pt x="14" y="131"/>
                    <a:pt x="14" y="134"/>
                    <a:pt x="17" y="134"/>
                  </a:cubicBezTo>
                  <a:cubicBezTo>
                    <a:pt x="20" y="134"/>
                    <a:pt x="21" y="132"/>
                    <a:pt x="23" y="132"/>
                  </a:cubicBezTo>
                  <a:cubicBezTo>
                    <a:pt x="23" y="133"/>
                    <a:pt x="23" y="135"/>
                    <a:pt x="23" y="135"/>
                  </a:cubicBezTo>
                  <a:cubicBezTo>
                    <a:pt x="24" y="137"/>
                    <a:pt x="25" y="136"/>
                    <a:pt x="26" y="137"/>
                  </a:cubicBezTo>
                  <a:cubicBezTo>
                    <a:pt x="27" y="138"/>
                    <a:pt x="28" y="140"/>
                    <a:pt x="28" y="140"/>
                  </a:cubicBezTo>
                  <a:cubicBezTo>
                    <a:pt x="29" y="141"/>
                    <a:pt x="31" y="140"/>
                    <a:pt x="32" y="141"/>
                  </a:cubicBezTo>
                  <a:cubicBezTo>
                    <a:pt x="33" y="142"/>
                    <a:pt x="34" y="145"/>
                    <a:pt x="35" y="147"/>
                  </a:cubicBezTo>
                  <a:cubicBezTo>
                    <a:pt x="37" y="146"/>
                    <a:pt x="39" y="145"/>
                    <a:pt x="41" y="144"/>
                  </a:cubicBezTo>
                  <a:cubicBezTo>
                    <a:pt x="44" y="142"/>
                    <a:pt x="46" y="139"/>
                    <a:pt x="46" y="135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3B1E1E3-D0F6-2C37-0B09-5B7632AD8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413" y="8464551"/>
              <a:ext cx="539750" cy="915988"/>
            </a:xfrm>
            <a:custGeom>
              <a:avLst/>
              <a:gdLst>
                <a:gd name="T0" fmla="*/ 140 w 144"/>
                <a:gd name="T1" fmla="*/ 121 h 244"/>
                <a:gd name="T2" fmla="*/ 130 w 144"/>
                <a:gd name="T3" fmla="*/ 119 h 244"/>
                <a:gd name="T4" fmla="*/ 109 w 144"/>
                <a:gd name="T5" fmla="*/ 111 h 244"/>
                <a:gd name="T6" fmla="*/ 97 w 144"/>
                <a:gd name="T7" fmla="*/ 104 h 244"/>
                <a:gd name="T8" fmla="*/ 92 w 144"/>
                <a:gd name="T9" fmla="*/ 92 h 244"/>
                <a:gd name="T10" fmla="*/ 93 w 144"/>
                <a:gd name="T11" fmla="*/ 76 h 244"/>
                <a:gd name="T12" fmla="*/ 106 w 144"/>
                <a:gd name="T13" fmla="*/ 54 h 244"/>
                <a:gd name="T14" fmla="*/ 117 w 144"/>
                <a:gd name="T15" fmla="*/ 36 h 244"/>
                <a:gd name="T16" fmla="*/ 119 w 144"/>
                <a:gd name="T17" fmla="*/ 30 h 244"/>
                <a:gd name="T18" fmla="*/ 113 w 144"/>
                <a:gd name="T19" fmla="*/ 21 h 244"/>
                <a:gd name="T20" fmla="*/ 105 w 144"/>
                <a:gd name="T21" fmla="*/ 17 h 244"/>
                <a:gd name="T22" fmla="*/ 97 w 144"/>
                <a:gd name="T23" fmla="*/ 13 h 244"/>
                <a:gd name="T24" fmla="*/ 88 w 144"/>
                <a:gd name="T25" fmla="*/ 1 h 244"/>
                <a:gd name="T26" fmla="*/ 74 w 144"/>
                <a:gd name="T27" fmla="*/ 5 h 244"/>
                <a:gd name="T28" fmla="*/ 80 w 144"/>
                <a:gd name="T29" fmla="*/ 13 h 244"/>
                <a:gd name="T30" fmla="*/ 79 w 144"/>
                <a:gd name="T31" fmla="*/ 26 h 244"/>
                <a:gd name="T32" fmla="*/ 72 w 144"/>
                <a:gd name="T33" fmla="*/ 46 h 244"/>
                <a:gd name="T34" fmla="*/ 55 w 144"/>
                <a:gd name="T35" fmla="*/ 62 h 244"/>
                <a:gd name="T36" fmla="*/ 38 w 144"/>
                <a:gd name="T37" fmla="*/ 58 h 244"/>
                <a:gd name="T38" fmla="*/ 31 w 144"/>
                <a:gd name="T39" fmla="*/ 71 h 244"/>
                <a:gd name="T40" fmla="*/ 25 w 144"/>
                <a:gd name="T41" fmla="*/ 75 h 244"/>
                <a:gd name="T42" fmla="*/ 28 w 144"/>
                <a:gd name="T43" fmla="*/ 83 h 244"/>
                <a:gd name="T44" fmla="*/ 28 w 144"/>
                <a:gd name="T45" fmla="*/ 107 h 244"/>
                <a:gd name="T46" fmla="*/ 43 w 144"/>
                <a:gd name="T47" fmla="*/ 115 h 244"/>
                <a:gd name="T48" fmla="*/ 50 w 144"/>
                <a:gd name="T49" fmla="*/ 116 h 244"/>
                <a:gd name="T50" fmla="*/ 36 w 144"/>
                <a:gd name="T51" fmla="*/ 131 h 244"/>
                <a:gd name="T52" fmla="*/ 33 w 144"/>
                <a:gd name="T53" fmla="*/ 146 h 244"/>
                <a:gd name="T54" fmla="*/ 36 w 144"/>
                <a:gd name="T55" fmla="*/ 150 h 244"/>
                <a:gd name="T56" fmla="*/ 36 w 144"/>
                <a:gd name="T57" fmla="*/ 161 h 244"/>
                <a:gd name="T58" fmla="*/ 33 w 144"/>
                <a:gd name="T59" fmla="*/ 184 h 244"/>
                <a:gd name="T60" fmla="*/ 24 w 144"/>
                <a:gd name="T61" fmla="*/ 196 h 244"/>
                <a:gd name="T62" fmla="*/ 12 w 144"/>
                <a:gd name="T63" fmla="*/ 209 h 244"/>
                <a:gd name="T64" fmla="*/ 1 w 144"/>
                <a:gd name="T65" fmla="*/ 227 h 244"/>
                <a:gd name="T66" fmla="*/ 20 w 144"/>
                <a:gd name="T67" fmla="*/ 244 h 244"/>
                <a:gd name="T68" fmla="*/ 32 w 144"/>
                <a:gd name="T69" fmla="*/ 220 h 244"/>
                <a:gd name="T70" fmla="*/ 48 w 144"/>
                <a:gd name="T71" fmla="*/ 210 h 244"/>
                <a:gd name="T72" fmla="*/ 55 w 144"/>
                <a:gd name="T73" fmla="*/ 195 h 244"/>
                <a:gd name="T74" fmla="*/ 57 w 144"/>
                <a:gd name="T75" fmla="*/ 186 h 244"/>
                <a:gd name="T76" fmla="*/ 60 w 144"/>
                <a:gd name="T77" fmla="*/ 176 h 244"/>
                <a:gd name="T78" fmla="*/ 67 w 144"/>
                <a:gd name="T79" fmla="*/ 170 h 244"/>
                <a:gd name="T80" fmla="*/ 80 w 144"/>
                <a:gd name="T81" fmla="*/ 164 h 244"/>
                <a:gd name="T82" fmla="*/ 92 w 144"/>
                <a:gd name="T83" fmla="*/ 162 h 244"/>
                <a:gd name="T84" fmla="*/ 105 w 144"/>
                <a:gd name="T85" fmla="*/ 154 h 244"/>
                <a:gd name="T86" fmla="*/ 126 w 144"/>
                <a:gd name="T87" fmla="*/ 154 h 244"/>
                <a:gd name="T88" fmla="*/ 137 w 144"/>
                <a:gd name="T89" fmla="*/ 149 h 244"/>
                <a:gd name="T90" fmla="*/ 142 w 144"/>
                <a:gd name="T91" fmla="*/ 13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244">
                  <a:moveTo>
                    <a:pt x="140" y="127"/>
                  </a:moveTo>
                  <a:cubicBezTo>
                    <a:pt x="138" y="125"/>
                    <a:pt x="139" y="124"/>
                    <a:pt x="140" y="121"/>
                  </a:cubicBezTo>
                  <a:cubicBezTo>
                    <a:pt x="141" y="119"/>
                    <a:pt x="142" y="118"/>
                    <a:pt x="141" y="116"/>
                  </a:cubicBezTo>
                  <a:cubicBezTo>
                    <a:pt x="139" y="114"/>
                    <a:pt x="134" y="118"/>
                    <a:pt x="130" y="119"/>
                  </a:cubicBezTo>
                  <a:cubicBezTo>
                    <a:pt x="127" y="120"/>
                    <a:pt x="123" y="119"/>
                    <a:pt x="120" y="117"/>
                  </a:cubicBezTo>
                  <a:cubicBezTo>
                    <a:pt x="117" y="114"/>
                    <a:pt x="110" y="112"/>
                    <a:pt x="109" y="111"/>
                  </a:cubicBezTo>
                  <a:cubicBezTo>
                    <a:pt x="107" y="109"/>
                    <a:pt x="106" y="107"/>
                    <a:pt x="104" y="105"/>
                  </a:cubicBezTo>
                  <a:cubicBezTo>
                    <a:pt x="102" y="103"/>
                    <a:pt x="101" y="104"/>
                    <a:pt x="97" y="104"/>
                  </a:cubicBezTo>
                  <a:cubicBezTo>
                    <a:pt x="94" y="103"/>
                    <a:pt x="92" y="102"/>
                    <a:pt x="93" y="100"/>
                  </a:cubicBezTo>
                  <a:cubicBezTo>
                    <a:pt x="94" y="97"/>
                    <a:pt x="95" y="93"/>
                    <a:pt x="92" y="92"/>
                  </a:cubicBezTo>
                  <a:cubicBezTo>
                    <a:pt x="88" y="91"/>
                    <a:pt x="89" y="89"/>
                    <a:pt x="90" y="86"/>
                  </a:cubicBezTo>
                  <a:cubicBezTo>
                    <a:pt x="91" y="83"/>
                    <a:pt x="91" y="80"/>
                    <a:pt x="93" y="76"/>
                  </a:cubicBezTo>
                  <a:cubicBezTo>
                    <a:pt x="94" y="72"/>
                    <a:pt x="99" y="67"/>
                    <a:pt x="103" y="63"/>
                  </a:cubicBezTo>
                  <a:cubicBezTo>
                    <a:pt x="104" y="60"/>
                    <a:pt x="105" y="58"/>
                    <a:pt x="106" y="54"/>
                  </a:cubicBezTo>
                  <a:cubicBezTo>
                    <a:pt x="106" y="50"/>
                    <a:pt x="106" y="46"/>
                    <a:pt x="107" y="43"/>
                  </a:cubicBezTo>
                  <a:cubicBezTo>
                    <a:pt x="108" y="40"/>
                    <a:pt x="114" y="37"/>
                    <a:pt x="117" y="36"/>
                  </a:cubicBezTo>
                  <a:cubicBezTo>
                    <a:pt x="119" y="35"/>
                    <a:pt x="119" y="35"/>
                    <a:pt x="120" y="35"/>
                  </a:cubicBezTo>
                  <a:cubicBezTo>
                    <a:pt x="120" y="33"/>
                    <a:pt x="119" y="31"/>
                    <a:pt x="119" y="30"/>
                  </a:cubicBezTo>
                  <a:cubicBezTo>
                    <a:pt x="118" y="28"/>
                    <a:pt x="118" y="26"/>
                    <a:pt x="117" y="24"/>
                  </a:cubicBezTo>
                  <a:cubicBezTo>
                    <a:pt x="116" y="22"/>
                    <a:pt x="115" y="23"/>
                    <a:pt x="113" y="21"/>
                  </a:cubicBezTo>
                  <a:cubicBezTo>
                    <a:pt x="111" y="20"/>
                    <a:pt x="111" y="18"/>
                    <a:pt x="109" y="17"/>
                  </a:cubicBezTo>
                  <a:cubicBezTo>
                    <a:pt x="108" y="17"/>
                    <a:pt x="106" y="18"/>
                    <a:pt x="105" y="17"/>
                  </a:cubicBezTo>
                  <a:cubicBezTo>
                    <a:pt x="104" y="17"/>
                    <a:pt x="104" y="16"/>
                    <a:pt x="103" y="15"/>
                  </a:cubicBezTo>
                  <a:cubicBezTo>
                    <a:pt x="101" y="15"/>
                    <a:pt x="99" y="14"/>
                    <a:pt x="97" y="13"/>
                  </a:cubicBezTo>
                  <a:cubicBezTo>
                    <a:pt x="96" y="12"/>
                    <a:pt x="96" y="9"/>
                    <a:pt x="95" y="8"/>
                  </a:cubicBezTo>
                  <a:cubicBezTo>
                    <a:pt x="94" y="4"/>
                    <a:pt x="92" y="0"/>
                    <a:pt x="88" y="1"/>
                  </a:cubicBezTo>
                  <a:cubicBezTo>
                    <a:pt x="83" y="2"/>
                    <a:pt x="81" y="6"/>
                    <a:pt x="76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6"/>
                    <a:pt x="73" y="7"/>
                    <a:pt x="73" y="8"/>
                  </a:cubicBezTo>
                  <a:cubicBezTo>
                    <a:pt x="73" y="11"/>
                    <a:pt x="79" y="10"/>
                    <a:pt x="80" y="13"/>
                  </a:cubicBezTo>
                  <a:cubicBezTo>
                    <a:pt x="81" y="14"/>
                    <a:pt x="79" y="17"/>
                    <a:pt x="79" y="20"/>
                  </a:cubicBezTo>
                  <a:cubicBezTo>
                    <a:pt x="79" y="22"/>
                    <a:pt x="80" y="24"/>
                    <a:pt x="79" y="26"/>
                  </a:cubicBezTo>
                  <a:cubicBezTo>
                    <a:pt x="78" y="30"/>
                    <a:pt x="76" y="32"/>
                    <a:pt x="75" y="36"/>
                  </a:cubicBezTo>
                  <a:cubicBezTo>
                    <a:pt x="75" y="40"/>
                    <a:pt x="75" y="43"/>
                    <a:pt x="72" y="46"/>
                  </a:cubicBezTo>
                  <a:cubicBezTo>
                    <a:pt x="69" y="50"/>
                    <a:pt x="69" y="53"/>
                    <a:pt x="65" y="56"/>
                  </a:cubicBezTo>
                  <a:cubicBezTo>
                    <a:pt x="62" y="60"/>
                    <a:pt x="60" y="62"/>
                    <a:pt x="55" y="62"/>
                  </a:cubicBezTo>
                  <a:cubicBezTo>
                    <a:pt x="51" y="62"/>
                    <a:pt x="48" y="59"/>
                    <a:pt x="44" y="58"/>
                  </a:cubicBezTo>
                  <a:cubicBezTo>
                    <a:pt x="42" y="58"/>
                    <a:pt x="39" y="58"/>
                    <a:pt x="38" y="58"/>
                  </a:cubicBezTo>
                  <a:cubicBezTo>
                    <a:pt x="36" y="59"/>
                    <a:pt x="36" y="59"/>
                    <a:pt x="36" y="62"/>
                  </a:cubicBezTo>
                  <a:cubicBezTo>
                    <a:pt x="36" y="66"/>
                    <a:pt x="34" y="69"/>
                    <a:pt x="31" y="71"/>
                  </a:cubicBezTo>
                  <a:cubicBezTo>
                    <a:pt x="29" y="72"/>
                    <a:pt x="27" y="73"/>
                    <a:pt x="25" y="74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6" y="78"/>
                    <a:pt x="27" y="80"/>
                    <a:pt x="27" y="83"/>
                  </a:cubicBezTo>
                  <a:cubicBezTo>
                    <a:pt x="27" y="83"/>
                    <a:pt x="28" y="83"/>
                    <a:pt x="28" y="83"/>
                  </a:cubicBezTo>
                  <a:cubicBezTo>
                    <a:pt x="28" y="87"/>
                    <a:pt x="32" y="89"/>
                    <a:pt x="31" y="94"/>
                  </a:cubicBezTo>
                  <a:cubicBezTo>
                    <a:pt x="30" y="98"/>
                    <a:pt x="26" y="103"/>
                    <a:pt x="28" y="107"/>
                  </a:cubicBezTo>
                  <a:cubicBezTo>
                    <a:pt x="29" y="111"/>
                    <a:pt x="33" y="112"/>
                    <a:pt x="37" y="112"/>
                  </a:cubicBezTo>
                  <a:cubicBezTo>
                    <a:pt x="40" y="113"/>
                    <a:pt x="41" y="113"/>
                    <a:pt x="43" y="115"/>
                  </a:cubicBezTo>
                  <a:cubicBezTo>
                    <a:pt x="45" y="116"/>
                    <a:pt x="44" y="116"/>
                    <a:pt x="46" y="116"/>
                  </a:cubicBezTo>
                  <a:cubicBezTo>
                    <a:pt x="47" y="117"/>
                    <a:pt x="49" y="116"/>
                    <a:pt x="50" y="116"/>
                  </a:cubicBezTo>
                  <a:cubicBezTo>
                    <a:pt x="51" y="120"/>
                    <a:pt x="50" y="124"/>
                    <a:pt x="48" y="127"/>
                  </a:cubicBezTo>
                  <a:cubicBezTo>
                    <a:pt x="45" y="131"/>
                    <a:pt x="40" y="128"/>
                    <a:pt x="36" y="131"/>
                  </a:cubicBezTo>
                  <a:cubicBezTo>
                    <a:pt x="33" y="132"/>
                    <a:pt x="30" y="135"/>
                    <a:pt x="31" y="140"/>
                  </a:cubicBezTo>
                  <a:cubicBezTo>
                    <a:pt x="31" y="142"/>
                    <a:pt x="32" y="144"/>
                    <a:pt x="33" y="146"/>
                  </a:cubicBezTo>
                  <a:cubicBezTo>
                    <a:pt x="33" y="146"/>
                    <a:pt x="33" y="147"/>
                    <a:pt x="33" y="148"/>
                  </a:cubicBezTo>
                  <a:cubicBezTo>
                    <a:pt x="34" y="149"/>
                    <a:pt x="35" y="149"/>
                    <a:pt x="36" y="150"/>
                  </a:cubicBezTo>
                  <a:cubicBezTo>
                    <a:pt x="36" y="152"/>
                    <a:pt x="35" y="153"/>
                    <a:pt x="35" y="155"/>
                  </a:cubicBezTo>
                  <a:cubicBezTo>
                    <a:pt x="35" y="157"/>
                    <a:pt x="36" y="159"/>
                    <a:pt x="36" y="161"/>
                  </a:cubicBezTo>
                  <a:cubicBezTo>
                    <a:pt x="36" y="165"/>
                    <a:pt x="34" y="168"/>
                    <a:pt x="34" y="172"/>
                  </a:cubicBezTo>
                  <a:cubicBezTo>
                    <a:pt x="34" y="176"/>
                    <a:pt x="34" y="180"/>
                    <a:pt x="33" y="184"/>
                  </a:cubicBezTo>
                  <a:cubicBezTo>
                    <a:pt x="33" y="187"/>
                    <a:pt x="34" y="191"/>
                    <a:pt x="32" y="194"/>
                  </a:cubicBezTo>
                  <a:cubicBezTo>
                    <a:pt x="29" y="196"/>
                    <a:pt x="27" y="194"/>
                    <a:pt x="24" y="196"/>
                  </a:cubicBezTo>
                  <a:cubicBezTo>
                    <a:pt x="20" y="197"/>
                    <a:pt x="21" y="200"/>
                    <a:pt x="20" y="203"/>
                  </a:cubicBezTo>
                  <a:cubicBezTo>
                    <a:pt x="19" y="207"/>
                    <a:pt x="15" y="206"/>
                    <a:pt x="12" y="209"/>
                  </a:cubicBezTo>
                  <a:cubicBezTo>
                    <a:pt x="10" y="211"/>
                    <a:pt x="10" y="213"/>
                    <a:pt x="6" y="214"/>
                  </a:cubicBezTo>
                  <a:cubicBezTo>
                    <a:pt x="6" y="219"/>
                    <a:pt x="0" y="222"/>
                    <a:pt x="1" y="227"/>
                  </a:cubicBezTo>
                  <a:cubicBezTo>
                    <a:pt x="2" y="231"/>
                    <a:pt x="7" y="232"/>
                    <a:pt x="10" y="235"/>
                  </a:cubicBezTo>
                  <a:cubicBezTo>
                    <a:pt x="13" y="239"/>
                    <a:pt x="14" y="243"/>
                    <a:pt x="20" y="244"/>
                  </a:cubicBezTo>
                  <a:cubicBezTo>
                    <a:pt x="21" y="244"/>
                    <a:pt x="22" y="244"/>
                    <a:pt x="23" y="244"/>
                  </a:cubicBezTo>
                  <a:cubicBezTo>
                    <a:pt x="26" y="236"/>
                    <a:pt x="31" y="223"/>
                    <a:pt x="32" y="220"/>
                  </a:cubicBezTo>
                  <a:cubicBezTo>
                    <a:pt x="34" y="216"/>
                    <a:pt x="38" y="215"/>
                    <a:pt x="41" y="214"/>
                  </a:cubicBezTo>
                  <a:cubicBezTo>
                    <a:pt x="44" y="213"/>
                    <a:pt x="46" y="213"/>
                    <a:pt x="48" y="210"/>
                  </a:cubicBezTo>
                  <a:cubicBezTo>
                    <a:pt x="50" y="207"/>
                    <a:pt x="52" y="206"/>
                    <a:pt x="55" y="203"/>
                  </a:cubicBezTo>
                  <a:cubicBezTo>
                    <a:pt x="58" y="201"/>
                    <a:pt x="57" y="197"/>
                    <a:pt x="55" y="195"/>
                  </a:cubicBezTo>
                  <a:cubicBezTo>
                    <a:pt x="54" y="193"/>
                    <a:pt x="54" y="191"/>
                    <a:pt x="55" y="189"/>
                  </a:cubicBezTo>
                  <a:cubicBezTo>
                    <a:pt x="55" y="187"/>
                    <a:pt x="54" y="187"/>
                    <a:pt x="57" y="186"/>
                  </a:cubicBezTo>
                  <a:cubicBezTo>
                    <a:pt x="60" y="186"/>
                    <a:pt x="61" y="184"/>
                    <a:pt x="62" y="182"/>
                  </a:cubicBezTo>
                  <a:cubicBezTo>
                    <a:pt x="62" y="179"/>
                    <a:pt x="60" y="178"/>
                    <a:pt x="60" y="176"/>
                  </a:cubicBezTo>
                  <a:cubicBezTo>
                    <a:pt x="60" y="175"/>
                    <a:pt x="61" y="174"/>
                    <a:pt x="63" y="172"/>
                  </a:cubicBezTo>
                  <a:cubicBezTo>
                    <a:pt x="65" y="170"/>
                    <a:pt x="64" y="170"/>
                    <a:pt x="67" y="170"/>
                  </a:cubicBezTo>
                  <a:cubicBezTo>
                    <a:pt x="71" y="169"/>
                    <a:pt x="72" y="168"/>
                    <a:pt x="75" y="166"/>
                  </a:cubicBezTo>
                  <a:cubicBezTo>
                    <a:pt x="78" y="164"/>
                    <a:pt x="77" y="165"/>
                    <a:pt x="80" y="164"/>
                  </a:cubicBezTo>
                  <a:cubicBezTo>
                    <a:pt x="83" y="164"/>
                    <a:pt x="85" y="165"/>
                    <a:pt x="88" y="164"/>
                  </a:cubicBezTo>
                  <a:cubicBezTo>
                    <a:pt x="91" y="162"/>
                    <a:pt x="90" y="162"/>
                    <a:pt x="92" y="162"/>
                  </a:cubicBezTo>
                  <a:cubicBezTo>
                    <a:pt x="95" y="162"/>
                    <a:pt x="91" y="158"/>
                    <a:pt x="96" y="158"/>
                  </a:cubicBezTo>
                  <a:cubicBezTo>
                    <a:pt x="100" y="158"/>
                    <a:pt x="99" y="158"/>
                    <a:pt x="105" y="154"/>
                  </a:cubicBezTo>
                  <a:cubicBezTo>
                    <a:pt x="110" y="149"/>
                    <a:pt x="113" y="152"/>
                    <a:pt x="117" y="151"/>
                  </a:cubicBezTo>
                  <a:cubicBezTo>
                    <a:pt x="121" y="151"/>
                    <a:pt x="124" y="152"/>
                    <a:pt x="126" y="154"/>
                  </a:cubicBezTo>
                  <a:cubicBezTo>
                    <a:pt x="129" y="156"/>
                    <a:pt x="131" y="158"/>
                    <a:pt x="137" y="158"/>
                  </a:cubicBezTo>
                  <a:cubicBezTo>
                    <a:pt x="142" y="157"/>
                    <a:pt x="139" y="152"/>
                    <a:pt x="137" y="149"/>
                  </a:cubicBezTo>
                  <a:cubicBezTo>
                    <a:pt x="136" y="146"/>
                    <a:pt x="137" y="146"/>
                    <a:pt x="140" y="143"/>
                  </a:cubicBezTo>
                  <a:cubicBezTo>
                    <a:pt x="143" y="140"/>
                    <a:pt x="141" y="138"/>
                    <a:pt x="142" y="134"/>
                  </a:cubicBezTo>
                  <a:cubicBezTo>
                    <a:pt x="144" y="130"/>
                    <a:pt x="143" y="128"/>
                    <a:pt x="140" y="127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1F8559CD-0087-3AFE-291C-909A672CA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8213726"/>
              <a:ext cx="617538" cy="633413"/>
            </a:xfrm>
            <a:custGeom>
              <a:avLst/>
              <a:gdLst>
                <a:gd name="T0" fmla="*/ 156 w 165"/>
                <a:gd name="T1" fmla="*/ 137 h 169"/>
                <a:gd name="T2" fmla="*/ 158 w 165"/>
                <a:gd name="T3" fmla="*/ 126 h 169"/>
                <a:gd name="T4" fmla="*/ 154 w 165"/>
                <a:gd name="T5" fmla="*/ 117 h 169"/>
                <a:gd name="T6" fmla="*/ 147 w 165"/>
                <a:gd name="T7" fmla="*/ 108 h 169"/>
                <a:gd name="T8" fmla="*/ 152 w 165"/>
                <a:gd name="T9" fmla="*/ 95 h 169"/>
                <a:gd name="T10" fmla="*/ 133 w 165"/>
                <a:gd name="T11" fmla="*/ 80 h 169"/>
                <a:gd name="T12" fmla="*/ 126 w 165"/>
                <a:gd name="T13" fmla="*/ 78 h 169"/>
                <a:gd name="T14" fmla="*/ 122 w 165"/>
                <a:gd name="T15" fmla="*/ 70 h 169"/>
                <a:gd name="T16" fmla="*/ 116 w 165"/>
                <a:gd name="T17" fmla="*/ 65 h 169"/>
                <a:gd name="T18" fmla="*/ 106 w 165"/>
                <a:gd name="T19" fmla="*/ 63 h 169"/>
                <a:gd name="T20" fmla="*/ 92 w 165"/>
                <a:gd name="T21" fmla="*/ 56 h 169"/>
                <a:gd name="T22" fmla="*/ 98 w 165"/>
                <a:gd name="T23" fmla="*/ 45 h 169"/>
                <a:gd name="T24" fmla="*/ 107 w 165"/>
                <a:gd name="T25" fmla="*/ 40 h 169"/>
                <a:gd name="T26" fmla="*/ 104 w 165"/>
                <a:gd name="T27" fmla="*/ 22 h 169"/>
                <a:gd name="T28" fmla="*/ 96 w 165"/>
                <a:gd name="T29" fmla="*/ 23 h 169"/>
                <a:gd name="T30" fmla="*/ 89 w 165"/>
                <a:gd name="T31" fmla="*/ 19 h 169"/>
                <a:gd name="T32" fmla="*/ 84 w 165"/>
                <a:gd name="T33" fmla="*/ 10 h 169"/>
                <a:gd name="T34" fmla="*/ 66 w 165"/>
                <a:gd name="T35" fmla="*/ 1 h 169"/>
                <a:gd name="T36" fmla="*/ 30 w 165"/>
                <a:gd name="T37" fmla="*/ 5 h 169"/>
                <a:gd name="T38" fmla="*/ 23 w 165"/>
                <a:gd name="T39" fmla="*/ 13 h 169"/>
                <a:gd name="T40" fmla="*/ 24 w 165"/>
                <a:gd name="T41" fmla="*/ 18 h 169"/>
                <a:gd name="T42" fmla="*/ 30 w 165"/>
                <a:gd name="T43" fmla="*/ 37 h 169"/>
                <a:gd name="T44" fmla="*/ 36 w 165"/>
                <a:gd name="T45" fmla="*/ 51 h 169"/>
                <a:gd name="T46" fmla="*/ 33 w 165"/>
                <a:gd name="T47" fmla="*/ 67 h 169"/>
                <a:gd name="T48" fmla="*/ 23 w 165"/>
                <a:gd name="T49" fmla="*/ 70 h 169"/>
                <a:gd name="T50" fmla="*/ 22 w 165"/>
                <a:gd name="T51" fmla="*/ 81 h 169"/>
                <a:gd name="T52" fmla="*/ 17 w 165"/>
                <a:gd name="T53" fmla="*/ 86 h 169"/>
                <a:gd name="T54" fmla="*/ 11 w 165"/>
                <a:gd name="T55" fmla="*/ 94 h 169"/>
                <a:gd name="T56" fmla="*/ 5 w 165"/>
                <a:gd name="T57" fmla="*/ 106 h 169"/>
                <a:gd name="T58" fmla="*/ 2 w 165"/>
                <a:gd name="T59" fmla="*/ 118 h 169"/>
                <a:gd name="T60" fmla="*/ 6 w 165"/>
                <a:gd name="T61" fmla="*/ 124 h 169"/>
                <a:gd name="T62" fmla="*/ 11 w 165"/>
                <a:gd name="T63" fmla="*/ 139 h 169"/>
                <a:gd name="T64" fmla="*/ 10 w 165"/>
                <a:gd name="T65" fmla="*/ 153 h 169"/>
                <a:gd name="T66" fmla="*/ 12 w 165"/>
                <a:gd name="T67" fmla="*/ 155 h 169"/>
                <a:gd name="T68" fmla="*/ 23 w 165"/>
                <a:gd name="T69" fmla="*/ 150 h 169"/>
                <a:gd name="T70" fmla="*/ 53 w 165"/>
                <a:gd name="T71" fmla="*/ 144 h 169"/>
                <a:gd name="T72" fmla="*/ 104 w 165"/>
                <a:gd name="T73" fmla="*/ 166 h 169"/>
                <a:gd name="T74" fmla="*/ 129 w 165"/>
                <a:gd name="T75" fmla="*/ 158 h 169"/>
                <a:gd name="T76" fmla="*/ 151 w 165"/>
                <a:gd name="T77" fmla="*/ 15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9">
                  <a:moveTo>
                    <a:pt x="161" y="143"/>
                  </a:moveTo>
                  <a:cubicBezTo>
                    <a:pt x="160" y="141"/>
                    <a:pt x="157" y="140"/>
                    <a:pt x="156" y="137"/>
                  </a:cubicBezTo>
                  <a:cubicBezTo>
                    <a:pt x="156" y="136"/>
                    <a:pt x="156" y="133"/>
                    <a:pt x="156" y="131"/>
                  </a:cubicBezTo>
                  <a:cubicBezTo>
                    <a:pt x="156" y="129"/>
                    <a:pt x="158" y="128"/>
                    <a:pt x="158" y="126"/>
                  </a:cubicBezTo>
                  <a:cubicBezTo>
                    <a:pt x="158" y="123"/>
                    <a:pt x="157" y="123"/>
                    <a:pt x="160" y="121"/>
                  </a:cubicBezTo>
                  <a:cubicBezTo>
                    <a:pt x="159" y="118"/>
                    <a:pt x="156" y="118"/>
                    <a:pt x="154" y="117"/>
                  </a:cubicBezTo>
                  <a:cubicBezTo>
                    <a:pt x="151" y="117"/>
                    <a:pt x="150" y="115"/>
                    <a:pt x="147" y="114"/>
                  </a:cubicBezTo>
                  <a:cubicBezTo>
                    <a:pt x="147" y="112"/>
                    <a:pt x="148" y="110"/>
                    <a:pt x="147" y="108"/>
                  </a:cubicBezTo>
                  <a:cubicBezTo>
                    <a:pt x="147" y="106"/>
                    <a:pt x="146" y="105"/>
                    <a:pt x="146" y="103"/>
                  </a:cubicBezTo>
                  <a:cubicBezTo>
                    <a:pt x="145" y="98"/>
                    <a:pt x="150" y="98"/>
                    <a:pt x="152" y="95"/>
                  </a:cubicBezTo>
                  <a:cubicBezTo>
                    <a:pt x="159" y="87"/>
                    <a:pt x="144" y="84"/>
                    <a:pt x="138" y="84"/>
                  </a:cubicBezTo>
                  <a:cubicBezTo>
                    <a:pt x="138" y="80"/>
                    <a:pt x="137" y="78"/>
                    <a:pt x="133" y="80"/>
                  </a:cubicBezTo>
                  <a:cubicBezTo>
                    <a:pt x="131" y="81"/>
                    <a:pt x="131" y="83"/>
                    <a:pt x="128" y="82"/>
                  </a:cubicBezTo>
                  <a:cubicBezTo>
                    <a:pt x="126" y="81"/>
                    <a:pt x="127" y="80"/>
                    <a:pt x="126" y="78"/>
                  </a:cubicBezTo>
                  <a:cubicBezTo>
                    <a:pt x="125" y="77"/>
                    <a:pt x="125" y="75"/>
                    <a:pt x="124" y="74"/>
                  </a:cubicBezTo>
                  <a:cubicBezTo>
                    <a:pt x="123" y="72"/>
                    <a:pt x="122" y="72"/>
                    <a:pt x="122" y="70"/>
                  </a:cubicBezTo>
                  <a:cubicBezTo>
                    <a:pt x="121" y="68"/>
                    <a:pt x="122" y="67"/>
                    <a:pt x="120" y="66"/>
                  </a:cubicBezTo>
                  <a:cubicBezTo>
                    <a:pt x="119" y="65"/>
                    <a:pt x="117" y="64"/>
                    <a:pt x="116" y="65"/>
                  </a:cubicBezTo>
                  <a:cubicBezTo>
                    <a:pt x="112" y="66"/>
                    <a:pt x="113" y="73"/>
                    <a:pt x="109" y="68"/>
                  </a:cubicBezTo>
                  <a:cubicBezTo>
                    <a:pt x="108" y="66"/>
                    <a:pt x="107" y="64"/>
                    <a:pt x="106" y="63"/>
                  </a:cubicBezTo>
                  <a:cubicBezTo>
                    <a:pt x="104" y="62"/>
                    <a:pt x="103" y="62"/>
                    <a:pt x="101" y="62"/>
                  </a:cubicBezTo>
                  <a:cubicBezTo>
                    <a:pt x="99" y="61"/>
                    <a:pt x="93" y="58"/>
                    <a:pt x="92" y="56"/>
                  </a:cubicBezTo>
                  <a:cubicBezTo>
                    <a:pt x="91" y="54"/>
                    <a:pt x="92" y="48"/>
                    <a:pt x="92" y="46"/>
                  </a:cubicBezTo>
                  <a:cubicBezTo>
                    <a:pt x="92" y="39"/>
                    <a:pt x="95" y="44"/>
                    <a:pt x="98" y="45"/>
                  </a:cubicBezTo>
                  <a:cubicBezTo>
                    <a:pt x="101" y="46"/>
                    <a:pt x="101" y="44"/>
                    <a:pt x="103" y="43"/>
                  </a:cubicBezTo>
                  <a:cubicBezTo>
                    <a:pt x="104" y="42"/>
                    <a:pt x="106" y="42"/>
                    <a:pt x="107" y="40"/>
                  </a:cubicBezTo>
                  <a:cubicBezTo>
                    <a:pt x="108" y="38"/>
                    <a:pt x="105" y="33"/>
                    <a:pt x="105" y="30"/>
                  </a:cubicBezTo>
                  <a:cubicBezTo>
                    <a:pt x="106" y="28"/>
                    <a:pt x="107" y="23"/>
                    <a:pt x="104" y="22"/>
                  </a:cubicBezTo>
                  <a:cubicBezTo>
                    <a:pt x="102" y="21"/>
                    <a:pt x="100" y="22"/>
                    <a:pt x="99" y="23"/>
                  </a:cubicBezTo>
                  <a:cubicBezTo>
                    <a:pt x="98" y="23"/>
                    <a:pt x="97" y="23"/>
                    <a:pt x="96" y="23"/>
                  </a:cubicBezTo>
                  <a:cubicBezTo>
                    <a:pt x="96" y="24"/>
                    <a:pt x="96" y="25"/>
                    <a:pt x="94" y="26"/>
                  </a:cubicBezTo>
                  <a:cubicBezTo>
                    <a:pt x="90" y="27"/>
                    <a:pt x="90" y="22"/>
                    <a:pt x="89" y="19"/>
                  </a:cubicBezTo>
                  <a:cubicBezTo>
                    <a:pt x="88" y="17"/>
                    <a:pt x="86" y="16"/>
                    <a:pt x="84" y="14"/>
                  </a:cubicBezTo>
                  <a:cubicBezTo>
                    <a:pt x="83" y="12"/>
                    <a:pt x="83" y="12"/>
                    <a:pt x="84" y="10"/>
                  </a:cubicBezTo>
                  <a:cubicBezTo>
                    <a:pt x="84" y="7"/>
                    <a:pt x="83" y="5"/>
                    <a:pt x="83" y="2"/>
                  </a:cubicBezTo>
                  <a:cubicBezTo>
                    <a:pt x="77" y="1"/>
                    <a:pt x="70" y="0"/>
                    <a:pt x="66" y="1"/>
                  </a:cubicBezTo>
                  <a:cubicBezTo>
                    <a:pt x="61" y="1"/>
                    <a:pt x="55" y="2"/>
                    <a:pt x="45" y="1"/>
                  </a:cubicBezTo>
                  <a:cubicBezTo>
                    <a:pt x="35" y="1"/>
                    <a:pt x="33" y="3"/>
                    <a:pt x="30" y="5"/>
                  </a:cubicBezTo>
                  <a:cubicBezTo>
                    <a:pt x="28" y="7"/>
                    <a:pt x="23" y="8"/>
                    <a:pt x="19" y="9"/>
                  </a:cubicBezTo>
                  <a:cubicBezTo>
                    <a:pt x="20" y="11"/>
                    <a:pt x="22" y="12"/>
                    <a:pt x="23" y="13"/>
                  </a:cubicBezTo>
                  <a:cubicBezTo>
                    <a:pt x="23" y="14"/>
                    <a:pt x="22" y="15"/>
                    <a:pt x="23" y="16"/>
                  </a:cubicBezTo>
                  <a:cubicBezTo>
                    <a:pt x="23" y="16"/>
                    <a:pt x="24" y="17"/>
                    <a:pt x="24" y="18"/>
                  </a:cubicBezTo>
                  <a:cubicBezTo>
                    <a:pt x="26" y="22"/>
                    <a:pt x="23" y="24"/>
                    <a:pt x="24" y="28"/>
                  </a:cubicBezTo>
                  <a:cubicBezTo>
                    <a:pt x="26" y="32"/>
                    <a:pt x="28" y="34"/>
                    <a:pt x="30" y="37"/>
                  </a:cubicBezTo>
                  <a:cubicBezTo>
                    <a:pt x="33" y="40"/>
                    <a:pt x="31" y="43"/>
                    <a:pt x="32" y="47"/>
                  </a:cubicBezTo>
                  <a:cubicBezTo>
                    <a:pt x="33" y="49"/>
                    <a:pt x="35" y="50"/>
                    <a:pt x="36" y="51"/>
                  </a:cubicBezTo>
                  <a:cubicBezTo>
                    <a:pt x="37" y="53"/>
                    <a:pt x="36" y="55"/>
                    <a:pt x="36" y="57"/>
                  </a:cubicBezTo>
                  <a:cubicBezTo>
                    <a:pt x="36" y="61"/>
                    <a:pt x="36" y="63"/>
                    <a:pt x="33" y="67"/>
                  </a:cubicBezTo>
                  <a:cubicBezTo>
                    <a:pt x="31" y="68"/>
                    <a:pt x="31" y="70"/>
                    <a:pt x="28" y="70"/>
                  </a:cubicBezTo>
                  <a:cubicBezTo>
                    <a:pt x="27" y="71"/>
                    <a:pt x="25" y="70"/>
                    <a:pt x="23" y="70"/>
                  </a:cubicBezTo>
                  <a:cubicBezTo>
                    <a:pt x="20" y="71"/>
                    <a:pt x="18" y="75"/>
                    <a:pt x="20" y="78"/>
                  </a:cubicBezTo>
                  <a:cubicBezTo>
                    <a:pt x="21" y="80"/>
                    <a:pt x="22" y="79"/>
                    <a:pt x="22" y="81"/>
                  </a:cubicBezTo>
                  <a:cubicBezTo>
                    <a:pt x="22" y="84"/>
                    <a:pt x="22" y="83"/>
                    <a:pt x="20" y="84"/>
                  </a:cubicBezTo>
                  <a:cubicBezTo>
                    <a:pt x="18" y="85"/>
                    <a:pt x="18" y="84"/>
                    <a:pt x="17" y="86"/>
                  </a:cubicBezTo>
                  <a:cubicBezTo>
                    <a:pt x="16" y="87"/>
                    <a:pt x="16" y="88"/>
                    <a:pt x="16" y="89"/>
                  </a:cubicBezTo>
                  <a:cubicBezTo>
                    <a:pt x="15" y="93"/>
                    <a:pt x="14" y="91"/>
                    <a:pt x="11" y="94"/>
                  </a:cubicBezTo>
                  <a:cubicBezTo>
                    <a:pt x="9" y="96"/>
                    <a:pt x="11" y="99"/>
                    <a:pt x="10" y="101"/>
                  </a:cubicBezTo>
                  <a:cubicBezTo>
                    <a:pt x="8" y="103"/>
                    <a:pt x="6" y="102"/>
                    <a:pt x="5" y="106"/>
                  </a:cubicBezTo>
                  <a:cubicBezTo>
                    <a:pt x="4" y="108"/>
                    <a:pt x="5" y="110"/>
                    <a:pt x="4" y="112"/>
                  </a:cubicBezTo>
                  <a:cubicBezTo>
                    <a:pt x="4" y="114"/>
                    <a:pt x="2" y="116"/>
                    <a:pt x="2" y="118"/>
                  </a:cubicBezTo>
                  <a:cubicBezTo>
                    <a:pt x="3" y="119"/>
                    <a:pt x="5" y="119"/>
                    <a:pt x="5" y="120"/>
                  </a:cubicBezTo>
                  <a:cubicBezTo>
                    <a:pt x="6" y="121"/>
                    <a:pt x="6" y="123"/>
                    <a:pt x="6" y="124"/>
                  </a:cubicBezTo>
                  <a:cubicBezTo>
                    <a:pt x="5" y="128"/>
                    <a:pt x="0" y="133"/>
                    <a:pt x="6" y="136"/>
                  </a:cubicBezTo>
                  <a:cubicBezTo>
                    <a:pt x="8" y="137"/>
                    <a:pt x="10" y="136"/>
                    <a:pt x="11" y="139"/>
                  </a:cubicBezTo>
                  <a:cubicBezTo>
                    <a:pt x="12" y="141"/>
                    <a:pt x="12" y="144"/>
                    <a:pt x="12" y="146"/>
                  </a:cubicBezTo>
                  <a:cubicBezTo>
                    <a:pt x="11" y="148"/>
                    <a:pt x="10" y="150"/>
                    <a:pt x="10" y="153"/>
                  </a:cubicBezTo>
                  <a:cubicBezTo>
                    <a:pt x="10" y="154"/>
                    <a:pt x="11" y="155"/>
                    <a:pt x="11" y="156"/>
                  </a:cubicBezTo>
                  <a:cubicBezTo>
                    <a:pt x="11" y="156"/>
                    <a:pt x="12" y="155"/>
                    <a:pt x="12" y="155"/>
                  </a:cubicBezTo>
                  <a:cubicBezTo>
                    <a:pt x="15" y="155"/>
                    <a:pt x="12" y="152"/>
                    <a:pt x="15" y="150"/>
                  </a:cubicBezTo>
                  <a:cubicBezTo>
                    <a:pt x="18" y="147"/>
                    <a:pt x="19" y="151"/>
                    <a:pt x="23" y="150"/>
                  </a:cubicBezTo>
                  <a:cubicBezTo>
                    <a:pt x="28" y="150"/>
                    <a:pt x="26" y="147"/>
                    <a:pt x="33" y="145"/>
                  </a:cubicBezTo>
                  <a:cubicBezTo>
                    <a:pt x="39" y="143"/>
                    <a:pt x="44" y="145"/>
                    <a:pt x="53" y="144"/>
                  </a:cubicBezTo>
                  <a:cubicBezTo>
                    <a:pt x="71" y="143"/>
                    <a:pt x="78" y="152"/>
                    <a:pt x="82" y="155"/>
                  </a:cubicBezTo>
                  <a:cubicBezTo>
                    <a:pt x="86" y="157"/>
                    <a:pt x="95" y="163"/>
                    <a:pt x="104" y="166"/>
                  </a:cubicBezTo>
                  <a:cubicBezTo>
                    <a:pt x="113" y="169"/>
                    <a:pt x="114" y="165"/>
                    <a:pt x="118" y="164"/>
                  </a:cubicBezTo>
                  <a:cubicBezTo>
                    <a:pt x="122" y="162"/>
                    <a:pt x="127" y="161"/>
                    <a:pt x="129" y="158"/>
                  </a:cubicBezTo>
                  <a:cubicBezTo>
                    <a:pt x="130" y="155"/>
                    <a:pt x="137" y="155"/>
                    <a:pt x="143" y="154"/>
                  </a:cubicBezTo>
                  <a:cubicBezTo>
                    <a:pt x="147" y="153"/>
                    <a:pt x="149" y="155"/>
                    <a:pt x="151" y="158"/>
                  </a:cubicBezTo>
                  <a:cubicBezTo>
                    <a:pt x="157" y="154"/>
                    <a:pt x="165" y="152"/>
                    <a:pt x="161" y="143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CD3A799-3C2C-48AD-AE25-E037DE2CB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8982076"/>
              <a:ext cx="476250" cy="555625"/>
            </a:xfrm>
            <a:custGeom>
              <a:avLst/>
              <a:gdLst>
                <a:gd name="T0" fmla="*/ 99 w 127"/>
                <a:gd name="T1" fmla="*/ 78 h 148"/>
                <a:gd name="T2" fmla="*/ 83 w 127"/>
                <a:gd name="T3" fmla="*/ 78 h 148"/>
                <a:gd name="T4" fmla="*/ 75 w 127"/>
                <a:gd name="T5" fmla="*/ 82 h 148"/>
                <a:gd name="T6" fmla="*/ 73 w 127"/>
                <a:gd name="T7" fmla="*/ 73 h 148"/>
                <a:gd name="T8" fmla="*/ 78 w 127"/>
                <a:gd name="T9" fmla="*/ 70 h 148"/>
                <a:gd name="T10" fmla="*/ 79 w 127"/>
                <a:gd name="T11" fmla="*/ 66 h 148"/>
                <a:gd name="T12" fmla="*/ 74 w 127"/>
                <a:gd name="T13" fmla="*/ 60 h 148"/>
                <a:gd name="T14" fmla="*/ 68 w 127"/>
                <a:gd name="T15" fmla="*/ 53 h 148"/>
                <a:gd name="T16" fmla="*/ 65 w 127"/>
                <a:gd name="T17" fmla="*/ 49 h 148"/>
                <a:gd name="T18" fmla="*/ 69 w 127"/>
                <a:gd name="T19" fmla="*/ 45 h 148"/>
                <a:gd name="T20" fmla="*/ 71 w 127"/>
                <a:gd name="T21" fmla="*/ 40 h 148"/>
                <a:gd name="T22" fmla="*/ 75 w 127"/>
                <a:gd name="T23" fmla="*/ 36 h 148"/>
                <a:gd name="T24" fmla="*/ 80 w 127"/>
                <a:gd name="T25" fmla="*/ 28 h 148"/>
                <a:gd name="T26" fmla="*/ 88 w 127"/>
                <a:gd name="T27" fmla="*/ 25 h 148"/>
                <a:gd name="T28" fmla="*/ 86 w 127"/>
                <a:gd name="T29" fmla="*/ 20 h 148"/>
                <a:gd name="T30" fmla="*/ 82 w 127"/>
                <a:gd name="T31" fmla="*/ 17 h 148"/>
                <a:gd name="T32" fmla="*/ 80 w 127"/>
                <a:gd name="T33" fmla="*/ 7 h 148"/>
                <a:gd name="T34" fmla="*/ 78 w 127"/>
                <a:gd name="T35" fmla="*/ 0 h 148"/>
                <a:gd name="T36" fmla="*/ 70 w 127"/>
                <a:gd name="T37" fmla="*/ 2 h 148"/>
                <a:gd name="T38" fmla="*/ 61 w 127"/>
                <a:gd name="T39" fmla="*/ 8 h 148"/>
                <a:gd name="T40" fmla="*/ 56 w 127"/>
                <a:gd name="T41" fmla="*/ 6 h 148"/>
                <a:gd name="T42" fmla="*/ 51 w 127"/>
                <a:gd name="T43" fmla="*/ 7 h 148"/>
                <a:gd name="T44" fmla="*/ 40 w 127"/>
                <a:gd name="T45" fmla="*/ 9 h 148"/>
                <a:gd name="T46" fmla="*/ 30 w 127"/>
                <a:gd name="T47" fmla="*/ 12 h 148"/>
                <a:gd name="T48" fmla="*/ 19 w 127"/>
                <a:gd name="T49" fmla="*/ 16 h 148"/>
                <a:gd name="T50" fmla="*/ 10 w 127"/>
                <a:gd name="T51" fmla="*/ 18 h 148"/>
                <a:gd name="T52" fmla="*/ 8 w 127"/>
                <a:gd name="T53" fmla="*/ 12 h 148"/>
                <a:gd name="T54" fmla="*/ 2 w 127"/>
                <a:gd name="T55" fmla="*/ 16 h 148"/>
                <a:gd name="T56" fmla="*/ 8 w 127"/>
                <a:gd name="T57" fmla="*/ 23 h 148"/>
                <a:gd name="T58" fmla="*/ 13 w 127"/>
                <a:gd name="T59" fmla="*/ 32 h 148"/>
                <a:gd name="T60" fmla="*/ 18 w 127"/>
                <a:gd name="T61" fmla="*/ 38 h 148"/>
                <a:gd name="T62" fmla="*/ 12 w 127"/>
                <a:gd name="T63" fmla="*/ 40 h 148"/>
                <a:gd name="T64" fmla="*/ 6 w 127"/>
                <a:gd name="T65" fmla="*/ 47 h 148"/>
                <a:gd name="T66" fmla="*/ 8 w 127"/>
                <a:gd name="T67" fmla="*/ 51 h 148"/>
                <a:gd name="T68" fmla="*/ 15 w 127"/>
                <a:gd name="T69" fmla="*/ 55 h 148"/>
                <a:gd name="T70" fmla="*/ 8 w 127"/>
                <a:gd name="T71" fmla="*/ 61 h 148"/>
                <a:gd name="T72" fmla="*/ 3 w 127"/>
                <a:gd name="T73" fmla="*/ 66 h 148"/>
                <a:gd name="T74" fmla="*/ 2 w 127"/>
                <a:gd name="T75" fmla="*/ 76 h 148"/>
                <a:gd name="T76" fmla="*/ 8 w 127"/>
                <a:gd name="T77" fmla="*/ 79 h 148"/>
                <a:gd name="T78" fmla="*/ 15 w 127"/>
                <a:gd name="T79" fmla="*/ 84 h 148"/>
                <a:gd name="T80" fmla="*/ 19 w 127"/>
                <a:gd name="T81" fmla="*/ 90 h 148"/>
                <a:gd name="T82" fmla="*/ 28 w 127"/>
                <a:gd name="T83" fmla="*/ 97 h 148"/>
                <a:gd name="T84" fmla="*/ 41 w 127"/>
                <a:gd name="T85" fmla="*/ 104 h 148"/>
                <a:gd name="T86" fmla="*/ 39 w 127"/>
                <a:gd name="T87" fmla="*/ 112 h 148"/>
                <a:gd name="T88" fmla="*/ 41 w 127"/>
                <a:gd name="T89" fmla="*/ 116 h 148"/>
                <a:gd name="T90" fmla="*/ 45 w 127"/>
                <a:gd name="T91" fmla="*/ 122 h 148"/>
                <a:gd name="T92" fmla="*/ 48 w 127"/>
                <a:gd name="T93" fmla="*/ 128 h 148"/>
                <a:gd name="T94" fmla="*/ 60 w 127"/>
                <a:gd name="T95" fmla="*/ 135 h 148"/>
                <a:gd name="T96" fmla="*/ 82 w 127"/>
                <a:gd name="T97" fmla="*/ 142 h 148"/>
                <a:gd name="T98" fmla="*/ 92 w 127"/>
                <a:gd name="T99" fmla="*/ 145 h 148"/>
                <a:gd name="T100" fmla="*/ 98 w 127"/>
                <a:gd name="T101" fmla="*/ 147 h 148"/>
                <a:gd name="T102" fmla="*/ 101 w 127"/>
                <a:gd name="T103" fmla="*/ 142 h 148"/>
                <a:gd name="T104" fmla="*/ 107 w 127"/>
                <a:gd name="T105" fmla="*/ 136 h 148"/>
                <a:gd name="T106" fmla="*/ 117 w 127"/>
                <a:gd name="T107" fmla="*/ 129 h 148"/>
                <a:gd name="T108" fmla="*/ 119 w 127"/>
                <a:gd name="T109" fmla="*/ 121 h 148"/>
                <a:gd name="T110" fmla="*/ 125 w 127"/>
                <a:gd name="T111" fmla="*/ 110 h 148"/>
                <a:gd name="T112" fmla="*/ 127 w 127"/>
                <a:gd name="T113" fmla="*/ 106 h 148"/>
                <a:gd name="T114" fmla="*/ 124 w 127"/>
                <a:gd name="T115" fmla="*/ 106 h 148"/>
                <a:gd name="T116" fmla="*/ 114 w 127"/>
                <a:gd name="T117" fmla="*/ 97 h 148"/>
                <a:gd name="T118" fmla="*/ 105 w 127"/>
                <a:gd name="T119" fmla="*/ 89 h 148"/>
                <a:gd name="T120" fmla="*/ 109 w 127"/>
                <a:gd name="T121" fmla="*/ 80 h 148"/>
                <a:gd name="T122" fmla="*/ 107 w 127"/>
                <a:gd name="T123" fmla="*/ 79 h 148"/>
                <a:gd name="T124" fmla="*/ 99 w 127"/>
                <a:gd name="T125" fmla="*/ 7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8">
                  <a:moveTo>
                    <a:pt x="99" y="78"/>
                  </a:moveTo>
                  <a:cubicBezTo>
                    <a:pt x="94" y="78"/>
                    <a:pt x="87" y="76"/>
                    <a:pt x="83" y="78"/>
                  </a:cubicBezTo>
                  <a:cubicBezTo>
                    <a:pt x="80" y="79"/>
                    <a:pt x="79" y="84"/>
                    <a:pt x="75" y="82"/>
                  </a:cubicBezTo>
                  <a:cubicBezTo>
                    <a:pt x="73" y="80"/>
                    <a:pt x="72" y="75"/>
                    <a:pt x="73" y="73"/>
                  </a:cubicBezTo>
                  <a:cubicBezTo>
                    <a:pt x="74" y="71"/>
                    <a:pt x="77" y="72"/>
                    <a:pt x="78" y="70"/>
                  </a:cubicBezTo>
                  <a:cubicBezTo>
                    <a:pt x="80" y="68"/>
                    <a:pt x="79" y="67"/>
                    <a:pt x="79" y="66"/>
                  </a:cubicBezTo>
                  <a:cubicBezTo>
                    <a:pt x="78" y="61"/>
                    <a:pt x="78" y="62"/>
                    <a:pt x="74" y="60"/>
                  </a:cubicBezTo>
                  <a:cubicBezTo>
                    <a:pt x="71" y="59"/>
                    <a:pt x="71" y="55"/>
                    <a:pt x="68" y="53"/>
                  </a:cubicBezTo>
                  <a:cubicBezTo>
                    <a:pt x="66" y="51"/>
                    <a:pt x="64" y="51"/>
                    <a:pt x="65" y="49"/>
                  </a:cubicBezTo>
                  <a:cubicBezTo>
                    <a:pt x="65" y="47"/>
                    <a:pt x="68" y="47"/>
                    <a:pt x="69" y="45"/>
                  </a:cubicBezTo>
                  <a:cubicBezTo>
                    <a:pt x="70" y="44"/>
                    <a:pt x="70" y="42"/>
                    <a:pt x="71" y="40"/>
                  </a:cubicBezTo>
                  <a:cubicBezTo>
                    <a:pt x="72" y="39"/>
                    <a:pt x="74" y="38"/>
                    <a:pt x="75" y="36"/>
                  </a:cubicBezTo>
                  <a:cubicBezTo>
                    <a:pt x="77" y="33"/>
                    <a:pt x="76" y="29"/>
                    <a:pt x="80" y="28"/>
                  </a:cubicBezTo>
                  <a:cubicBezTo>
                    <a:pt x="84" y="27"/>
                    <a:pt x="89" y="30"/>
                    <a:pt x="88" y="25"/>
                  </a:cubicBezTo>
                  <a:cubicBezTo>
                    <a:pt x="88" y="23"/>
                    <a:pt x="87" y="21"/>
                    <a:pt x="86" y="20"/>
                  </a:cubicBezTo>
                  <a:cubicBezTo>
                    <a:pt x="85" y="18"/>
                    <a:pt x="83" y="18"/>
                    <a:pt x="82" y="17"/>
                  </a:cubicBezTo>
                  <a:cubicBezTo>
                    <a:pt x="80" y="15"/>
                    <a:pt x="80" y="9"/>
                    <a:pt x="80" y="7"/>
                  </a:cubicBezTo>
                  <a:cubicBezTo>
                    <a:pt x="80" y="4"/>
                    <a:pt x="79" y="2"/>
                    <a:pt x="78" y="0"/>
                  </a:cubicBezTo>
                  <a:cubicBezTo>
                    <a:pt x="76" y="2"/>
                    <a:pt x="73" y="1"/>
                    <a:pt x="70" y="2"/>
                  </a:cubicBezTo>
                  <a:cubicBezTo>
                    <a:pt x="67" y="3"/>
                    <a:pt x="65" y="9"/>
                    <a:pt x="61" y="8"/>
                  </a:cubicBezTo>
                  <a:cubicBezTo>
                    <a:pt x="59" y="7"/>
                    <a:pt x="58" y="6"/>
                    <a:pt x="56" y="6"/>
                  </a:cubicBezTo>
                  <a:cubicBezTo>
                    <a:pt x="54" y="5"/>
                    <a:pt x="53" y="6"/>
                    <a:pt x="51" y="7"/>
                  </a:cubicBezTo>
                  <a:cubicBezTo>
                    <a:pt x="47" y="8"/>
                    <a:pt x="44" y="9"/>
                    <a:pt x="40" y="9"/>
                  </a:cubicBezTo>
                  <a:cubicBezTo>
                    <a:pt x="36" y="9"/>
                    <a:pt x="34" y="11"/>
                    <a:pt x="30" y="12"/>
                  </a:cubicBezTo>
                  <a:cubicBezTo>
                    <a:pt x="26" y="13"/>
                    <a:pt x="22" y="13"/>
                    <a:pt x="19" y="16"/>
                  </a:cubicBezTo>
                  <a:cubicBezTo>
                    <a:pt x="17" y="17"/>
                    <a:pt x="13" y="20"/>
                    <a:pt x="10" y="18"/>
                  </a:cubicBezTo>
                  <a:cubicBezTo>
                    <a:pt x="8" y="17"/>
                    <a:pt x="8" y="14"/>
                    <a:pt x="8" y="12"/>
                  </a:cubicBezTo>
                  <a:cubicBezTo>
                    <a:pt x="5" y="13"/>
                    <a:pt x="4" y="15"/>
                    <a:pt x="2" y="16"/>
                  </a:cubicBezTo>
                  <a:cubicBezTo>
                    <a:pt x="3" y="18"/>
                    <a:pt x="5" y="21"/>
                    <a:pt x="8" y="23"/>
                  </a:cubicBezTo>
                  <a:cubicBezTo>
                    <a:pt x="11" y="26"/>
                    <a:pt x="11" y="29"/>
                    <a:pt x="13" y="32"/>
                  </a:cubicBezTo>
                  <a:cubicBezTo>
                    <a:pt x="15" y="34"/>
                    <a:pt x="19" y="35"/>
                    <a:pt x="18" y="38"/>
                  </a:cubicBezTo>
                  <a:cubicBezTo>
                    <a:pt x="17" y="41"/>
                    <a:pt x="15" y="40"/>
                    <a:pt x="12" y="40"/>
                  </a:cubicBezTo>
                  <a:cubicBezTo>
                    <a:pt x="9" y="40"/>
                    <a:pt x="8" y="45"/>
                    <a:pt x="6" y="47"/>
                  </a:cubicBezTo>
                  <a:cubicBezTo>
                    <a:pt x="5" y="49"/>
                    <a:pt x="5" y="51"/>
                    <a:pt x="8" y="51"/>
                  </a:cubicBezTo>
                  <a:cubicBezTo>
                    <a:pt x="11" y="51"/>
                    <a:pt x="11" y="52"/>
                    <a:pt x="15" y="55"/>
                  </a:cubicBezTo>
                  <a:cubicBezTo>
                    <a:pt x="19" y="58"/>
                    <a:pt x="12" y="59"/>
                    <a:pt x="8" y="61"/>
                  </a:cubicBezTo>
                  <a:cubicBezTo>
                    <a:pt x="5" y="62"/>
                    <a:pt x="4" y="64"/>
                    <a:pt x="3" y="66"/>
                  </a:cubicBezTo>
                  <a:cubicBezTo>
                    <a:pt x="2" y="69"/>
                    <a:pt x="3" y="72"/>
                    <a:pt x="2" y="76"/>
                  </a:cubicBezTo>
                  <a:cubicBezTo>
                    <a:pt x="0" y="80"/>
                    <a:pt x="3" y="80"/>
                    <a:pt x="8" y="79"/>
                  </a:cubicBezTo>
                  <a:cubicBezTo>
                    <a:pt x="12" y="78"/>
                    <a:pt x="13" y="81"/>
                    <a:pt x="15" y="84"/>
                  </a:cubicBezTo>
                  <a:cubicBezTo>
                    <a:pt x="16" y="87"/>
                    <a:pt x="17" y="88"/>
                    <a:pt x="19" y="90"/>
                  </a:cubicBezTo>
                  <a:cubicBezTo>
                    <a:pt x="21" y="93"/>
                    <a:pt x="24" y="94"/>
                    <a:pt x="28" y="97"/>
                  </a:cubicBezTo>
                  <a:cubicBezTo>
                    <a:pt x="32" y="99"/>
                    <a:pt x="34" y="100"/>
                    <a:pt x="41" y="104"/>
                  </a:cubicBezTo>
                  <a:cubicBezTo>
                    <a:pt x="47" y="108"/>
                    <a:pt x="43" y="109"/>
                    <a:pt x="39" y="112"/>
                  </a:cubicBezTo>
                  <a:cubicBezTo>
                    <a:pt x="36" y="115"/>
                    <a:pt x="38" y="115"/>
                    <a:pt x="41" y="116"/>
                  </a:cubicBezTo>
                  <a:cubicBezTo>
                    <a:pt x="45" y="117"/>
                    <a:pt x="45" y="117"/>
                    <a:pt x="45" y="122"/>
                  </a:cubicBezTo>
                  <a:cubicBezTo>
                    <a:pt x="46" y="126"/>
                    <a:pt x="45" y="126"/>
                    <a:pt x="48" y="128"/>
                  </a:cubicBezTo>
                  <a:cubicBezTo>
                    <a:pt x="50" y="130"/>
                    <a:pt x="53" y="131"/>
                    <a:pt x="60" y="135"/>
                  </a:cubicBezTo>
                  <a:cubicBezTo>
                    <a:pt x="67" y="140"/>
                    <a:pt x="78" y="141"/>
                    <a:pt x="82" y="142"/>
                  </a:cubicBezTo>
                  <a:cubicBezTo>
                    <a:pt x="86" y="142"/>
                    <a:pt x="89" y="145"/>
                    <a:pt x="92" y="145"/>
                  </a:cubicBezTo>
                  <a:cubicBezTo>
                    <a:pt x="95" y="145"/>
                    <a:pt x="95" y="146"/>
                    <a:pt x="98" y="147"/>
                  </a:cubicBezTo>
                  <a:cubicBezTo>
                    <a:pt x="101" y="148"/>
                    <a:pt x="101" y="145"/>
                    <a:pt x="101" y="142"/>
                  </a:cubicBezTo>
                  <a:cubicBezTo>
                    <a:pt x="102" y="139"/>
                    <a:pt x="103" y="139"/>
                    <a:pt x="107" y="136"/>
                  </a:cubicBezTo>
                  <a:cubicBezTo>
                    <a:pt x="111" y="134"/>
                    <a:pt x="114" y="132"/>
                    <a:pt x="117" y="129"/>
                  </a:cubicBezTo>
                  <a:cubicBezTo>
                    <a:pt x="120" y="127"/>
                    <a:pt x="119" y="123"/>
                    <a:pt x="119" y="121"/>
                  </a:cubicBezTo>
                  <a:cubicBezTo>
                    <a:pt x="120" y="118"/>
                    <a:pt x="122" y="114"/>
                    <a:pt x="125" y="110"/>
                  </a:cubicBezTo>
                  <a:cubicBezTo>
                    <a:pt x="125" y="109"/>
                    <a:pt x="126" y="108"/>
                    <a:pt x="127" y="106"/>
                  </a:cubicBezTo>
                  <a:cubicBezTo>
                    <a:pt x="126" y="106"/>
                    <a:pt x="125" y="106"/>
                    <a:pt x="124" y="106"/>
                  </a:cubicBezTo>
                  <a:cubicBezTo>
                    <a:pt x="118" y="105"/>
                    <a:pt x="117" y="101"/>
                    <a:pt x="114" y="97"/>
                  </a:cubicBezTo>
                  <a:cubicBezTo>
                    <a:pt x="111" y="94"/>
                    <a:pt x="106" y="93"/>
                    <a:pt x="105" y="89"/>
                  </a:cubicBezTo>
                  <a:cubicBezTo>
                    <a:pt x="105" y="85"/>
                    <a:pt x="108" y="83"/>
                    <a:pt x="109" y="80"/>
                  </a:cubicBezTo>
                  <a:cubicBezTo>
                    <a:pt x="109" y="79"/>
                    <a:pt x="108" y="79"/>
                    <a:pt x="107" y="79"/>
                  </a:cubicBezTo>
                  <a:cubicBezTo>
                    <a:pt x="104" y="77"/>
                    <a:pt x="102" y="77"/>
                    <a:pt x="99" y="78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398D3E81-7DE8-F100-48B6-7A7CA7B0E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8753476"/>
              <a:ext cx="341313" cy="544513"/>
            </a:xfrm>
            <a:custGeom>
              <a:avLst/>
              <a:gdLst>
                <a:gd name="T0" fmla="*/ 90 w 91"/>
                <a:gd name="T1" fmla="*/ 39 h 145"/>
                <a:gd name="T2" fmla="*/ 86 w 91"/>
                <a:gd name="T3" fmla="*/ 39 h 145"/>
                <a:gd name="T4" fmla="*/ 83 w 91"/>
                <a:gd name="T5" fmla="*/ 38 h 145"/>
                <a:gd name="T6" fmla="*/ 77 w 91"/>
                <a:gd name="T7" fmla="*/ 35 h 145"/>
                <a:gd name="T8" fmla="*/ 68 w 91"/>
                <a:gd name="T9" fmla="*/ 30 h 145"/>
                <a:gd name="T10" fmla="*/ 71 w 91"/>
                <a:gd name="T11" fmla="*/ 17 h 145"/>
                <a:gd name="T12" fmla="*/ 68 w 91"/>
                <a:gd name="T13" fmla="*/ 7 h 145"/>
                <a:gd name="T14" fmla="*/ 67 w 91"/>
                <a:gd name="T15" fmla="*/ 8 h 145"/>
                <a:gd name="T16" fmla="*/ 64 w 91"/>
                <a:gd name="T17" fmla="*/ 10 h 145"/>
                <a:gd name="T18" fmla="*/ 57 w 91"/>
                <a:gd name="T19" fmla="*/ 7 h 145"/>
                <a:gd name="T20" fmla="*/ 43 w 91"/>
                <a:gd name="T21" fmla="*/ 10 h 145"/>
                <a:gd name="T22" fmla="*/ 37 w 91"/>
                <a:gd name="T23" fmla="*/ 10 h 145"/>
                <a:gd name="T24" fmla="*/ 35 w 91"/>
                <a:gd name="T25" fmla="*/ 8 h 145"/>
                <a:gd name="T26" fmla="*/ 32 w 91"/>
                <a:gd name="T27" fmla="*/ 8 h 145"/>
                <a:gd name="T28" fmla="*/ 28 w 91"/>
                <a:gd name="T29" fmla="*/ 4 h 145"/>
                <a:gd name="T30" fmla="*/ 25 w 91"/>
                <a:gd name="T31" fmla="*/ 0 h 145"/>
                <a:gd name="T32" fmla="*/ 21 w 91"/>
                <a:gd name="T33" fmla="*/ 11 h 145"/>
                <a:gd name="T34" fmla="*/ 15 w 91"/>
                <a:gd name="T35" fmla="*/ 22 h 145"/>
                <a:gd name="T36" fmla="*/ 16 w 91"/>
                <a:gd name="T37" fmla="*/ 27 h 145"/>
                <a:gd name="T38" fmla="*/ 18 w 91"/>
                <a:gd name="T39" fmla="*/ 30 h 145"/>
                <a:gd name="T40" fmla="*/ 18 w 91"/>
                <a:gd name="T41" fmla="*/ 39 h 145"/>
                <a:gd name="T42" fmla="*/ 20 w 91"/>
                <a:gd name="T43" fmla="*/ 50 h 145"/>
                <a:gd name="T44" fmla="*/ 18 w 91"/>
                <a:gd name="T45" fmla="*/ 55 h 145"/>
                <a:gd name="T46" fmla="*/ 16 w 91"/>
                <a:gd name="T47" fmla="*/ 60 h 145"/>
                <a:gd name="T48" fmla="*/ 14 w 91"/>
                <a:gd name="T49" fmla="*/ 61 h 145"/>
                <a:gd name="T50" fmla="*/ 16 w 91"/>
                <a:gd name="T51" fmla="*/ 68 h 145"/>
                <a:gd name="T52" fmla="*/ 18 w 91"/>
                <a:gd name="T53" fmla="*/ 78 h 145"/>
                <a:gd name="T54" fmla="*/ 22 w 91"/>
                <a:gd name="T55" fmla="*/ 81 h 145"/>
                <a:gd name="T56" fmla="*/ 24 w 91"/>
                <a:gd name="T57" fmla="*/ 86 h 145"/>
                <a:gd name="T58" fmla="*/ 16 w 91"/>
                <a:gd name="T59" fmla="*/ 89 h 145"/>
                <a:gd name="T60" fmla="*/ 11 w 91"/>
                <a:gd name="T61" fmla="*/ 97 h 145"/>
                <a:gd name="T62" fmla="*/ 7 w 91"/>
                <a:gd name="T63" fmla="*/ 101 h 145"/>
                <a:gd name="T64" fmla="*/ 5 w 91"/>
                <a:gd name="T65" fmla="*/ 106 h 145"/>
                <a:gd name="T66" fmla="*/ 1 w 91"/>
                <a:gd name="T67" fmla="*/ 110 h 145"/>
                <a:gd name="T68" fmla="*/ 4 w 91"/>
                <a:gd name="T69" fmla="*/ 114 h 145"/>
                <a:gd name="T70" fmla="*/ 10 w 91"/>
                <a:gd name="T71" fmla="*/ 121 h 145"/>
                <a:gd name="T72" fmla="*/ 15 w 91"/>
                <a:gd name="T73" fmla="*/ 127 h 145"/>
                <a:gd name="T74" fmla="*/ 14 w 91"/>
                <a:gd name="T75" fmla="*/ 131 h 145"/>
                <a:gd name="T76" fmla="*/ 9 w 91"/>
                <a:gd name="T77" fmla="*/ 134 h 145"/>
                <a:gd name="T78" fmla="*/ 11 w 91"/>
                <a:gd name="T79" fmla="*/ 143 h 145"/>
                <a:gd name="T80" fmla="*/ 19 w 91"/>
                <a:gd name="T81" fmla="*/ 139 h 145"/>
                <a:gd name="T82" fmla="*/ 35 w 91"/>
                <a:gd name="T83" fmla="*/ 139 h 145"/>
                <a:gd name="T84" fmla="*/ 43 w 91"/>
                <a:gd name="T85" fmla="*/ 140 h 145"/>
                <a:gd name="T86" fmla="*/ 45 w 91"/>
                <a:gd name="T87" fmla="*/ 141 h 145"/>
                <a:gd name="T88" fmla="*/ 46 w 91"/>
                <a:gd name="T89" fmla="*/ 137 h 145"/>
                <a:gd name="T90" fmla="*/ 52 w 91"/>
                <a:gd name="T91" fmla="*/ 132 h 145"/>
                <a:gd name="T92" fmla="*/ 60 w 91"/>
                <a:gd name="T93" fmla="*/ 126 h 145"/>
                <a:gd name="T94" fmla="*/ 64 w 91"/>
                <a:gd name="T95" fmla="*/ 119 h 145"/>
                <a:gd name="T96" fmla="*/ 72 w 91"/>
                <a:gd name="T97" fmla="*/ 117 h 145"/>
                <a:gd name="T98" fmla="*/ 73 w 91"/>
                <a:gd name="T99" fmla="*/ 107 h 145"/>
                <a:gd name="T100" fmla="*/ 74 w 91"/>
                <a:gd name="T101" fmla="*/ 95 h 145"/>
                <a:gd name="T102" fmla="*/ 76 w 91"/>
                <a:gd name="T103" fmla="*/ 84 h 145"/>
                <a:gd name="T104" fmla="*/ 75 w 91"/>
                <a:gd name="T105" fmla="*/ 78 h 145"/>
                <a:gd name="T106" fmla="*/ 76 w 91"/>
                <a:gd name="T107" fmla="*/ 73 h 145"/>
                <a:gd name="T108" fmla="*/ 73 w 91"/>
                <a:gd name="T109" fmla="*/ 71 h 145"/>
                <a:gd name="T110" fmla="*/ 73 w 91"/>
                <a:gd name="T111" fmla="*/ 69 h 145"/>
                <a:gd name="T112" fmla="*/ 71 w 91"/>
                <a:gd name="T113" fmla="*/ 63 h 145"/>
                <a:gd name="T114" fmla="*/ 76 w 91"/>
                <a:gd name="T115" fmla="*/ 54 h 145"/>
                <a:gd name="T116" fmla="*/ 88 w 91"/>
                <a:gd name="T117" fmla="*/ 50 h 145"/>
                <a:gd name="T118" fmla="*/ 90 w 91"/>
                <a:gd name="T119" fmla="*/ 3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145">
                  <a:moveTo>
                    <a:pt x="90" y="39"/>
                  </a:moveTo>
                  <a:cubicBezTo>
                    <a:pt x="89" y="39"/>
                    <a:pt x="87" y="40"/>
                    <a:pt x="86" y="39"/>
                  </a:cubicBezTo>
                  <a:cubicBezTo>
                    <a:pt x="84" y="39"/>
                    <a:pt x="85" y="39"/>
                    <a:pt x="83" y="38"/>
                  </a:cubicBezTo>
                  <a:cubicBezTo>
                    <a:pt x="81" y="36"/>
                    <a:pt x="80" y="36"/>
                    <a:pt x="77" y="35"/>
                  </a:cubicBezTo>
                  <a:cubicBezTo>
                    <a:pt x="73" y="35"/>
                    <a:pt x="69" y="34"/>
                    <a:pt x="68" y="30"/>
                  </a:cubicBezTo>
                  <a:cubicBezTo>
                    <a:pt x="66" y="26"/>
                    <a:pt x="70" y="21"/>
                    <a:pt x="71" y="17"/>
                  </a:cubicBezTo>
                  <a:cubicBezTo>
                    <a:pt x="72" y="13"/>
                    <a:pt x="69" y="10"/>
                    <a:pt x="68" y="7"/>
                  </a:cubicBezTo>
                  <a:cubicBezTo>
                    <a:pt x="68" y="7"/>
                    <a:pt x="68" y="7"/>
                    <a:pt x="67" y="8"/>
                  </a:cubicBezTo>
                  <a:cubicBezTo>
                    <a:pt x="66" y="9"/>
                    <a:pt x="66" y="10"/>
                    <a:pt x="64" y="10"/>
                  </a:cubicBezTo>
                  <a:cubicBezTo>
                    <a:pt x="61" y="11"/>
                    <a:pt x="59" y="8"/>
                    <a:pt x="57" y="7"/>
                  </a:cubicBezTo>
                  <a:cubicBezTo>
                    <a:pt x="52" y="2"/>
                    <a:pt x="49" y="9"/>
                    <a:pt x="43" y="10"/>
                  </a:cubicBezTo>
                  <a:cubicBezTo>
                    <a:pt x="41" y="11"/>
                    <a:pt x="39" y="11"/>
                    <a:pt x="37" y="10"/>
                  </a:cubicBezTo>
                  <a:cubicBezTo>
                    <a:pt x="36" y="9"/>
                    <a:pt x="37" y="8"/>
                    <a:pt x="35" y="8"/>
                  </a:cubicBezTo>
                  <a:cubicBezTo>
                    <a:pt x="34" y="7"/>
                    <a:pt x="33" y="8"/>
                    <a:pt x="32" y="8"/>
                  </a:cubicBezTo>
                  <a:cubicBezTo>
                    <a:pt x="29" y="7"/>
                    <a:pt x="29" y="7"/>
                    <a:pt x="28" y="4"/>
                  </a:cubicBezTo>
                  <a:cubicBezTo>
                    <a:pt x="27" y="3"/>
                    <a:pt x="27" y="0"/>
                    <a:pt x="25" y="0"/>
                  </a:cubicBezTo>
                  <a:cubicBezTo>
                    <a:pt x="22" y="0"/>
                    <a:pt x="22" y="8"/>
                    <a:pt x="21" y="11"/>
                  </a:cubicBezTo>
                  <a:cubicBezTo>
                    <a:pt x="20" y="15"/>
                    <a:pt x="17" y="19"/>
                    <a:pt x="15" y="22"/>
                  </a:cubicBezTo>
                  <a:cubicBezTo>
                    <a:pt x="14" y="25"/>
                    <a:pt x="14" y="25"/>
                    <a:pt x="16" y="27"/>
                  </a:cubicBezTo>
                  <a:cubicBezTo>
                    <a:pt x="18" y="29"/>
                    <a:pt x="19" y="27"/>
                    <a:pt x="18" y="30"/>
                  </a:cubicBezTo>
                  <a:cubicBezTo>
                    <a:pt x="17" y="34"/>
                    <a:pt x="17" y="36"/>
                    <a:pt x="18" y="39"/>
                  </a:cubicBezTo>
                  <a:cubicBezTo>
                    <a:pt x="20" y="43"/>
                    <a:pt x="21" y="46"/>
                    <a:pt x="20" y="50"/>
                  </a:cubicBezTo>
                  <a:cubicBezTo>
                    <a:pt x="19" y="51"/>
                    <a:pt x="19" y="53"/>
                    <a:pt x="18" y="55"/>
                  </a:cubicBezTo>
                  <a:cubicBezTo>
                    <a:pt x="17" y="56"/>
                    <a:pt x="17" y="58"/>
                    <a:pt x="16" y="60"/>
                  </a:cubicBezTo>
                  <a:cubicBezTo>
                    <a:pt x="15" y="61"/>
                    <a:pt x="15" y="61"/>
                    <a:pt x="14" y="61"/>
                  </a:cubicBezTo>
                  <a:cubicBezTo>
                    <a:pt x="15" y="63"/>
                    <a:pt x="16" y="65"/>
                    <a:pt x="16" y="68"/>
                  </a:cubicBezTo>
                  <a:cubicBezTo>
                    <a:pt x="16" y="70"/>
                    <a:pt x="16" y="76"/>
                    <a:pt x="18" y="78"/>
                  </a:cubicBezTo>
                  <a:cubicBezTo>
                    <a:pt x="19" y="79"/>
                    <a:pt x="21" y="79"/>
                    <a:pt x="22" y="81"/>
                  </a:cubicBezTo>
                  <a:cubicBezTo>
                    <a:pt x="23" y="82"/>
                    <a:pt x="24" y="84"/>
                    <a:pt x="24" y="86"/>
                  </a:cubicBezTo>
                  <a:cubicBezTo>
                    <a:pt x="25" y="91"/>
                    <a:pt x="20" y="88"/>
                    <a:pt x="16" y="89"/>
                  </a:cubicBezTo>
                  <a:cubicBezTo>
                    <a:pt x="12" y="90"/>
                    <a:pt x="13" y="94"/>
                    <a:pt x="11" y="97"/>
                  </a:cubicBezTo>
                  <a:cubicBezTo>
                    <a:pt x="10" y="99"/>
                    <a:pt x="8" y="100"/>
                    <a:pt x="7" y="101"/>
                  </a:cubicBezTo>
                  <a:cubicBezTo>
                    <a:pt x="6" y="103"/>
                    <a:pt x="6" y="105"/>
                    <a:pt x="5" y="106"/>
                  </a:cubicBezTo>
                  <a:cubicBezTo>
                    <a:pt x="4" y="108"/>
                    <a:pt x="1" y="108"/>
                    <a:pt x="1" y="110"/>
                  </a:cubicBezTo>
                  <a:cubicBezTo>
                    <a:pt x="0" y="112"/>
                    <a:pt x="2" y="112"/>
                    <a:pt x="4" y="114"/>
                  </a:cubicBezTo>
                  <a:cubicBezTo>
                    <a:pt x="7" y="116"/>
                    <a:pt x="7" y="120"/>
                    <a:pt x="10" y="121"/>
                  </a:cubicBezTo>
                  <a:cubicBezTo>
                    <a:pt x="14" y="123"/>
                    <a:pt x="14" y="122"/>
                    <a:pt x="15" y="127"/>
                  </a:cubicBezTo>
                  <a:cubicBezTo>
                    <a:pt x="15" y="128"/>
                    <a:pt x="16" y="129"/>
                    <a:pt x="14" y="131"/>
                  </a:cubicBezTo>
                  <a:cubicBezTo>
                    <a:pt x="13" y="133"/>
                    <a:pt x="10" y="132"/>
                    <a:pt x="9" y="134"/>
                  </a:cubicBezTo>
                  <a:cubicBezTo>
                    <a:pt x="8" y="136"/>
                    <a:pt x="9" y="141"/>
                    <a:pt x="11" y="143"/>
                  </a:cubicBezTo>
                  <a:cubicBezTo>
                    <a:pt x="15" y="145"/>
                    <a:pt x="16" y="140"/>
                    <a:pt x="19" y="139"/>
                  </a:cubicBezTo>
                  <a:cubicBezTo>
                    <a:pt x="23" y="137"/>
                    <a:pt x="30" y="139"/>
                    <a:pt x="35" y="139"/>
                  </a:cubicBezTo>
                  <a:cubicBezTo>
                    <a:pt x="38" y="138"/>
                    <a:pt x="40" y="138"/>
                    <a:pt x="43" y="140"/>
                  </a:cubicBezTo>
                  <a:cubicBezTo>
                    <a:pt x="44" y="140"/>
                    <a:pt x="45" y="140"/>
                    <a:pt x="45" y="141"/>
                  </a:cubicBezTo>
                  <a:cubicBezTo>
                    <a:pt x="46" y="140"/>
                    <a:pt x="46" y="139"/>
                    <a:pt x="46" y="137"/>
                  </a:cubicBezTo>
                  <a:cubicBezTo>
                    <a:pt x="50" y="136"/>
                    <a:pt x="50" y="134"/>
                    <a:pt x="52" y="132"/>
                  </a:cubicBezTo>
                  <a:cubicBezTo>
                    <a:pt x="55" y="129"/>
                    <a:pt x="59" y="130"/>
                    <a:pt x="60" y="126"/>
                  </a:cubicBezTo>
                  <a:cubicBezTo>
                    <a:pt x="61" y="123"/>
                    <a:pt x="60" y="120"/>
                    <a:pt x="64" y="119"/>
                  </a:cubicBezTo>
                  <a:cubicBezTo>
                    <a:pt x="67" y="117"/>
                    <a:pt x="69" y="119"/>
                    <a:pt x="72" y="117"/>
                  </a:cubicBezTo>
                  <a:cubicBezTo>
                    <a:pt x="74" y="114"/>
                    <a:pt x="73" y="110"/>
                    <a:pt x="73" y="107"/>
                  </a:cubicBezTo>
                  <a:cubicBezTo>
                    <a:pt x="74" y="103"/>
                    <a:pt x="74" y="99"/>
                    <a:pt x="74" y="95"/>
                  </a:cubicBezTo>
                  <a:cubicBezTo>
                    <a:pt x="74" y="91"/>
                    <a:pt x="76" y="88"/>
                    <a:pt x="76" y="84"/>
                  </a:cubicBezTo>
                  <a:cubicBezTo>
                    <a:pt x="76" y="82"/>
                    <a:pt x="75" y="80"/>
                    <a:pt x="75" y="78"/>
                  </a:cubicBezTo>
                  <a:cubicBezTo>
                    <a:pt x="75" y="76"/>
                    <a:pt x="76" y="75"/>
                    <a:pt x="76" y="73"/>
                  </a:cubicBezTo>
                  <a:cubicBezTo>
                    <a:pt x="75" y="72"/>
                    <a:pt x="74" y="72"/>
                    <a:pt x="73" y="71"/>
                  </a:cubicBezTo>
                  <a:cubicBezTo>
                    <a:pt x="73" y="70"/>
                    <a:pt x="73" y="69"/>
                    <a:pt x="73" y="69"/>
                  </a:cubicBezTo>
                  <a:cubicBezTo>
                    <a:pt x="72" y="67"/>
                    <a:pt x="71" y="65"/>
                    <a:pt x="71" y="63"/>
                  </a:cubicBezTo>
                  <a:cubicBezTo>
                    <a:pt x="70" y="58"/>
                    <a:pt x="73" y="55"/>
                    <a:pt x="76" y="54"/>
                  </a:cubicBezTo>
                  <a:cubicBezTo>
                    <a:pt x="80" y="51"/>
                    <a:pt x="85" y="54"/>
                    <a:pt x="88" y="50"/>
                  </a:cubicBezTo>
                  <a:cubicBezTo>
                    <a:pt x="90" y="47"/>
                    <a:pt x="91" y="43"/>
                    <a:pt x="90" y="39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4244B944-0103-C983-3995-1DA0EC91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8585201"/>
              <a:ext cx="315913" cy="473075"/>
            </a:xfrm>
            <a:custGeom>
              <a:avLst/>
              <a:gdLst>
                <a:gd name="T0" fmla="*/ 83 w 84"/>
                <a:gd name="T1" fmla="*/ 41 h 126"/>
                <a:gd name="T2" fmla="*/ 78 w 84"/>
                <a:gd name="T3" fmla="*/ 33 h 126"/>
                <a:gd name="T4" fmla="*/ 73 w 84"/>
                <a:gd name="T5" fmla="*/ 26 h 126"/>
                <a:gd name="T6" fmla="*/ 71 w 84"/>
                <a:gd name="T7" fmla="*/ 21 h 126"/>
                <a:gd name="T8" fmla="*/ 68 w 84"/>
                <a:gd name="T9" fmla="*/ 19 h 126"/>
                <a:gd name="T10" fmla="*/ 63 w 84"/>
                <a:gd name="T11" fmla="*/ 13 h 126"/>
                <a:gd name="T12" fmla="*/ 59 w 84"/>
                <a:gd name="T13" fmla="*/ 15 h 126"/>
                <a:gd name="T14" fmla="*/ 62 w 84"/>
                <a:gd name="T15" fmla="*/ 19 h 126"/>
                <a:gd name="T16" fmla="*/ 58 w 84"/>
                <a:gd name="T17" fmla="*/ 23 h 126"/>
                <a:gd name="T18" fmla="*/ 55 w 84"/>
                <a:gd name="T19" fmla="*/ 19 h 126"/>
                <a:gd name="T20" fmla="*/ 52 w 84"/>
                <a:gd name="T21" fmla="*/ 17 h 126"/>
                <a:gd name="T22" fmla="*/ 49 w 84"/>
                <a:gd name="T23" fmla="*/ 9 h 126"/>
                <a:gd name="T24" fmla="*/ 42 w 84"/>
                <a:gd name="T25" fmla="*/ 8 h 126"/>
                <a:gd name="T26" fmla="*/ 38 w 84"/>
                <a:gd name="T27" fmla="*/ 7 h 126"/>
                <a:gd name="T28" fmla="*/ 37 w 84"/>
                <a:gd name="T29" fmla="*/ 3 h 126"/>
                <a:gd name="T30" fmla="*/ 34 w 84"/>
                <a:gd name="T31" fmla="*/ 0 h 126"/>
                <a:gd name="T32" fmla="*/ 32 w 84"/>
                <a:gd name="T33" fmla="*/ 0 h 126"/>
                <a:gd name="T34" fmla="*/ 31 w 84"/>
                <a:gd name="T35" fmla="*/ 4 h 126"/>
                <a:gd name="T36" fmla="*/ 32 w 84"/>
                <a:gd name="T37" fmla="*/ 9 h 126"/>
                <a:gd name="T38" fmla="*/ 32 w 84"/>
                <a:gd name="T39" fmla="*/ 15 h 126"/>
                <a:gd name="T40" fmla="*/ 39 w 84"/>
                <a:gd name="T41" fmla="*/ 18 h 126"/>
                <a:gd name="T42" fmla="*/ 45 w 84"/>
                <a:gd name="T43" fmla="*/ 22 h 126"/>
                <a:gd name="T44" fmla="*/ 43 w 84"/>
                <a:gd name="T45" fmla="*/ 27 h 126"/>
                <a:gd name="T46" fmla="*/ 41 w 84"/>
                <a:gd name="T47" fmla="*/ 32 h 126"/>
                <a:gd name="T48" fmla="*/ 41 w 84"/>
                <a:gd name="T49" fmla="*/ 38 h 126"/>
                <a:gd name="T50" fmla="*/ 46 w 84"/>
                <a:gd name="T51" fmla="*/ 44 h 126"/>
                <a:gd name="T52" fmla="*/ 36 w 84"/>
                <a:gd name="T53" fmla="*/ 59 h 126"/>
                <a:gd name="T54" fmla="*/ 39 w 84"/>
                <a:gd name="T55" fmla="*/ 67 h 126"/>
                <a:gd name="T56" fmla="*/ 35 w 84"/>
                <a:gd name="T57" fmla="*/ 90 h 126"/>
                <a:gd name="T58" fmla="*/ 22 w 84"/>
                <a:gd name="T59" fmla="*/ 107 h 126"/>
                <a:gd name="T60" fmla="*/ 8 w 84"/>
                <a:gd name="T61" fmla="*/ 115 h 126"/>
                <a:gd name="T62" fmla="*/ 0 w 84"/>
                <a:gd name="T63" fmla="*/ 118 h 126"/>
                <a:gd name="T64" fmla="*/ 2 w 84"/>
                <a:gd name="T65" fmla="*/ 124 h 126"/>
                <a:gd name="T66" fmla="*/ 11 w 84"/>
                <a:gd name="T67" fmla="*/ 122 h 126"/>
                <a:gd name="T68" fmla="*/ 22 w 84"/>
                <a:gd name="T69" fmla="*/ 118 h 126"/>
                <a:gd name="T70" fmla="*/ 32 w 84"/>
                <a:gd name="T71" fmla="*/ 115 h 126"/>
                <a:gd name="T72" fmla="*/ 43 w 84"/>
                <a:gd name="T73" fmla="*/ 113 h 126"/>
                <a:gd name="T74" fmla="*/ 48 w 84"/>
                <a:gd name="T75" fmla="*/ 112 h 126"/>
                <a:gd name="T76" fmla="*/ 53 w 84"/>
                <a:gd name="T77" fmla="*/ 114 h 126"/>
                <a:gd name="T78" fmla="*/ 62 w 84"/>
                <a:gd name="T79" fmla="*/ 108 h 126"/>
                <a:gd name="T80" fmla="*/ 72 w 84"/>
                <a:gd name="T81" fmla="*/ 105 h 126"/>
                <a:gd name="T82" fmla="*/ 74 w 84"/>
                <a:gd name="T83" fmla="*/ 100 h 126"/>
                <a:gd name="T84" fmla="*/ 76 w 84"/>
                <a:gd name="T85" fmla="*/ 95 h 126"/>
                <a:gd name="T86" fmla="*/ 74 w 84"/>
                <a:gd name="T87" fmla="*/ 84 h 126"/>
                <a:gd name="T88" fmla="*/ 74 w 84"/>
                <a:gd name="T89" fmla="*/ 75 h 126"/>
                <a:gd name="T90" fmla="*/ 72 w 84"/>
                <a:gd name="T91" fmla="*/ 72 h 126"/>
                <a:gd name="T92" fmla="*/ 71 w 84"/>
                <a:gd name="T93" fmla="*/ 67 h 126"/>
                <a:gd name="T94" fmla="*/ 77 w 84"/>
                <a:gd name="T95" fmla="*/ 56 h 126"/>
                <a:gd name="T96" fmla="*/ 81 w 84"/>
                <a:gd name="T97" fmla="*/ 45 h 126"/>
                <a:gd name="T98" fmla="*/ 82 w 84"/>
                <a:gd name="T99" fmla="*/ 46 h 126"/>
                <a:gd name="T100" fmla="*/ 83 w 84"/>
                <a:gd name="T101" fmla="*/ 4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" h="126">
                  <a:moveTo>
                    <a:pt x="83" y="41"/>
                  </a:moveTo>
                  <a:cubicBezTo>
                    <a:pt x="83" y="37"/>
                    <a:pt x="80" y="36"/>
                    <a:pt x="78" y="33"/>
                  </a:cubicBezTo>
                  <a:cubicBezTo>
                    <a:pt x="77" y="31"/>
                    <a:pt x="75" y="28"/>
                    <a:pt x="73" y="26"/>
                  </a:cubicBezTo>
                  <a:cubicBezTo>
                    <a:pt x="73" y="24"/>
                    <a:pt x="73" y="22"/>
                    <a:pt x="71" y="21"/>
                  </a:cubicBezTo>
                  <a:cubicBezTo>
                    <a:pt x="70" y="20"/>
                    <a:pt x="68" y="20"/>
                    <a:pt x="68" y="19"/>
                  </a:cubicBezTo>
                  <a:cubicBezTo>
                    <a:pt x="66" y="16"/>
                    <a:pt x="69" y="13"/>
                    <a:pt x="63" y="13"/>
                  </a:cubicBezTo>
                  <a:cubicBezTo>
                    <a:pt x="61" y="13"/>
                    <a:pt x="60" y="13"/>
                    <a:pt x="59" y="15"/>
                  </a:cubicBezTo>
                  <a:cubicBezTo>
                    <a:pt x="59" y="18"/>
                    <a:pt x="61" y="17"/>
                    <a:pt x="62" y="19"/>
                  </a:cubicBezTo>
                  <a:cubicBezTo>
                    <a:pt x="63" y="21"/>
                    <a:pt x="60" y="25"/>
                    <a:pt x="58" y="23"/>
                  </a:cubicBezTo>
                  <a:cubicBezTo>
                    <a:pt x="57" y="22"/>
                    <a:pt x="57" y="20"/>
                    <a:pt x="55" y="19"/>
                  </a:cubicBezTo>
                  <a:cubicBezTo>
                    <a:pt x="54" y="18"/>
                    <a:pt x="53" y="19"/>
                    <a:pt x="52" y="17"/>
                  </a:cubicBezTo>
                  <a:cubicBezTo>
                    <a:pt x="51" y="15"/>
                    <a:pt x="51" y="11"/>
                    <a:pt x="49" y="9"/>
                  </a:cubicBezTo>
                  <a:cubicBezTo>
                    <a:pt x="48" y="8"/>
                    <a:pt x="44" y="8"/>
                    <a:pt x="42" y="8"/>
                  </a:cubicBezTo>
                  <a:cubicBezTo>
                    <a:pt x="41" y="7"/>
                    <a:pt x="39" y="8"/>
                    <a:pt x="38" y="7"/>
                  </a:cubicBezTo>
                  <a:cubicBezTo>
                    <a:pt x="37" y="5"/>
                    <a:pt x="37" y="5"/>
                    <a:pt x="37" y="3"/>
                  </a:cubicBezTo>
                  <a:cubicBezTo>
                    <a:pt x="36" y="2"/>
                    <a:pt x="35" y="1"/>
                    <a:pt x="34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1"/>
                    <a:pt x="31" y="2"/>
                    <a:pt x="31" y="4"/>
                  </a:cubicBezTo>
                  <a:cubicBezTo>
                    <a:pt x="31" y="6"/>
                    <a:pt x="32" y="7"/>
                    <a:pt x="32" y="9"/>
                  </a:cubicBezTo>
                  <a:cubicBezTo>
                    <a:pt x="33" y="11"/>
                    <a:pt x="32" y="13"/>
                    <a:pt x="32" y="15"/>
                  </a:cubicBezTo>
                  <a:cubicBezTo>
                    <a:pt x="35" y="16"/>
                    <a:pt x="36" y="18"/>
                    <a:pt x="39" y="18"/>
                  </a:cubicBezTo>
                  <a:cubicBezTo>
                    <a:pt x="41" y="19"/>
                    <a:pt x="44" y="19"/>
                    <a:pt x="45" y="22"/>
                  </a:cubicBezTo>
                  <a:cubicBezTo>
                    <a:pt x="42" y="24"/>
                    <a:pt x="43" y="24"/>
                    <a:pt x="43" y="27"/>
                  </a:cubicBezTo>
                  <a:cubicBezTo>
                    <a:pt x="43" y="29"/>
                    <a:pt x="41" y="30"/>
                    <a:pt x="41" y="32"/>
                  </a:cubicBezTo>
                  <a:cubicBezTo>
                    <a:pt x="41" y="34"/>
                    <a:pt x="41" y="37"/>
                    <a:pt x="41" y="38"/>
                  </a:cubicBezTo>
                  <a:cubicBezTo>
                    <a:pt x="42" y="41"/>
                    <a:pt x="45" y="42"/>
                    <a:pt x="46" y="44"/>
                  </a:cubicBezTo>
                  <a:cubicBezTo>
                    <a:pt x="50" y="53"/>
                    <a:pt x="42" y="55"/>
                    <a:pt x="36" y="59"/>
                  </a:cubicBezTo>
                  <a:cubicBezTo>
                    <a:pt x="37" y="61"/>
                    <a:pt x="38" y="64"/>
                    <a:pt x="39" y="67"/>
                  </a:cubicBezTo>
                  <a:cubicBezTo>
                    <a:pt x="42" y="76"/>
                    <a:pt x="38" y="85"/>
                    <a:pt x="35" y="90"/>
                  </a:cubicBezTo>
                  <a:cubicBezTo>
                    <a:pt x="32" y="95"/>
                    <a:pt x="24" y="104"/>
                    <a:pt x="22" y="107"/>
                  </a:cubicBezTo>
                  <a:cubicBezTo>
                    <a:pt x="19" y="109"/>
                    <a:pt x="16" y="112"/>
                    <a:pt x="8" y="115"/>
                  </a:cubicBezTo>
                  <a:cubicBezTo>
                    <a:pt x="5" y="116"/>
                    <a:pt x="2" y="117"/>
                    <a:pt x="0" y="118"/>
                  </a:cubicBezTo>
                  <a:cubicBezTo>
                    <a:pt x="0" y="120"/>
                    <a:pt x="0" y="123"/>
                    <a:pt x="2" y="124"/>
                  </a:cubicBezTo>
                  <a:cubicBezTo>
                    <a:pt x="5" y="126"/>
                    <a:pt x="9" y="123"/>
                    <a:pt x="11" y="122"/>
                  </a:cubicBezTo>
                  <a:cubicBezTo>
                    <a:pt x="14" y="119"/>
                    <a:pt x="18" y="119"/>
                    <a:pt x="22" y="118"/>
                  </a:cubicBezTo>
                  <a:cubicBezTo>
                    <a:pt x="26" y="117"/>
                    <a:pt x="28" y="115"/>
                    <a:pt x="32" y="115"/>
                  </a:cubicBezTo>
                  <a:cubicBezTo>
                    <a:pt x="36" y="115"/>
                    <a:pt x="39" y="114"/>
                    <a:pt x="43" y="113"/>
                  </a:cubicBezTo>
                  <a:cubicBezTo>
                    <a:pt x="45" y="112"/>
                    <a:pt x="46" y="111"/>
                    <a:pt x="48" y="112"/>
                  </a:cubicBezTo>
                  <a:cubicBezTo>
                    <a:pt x="50" y="112"/>
                    <a:pt x="51" y="113"/>
                    <a:pt x="53" y="114"/>
                  </a:cubicBezTo>
                  <a:cubicBezTo>
                    <a:pt x="57" y="115"/>
                    <a:pt x="59" y="109"/>
                    <a:pt x="62" y="108"/>
                  </a:cubicBezTo>
                  <a:cubicBezTo>
                    <a:pt x="66" y="106"/>
                    <a:pt x="69" y="109"/>
                    <a:pt x="72" y="105"/>
                  </a:cubicBezTo>
                  <a:cubicBezTo>
                    <a:pt x="73" y="103"/>
                    <a:pt x="73" y="101"/>
                    <a:pt x="74" y="100"/>
                  </a:cubicBezTo>
                  <a:cubicBezTo>
                    <a:pt x="75" y="98"/>
                    <a:pt x="75" y="96"/>
                    <a:pt x="76" y="95"/>
                  </a:cubicBezTo>
                  <a:cubicBezTo>
                    <a:pt x="77" y="91"/>
                    <a:pt x="76" y="88"/>
                    <a:pt x="74" y="84"/>
                  </a:cubicBezTo>
                  <a:cubicBezTo>
                    <a:pt x="73" y="81"/>
                    <a:pt x="73" y="79"/>
                    <a:pt x="74" y="75"/>
                  </a:cubicBezTo>
                  <a:cubicBezTo>
                    <a:pt x="75" y="72"/>
                    <a:pt x="74" y="74"/>
                    <a:pt x="72" y="72"/>
                  </a:cubicBezTo>
                  <a:cubicBezTo>
                    <a:pt x="70" y="70"/>
                    <a:pt x="70" y="70"/>
                    <a:pt x="71" y="67"/>
                  </a:cubicBezTo>
                  <a:cubicBezTo>
                    <a:pt x="73" y="64"/>
                    <a:pt x="76" y="60"/>
                    <a:pt x="77" y="56"/>
                  </a:cubicBezTo>
                  <a:cubicBezTo>
                    <a:pt x="78" y="53"/>
                    <a:pt x="78" y="45"/>
                    <a:pt x="81" y="45"/>
                  </a:cubicBezTo>
                  <a:cubicBezTo>
                    <a:pt x="82" y="45"/>
                    <a:pt x="82" y="45"/>
                    <a:pt x="82" y="46"/>
                  </a:cubicBezTo>
                  <a:cubicBezTo>
                    <a:pt x="83" y="44"/>
                    <a:pt x="84" y="42"/>
                    <a:pt x="83" y="4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F6AD51EB-8EEE-6DF4-9A9E-C3DFAC8BC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8147051"/>
              <a:ext cx="584200" cy="647700"/>
            </a:xfrm>
            <a:custGeom>
              <a:avLst/>
              <a:gdLst>
                <a:gd name="T0" fmla="*/ 155 w 156"/>
                <a:gd name="T1" fmla="*/ 168 h 173"/>
                <a:gd name="T2" fmla="*/ 150 w 156"/>
                <a:gd name="T3" fmla="*/ 153 h 173"/>
                <a:gd name="T4" fmla="*/ 144 w 156"/>
                <a:gd name="T5" fmla="*/ 149 h 173"/>
                <a:gd name="T6" fmla="*/ 141 w 156"/>
                <a:gd name="T7" fmla="*/ 144 h 173"/>
                <a:gd name="T8" fmla="*/ 132 w 156"/>
                <a:gd name="T9" fmla="*/ 141 h 173"/>
                <a:gd name="T10" fmla="*/ 128 w 156"/>
                <a:gd name="T11" fmla="*/ 127 h 173"/>
                <a:gd name="T12" fmla="*/ 129 w 156"/>
                <a:gd name="T13" fmla="*/ 112 h 173"/>
                <a:gd name="T14" fmla="*/ 127 w 156"/>
                <a:gd name="T15" fmla="*/ 87 h 173"/>
                <a:gd name="T16" fmla="*/ 120 w 156"/>
                <a:gd name="T17" fmla="*/ 73 h 173"/>
                <a:gd name="T18" fmla="*/ 112 w 156"/>
                <a:gd name="T19" fmla="*/ 70 h 173"/>
                <a:gd name="T20" fmla="*/ 96 w 156"/>
                <a:gd name="T21" fmla="*/ 67 h 173"/>
                <a:gd name="T22" fmla="*/ 84 w 156"/>
                <a:gd name="T23" fmla="*/ 57 h 173"/>
                <a:gd name="T24" fmla="*/ 80 w 156"/>
                <a:gd name="T25" fmla="*/ 46 h 173"/>
                <a:gd name="T26" fmla="*/ 82 w 156"/>
                <a:gd name="T27" fmla="*/ 36 h 173"/>
                <a:gd name="T28" fmla="*/ 79 w 156"/>
                <a:gd name="T29" fmla="*/ 33 h 173"/>
                <a:gd name="T30" fmla="*/ 81 w 156"/>
                <a:gd name="T31" fmla="*/ 29 h 173"/>
                <a:gd name="T32" fmla="*/ 74 w 156"/>
                <a:gd name="T33" fmla="*/ 32 h 173"/>
                <a:gd name="T34" fmla="*/ 62 w 156"/>
                <a:gd name="T35" fmla="*/ 39 h 173"/>
                <a:gd name="T36" fmla="*/ 52 w 156"/>
                <a:gd name="T37" fmla="*/ 40 h 173"/>
                <a:gd name="T38" fmla="*/ 54 w 156"/>
                <a:gd name="T39" fmla="*/ 34 h 173"/>
                <a:gd name="T40" fmla="*/ 48 w 156"/>
                <a:gd name="T41" fmla="*/ 27 h 173"/>
                <a:gd name="T42" fmla="*/ 57 w 156"/>
                <a:gd name="T43" fmla="*/ 18 h 173"/>
                <a:gd name="T44" fmla="*/ 52 w 156"/>
                <a:gd name="T45" fmla="*/ 5 h 173"/>
                <a:gd name="T46" fmla="*/ 41 w 156"/>
                <a:gd name="T47" fmla="*/ 4 h 173"/>
                <a:gd name="T48" fmla="*/ 20 w 156"/>
                <a:gd name="T49" fmla="*/ 13 h 173"/>
                <a:gd name="T50" fmla="*/ 1 w 156"/>
                <a:gd name="T51" fmla="*/ 20 h 173"/>
                <a:gd name="T52" fmla="*/ 1 w 156"/>
                <a:gd name="T53" fmla="*/ 28 h 173"/>
                <a:gd name="T54" fmla="*/ 6 w 156"/>
                <a:gd name="T55" fmla="*/ 37 h 173"/>
                <a:gd name="T56" fmla="*/ 13 w 156"/>
                <a:gd name="T57" fmla="*/ 41 h 173"/>
                <a:gd name="T58" fmla="*/ 21 w 156"/>
                <a:gd name="T59" fmla="*/ 40 h 173"/>
                <a:gd name="T60" fmla="*/ 24 w 156"/>
                <a:gd name="T61" fmla="*/ 58 h 173"/>
                <a:gd name="T62" fmla="*/ 15 w 156"/>
                <a:gd name="T63" fmla="*/ 63 h 173"/>
                <a:gd name="T64" fmla="*/ 9 w 156"/>
                <a:gd name="T65" fmla="*/ 74 h 173"/>
                <a:gd name="T66" fmla="*/ 23 w 156"/>
                <a:gd name="T67" fmla="*/ 81 h 173"/>
                <a:gd name="T68" fmla="*/ 33 w 156"/>
                <a:gd name="T69" fmla="*/ 83 h 173"/>
                <a:gd name="T70" fmla="*/ 39 w 156"/>
                <a:gd name="T71" fmla="*/ 88 h 173"/>
                <a:gd name="T72" fmla="*/ 43 w 156"/>
                <a:gd name="T73" fmla="*/ 96 h 173"/>
                <a:gd name="T74" fmla="*/ 50 w 156"/>
                <a:gd name="T75" fmla="*/ 98 h 173"/>
                <a:gd name="T76" fmla="*/ 69 w 156"/>
                <a:gd name="T77" fmla="*/ 113 h 173"/>
                <a:gd name="T78" fmla="*/ 66 w 156"/>
                <a:gd name="T79" fmla="*/ 117 h 173"/>
                <a:gd name="T80" fmla="*/ 70 w 156"/>
                <a:gd name="T81" fmla="*/ 124 h 173"/>
                <a:gd name="T82" fmla="*/ 81 w 156"/>
                <a:gd name="T83" fmla="*/ 126 h 173"/>
                <a:gd name="T84" fmla="*/ 87 w 156"/>
                <a:gd name="T85" fmla="*/ 136 h 173"/>
                <a:gd name="T86" fmla="*/ 94 w 156"/>
                <a:gd name="T87" fmla="*/ 136 h 173"/>
                <a:gd name="T88" fmla="*/ 95 w 156"/>
                <a:gd name="T89" fmla="*/ 130 h 173"/>
                <a:gd name="T90" fmla="*/ 103 w 156"/>
                <a:gd name="T91" fmla="*/ 138 h 173"/>
                <a:gd name="T92" fmla="*/ 110 w 156"/>
                <a:gd name="T93" fmla="*/ 150 h 173"/>
                <a:gd name="T94" fmla="*/ 114 w 156"/>
                <a:gd name="T95" fmla="*/ 163 h 173"/>
                <a:gd name="T96" fmla="*/ 120 w 156"/>
                <a:gd name="T97" fmla="*/ 170 h 173"/>
                <a:gd name="T98" fmla="*/ 125 w 156"/>
                <a:gd name="T99" fmla="*/ 172 h 173"/>
                <a:gd name="T100" fmla="*/ 145 w 156"/>
                <a:gd name="T101" fmla="*/ 169 h 173"/>
                <a:gd name="T102" fmla="*/ 155 w 156"/>
                <a:gd name="T103" fmla="*/ 170 h 173"/>
                <a:gd name="T104" fmla="*/ 156 w 156"/>
                <a:gd name="T105" fmla="*/ 16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173">
                  <a:moveTo>
                    <a:pt x="156" y="168"/>
                  </a:moveTo>
                  <a:cubicBezTo>
                    <a:pt x="156" y="168"/>
                    <a:pt x="155" y="168"/>
                    <a:pt x="155" y="168"/>
                  </a:cubicBezTo>
                  <a:cubicBezTo>
                    <a:pt x="155" y="165"/>
                    <a:pt x="154" y="163"/>
                    <a:pt x="153" y="160"/>
                  </a:cubicBezTo>
                  <a:cubicBezTo>
                    <a:pt x="152" y="159"/>
                    <a:pt x="151" y="154"/>
                    <a:pt x="150" y="153"/>
                  </a:cubicBezTo>
                  <a:cubicBezTo>
                    <a:pt x="149" y="152"/>
                    <a:pt x="147" y="153"/>
                    <a:pt x="146" y="152"/>
                  </a:cubicBezTo>
                  <a:cubicBezTo>
                    <a:pt x="146" y="152"/>
                    <a:pt x="145" y="150"/>
                    <a:pt x="144" y="149"/>
                  </a:cubicBezTo>
                  <a:cubicBezTo>
                    <a:pt x="143" y="148"/>
                    <a:pt x="142" y="149"/>
                    <a:pt x="141" y="147"/>
                  </a:cubicBezTo>
                  <a:cubicBezTo>
                    <a:pt x="141" y="147"/>
                    <a:pt x="141" y="145"/>
                    <a:pt x="141" y="144"/>
                  </a:cubicBezTo>
                  <a:cubicBezTo>
                    <a:pt x="139" y="144"/>
                    <a:pt x="138" y="146"/>
                    <a:pt x="135" y="146"/>
                  </a:cubicBezTo>
                  <a:cubicBezTo>
                    <a:pt x="132" y="146"/>
                    <a:pt x="132" y="143"/>
                    <a:pt x="132" y="141"/>
                  </a:cubicBezTo>
                  <a:cubicBezTo>
                    <a:pt x="132" y="139"/>
                    <a:pt x="133" y="137"/>
                    <a:pt x="132" y="135"/>
                  </a:cubicBezTo>
                  <a:cubicBezTo>
                    <a:pt x="131" y="131"/>
                    <a:pt x="128" y="131"/>
                    <a:pt x="128" y="127"/>
                  </a:cubicBezTo>
                  <a:cubicBezTo>
                    <a:pt x="125" y="128"/>
                    <a:pt x="126" y="119"/>
                    <a:pt x="126" y="117"/>
                  </a:cubicBezTo>
                  <a:cubicBezTo>
                    <a:pt x="127" y="115"/>
                    <a:pt x="128" y="114"/>
                    <a:pt x="129" y="112"/>
                  </a:cubicBezTo>
                  <a:cubicBezTo>
                    <a:pt x="129" y="110"/>
                    <a:pt x="129" y="109"/>
                    <a:pt x="129" y="107"/>
                  </a:cubicBezTo>
                  <a:cubicBezTo>
                    <a:pt x="128" y="101"/>
                    <a:pt x="125" y="93"/>
                    <a:pt x="127" y="87"/>
                  </a:cubicBezTo>
                  <a:cubicBezTo>
                    <a:pt x="129" y="82"/>
                    <a:pt x="130" y="81"/>
                    <a:pt x="125" y="77"/>
                  </a:cubicBezTo>
                  <a:cubicBezTo>
                    <a:pt x="123" y="76"/>
                    <a:pt x="122" y="75"/>
                    <a:pt x="120" y="73"/>
                  </a:cubicBezTo>
                  <a:cubicBezTo>
                    <a:pt x="119" y="71"/>
                    <a:pt x="120" y="70"/>
                    <a:pt x="117" y="69"/>
                  </a:cubicBezTo>
                  <a:cubicBezTo>
                    <a:pt x="116" y="69"/>
                    <a:pt x="114" y="70"/>
                    <a:pt x="112" y="70"/>
                  </a:cubicBezTo>
                  <a:cubicBezTo>
                    <a:pt x="110" y="69"/>
                    <a:pt x="108" y="68"/>
                    <a:pt x="107" y="68"/>
                  </a:cubicBezTo>
                  <a:cubicBezTo>
                    <a:pt x="103" y="67"/>
                    <a:pt x="100" y="67"/>
                    <a:pt x="96" y="67"/>
                  </a:cubicBezTo>
                  <a:cubicBezTo>
                    <a:pt x="92" y="66"/>
                    <a:pt x="89" y="65"/>
                    <a:pt x="86" y="62"/>
                  </a:cubicBezTo>
                  <a:cubicBezTo>
                    <a:pt x="85" y="60"/>
                    <a:pt x="85" y="59"/>
                    <a:pt x="84" y="57"/>
                  </a:cubicBezTo>
                  <a:cubicBezTo>
                    <a:pt x="82" y="55"/>
                    <a:pt x="80" y="54"/>
                    <a:pt x="79" y="52"/>
                  </a:cubicBezTo>
                  <a:cubicBezTo>
                    <a:pt x="79" y="50"/>
                    <a:pt x="80" y="48"/>
                    <a:pt x="80" y="46"/>
                  </a:cubicBezTo>
                  <a:cubicBezTo>
                    <a:pt x="79" y="44"/>
                    <a:pt x="77" y="43"/>
                    <a:pt x="77" y="41"/>
                  </a:cubicBezTo>
                  <a:cubicBezTo>
                    <a:pt x="76" y="37"/>
                    <a:pt x="79" y="36"/>
                    <a:pt x="82" y="36"/>
                  </a:cubicBezTo>
                  <a:cubicBezTo>
                    <a:pt x="82" y="36"/>
                    <a:pt x="82" y="35"/>
                    <a:pt x="81" y="35"/>
                  </a:cubicBezTo>
                  <a:cubicBezTo>
                    <a:pt x="80" y="34"/>
                    <a:pt x="80" y="34"/>
                    <a:pt x="79" y="33"/>
                  </a:cubicBezTo>
                  <a:cubicBezTo>
                    <a:pt x="77" y="32"/>
                    <a:pt x="80" y="31"/>
                    <a:pt x="81" y="31"/>
                  </a:cubicBezTo>
                  <a:cubicBezTo>
                    <a:pt x="82" y="30"/>
                    <a:pt x="81" y="30"/>
                    <a:pt x="81" y="29"/>
                  </a:cubicBezTo>
                  <a:cubicBezTo>
                    <a:pt x="80" y="28"/>
                    <a:pt x="78" y="28"/>
                    <a:pt x="76" y="29"/>
                  </a:cubicBezTo>
                  <a:cubicBezTo>
                    <a:pt x="75" y="29"/>
                    <a:pt x="75" y="31"/>
                    <a:pt x="74" y="32"/>
                  </a:cubicBezTo>
                  <a:cubicBezTo>
                    <a:pt x="72" y="34"/>
                    <a:pt x="72" y="33"/>
                    <a:pt x="69" y="35"/>
                  </a:cubicBezTo>
                  <a:cubicBezTo>
                    <a:pt x="65" y="37"/>
                    <a:pt x="63" y="36"/>
                    <a:pt x="62" y="39"/>
                  </a:cubicBezTo>
                  <a:cubicBezTo>
                    <a:pt x="61" y="41"/>
                    <a:pt x="61" y="43"/>
                    <a:pt x="58" y="43"/>
                  </a:cubicBezTo>
                  <a:cubicBezTo>
                    <a:pt x="55" y="42"/>
                    <a:pt x="54" y="41"/>
                    <a:pt x="52" y="40"/>
                  </a:cubicBezTo>
                  <a:cubicBezTo>
                    <a:pt x="49" y="40"/>
                    <a:pt x="49" y="39"/>
                    <a:pt x="49" y="38"/>
                  </a:cubicBezTo>
                  <a:cubicBezTo>
                    <a:pt x="50" y="37"/>
                    <a:pt x="54" y="37"/>
                    <a:pt x="54" y="34"/>
                  </a:cubicBezTo>
                  <a:cubicBezTo>
                    <a:pt x="54" y="32"/>
                    <a:pt x="52" y="31"/>
                    <a:pt x="49" y="30"/>
                  </a:cubicBezTo>
                  <a:cubicBezTo>
                    <a:pt x="46" y="30"/>
                    <a:pt x="47" y="29"/>
                    <a:pt x="48" y="27"/>
                  </a:cubicBezTo>
                  <a:cubicBezTo>
                    <a:pt x="50" y="26"/>
                    <a:pt x="50" y="25"/>
                    <a:pt x="51" y="23"/>
                  </a:cubicBezTo>
                  <a:cubicBezTo>
                    <a:pt x="52" y="21"/>
                    <a:pt x="52" y="20"/>
                    <a:pt x="57" y="18"/>
                  </a:cubicBezTo>
                  <a:cubicBezTo>
                    <a:pt x="62" y="17"/>
                    <a:pt x="57" y="15"/>
                    <a:pt x="57" y="12"/>
                  </a:cubicBezTo>
                  <a:cubicBezTo>
                    <a:pt x="56" y="9"/>
                    <a:pt x="54" y="7"/>
                    <a:pt x="52" y="5"/>
                  </a:cubicBezTo>
                  <a:cubicBezTo>
                    <a:pt x="50" y="3"/>
                    <a:pt x="50" y="2"/>
                    <a:pt x="48" y="1"/>
                  </a:cubicBezTo>
                  <a:cubicBezTo>
                    <a:pt x="45" y="0"/>
                    <a:pt x="44" y="3"/>
                    <a:pt x="41" y="4"/>
                  </a:cubicBezTo>
                  <a:cubicBezTo>
                    <a:pt x="37" y="4"/>
                    <a:pt x="35" y="4"/>
                    <a:pt x="32" y="6"/>
                  </a:cubicBezTo>
                  <a:cubicBezTo>
                    <a:pt x="29" y="8"/>
                    <a:pt x="25" y="12"/>
                    <a:pt x="20" y="13"/>
                  </a:cubicBezTo>
                  <a:cubicBezTo>
                    <a:pt x="15" y="14"/>
                    <a:pt x="14" y="16"/>
                    <a:pt x="12" y="19"/>
                  </a:cubicBezTo>
                  <a:cubicBezTo>
                    <a:pt x="10" y="22"/>
                    <a:pt x="7" y="21"/>
                    <a:pt x="1" y="20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0" y="23"/>
                    <a:pt x="1" y="25"/>
                    <a:pt x="1" y="28"/>
                  </a:cubicBezTo>
                  <a:cubicBezTo>
                    <a:pt x="0" y="30"/>
                    <a:pt x="0" y="30"/>
                    <a:pt x="1" y="32"/>
                  </a:cubicBezTo>
                  <a:cubicBezTo>
                    <a:pt x="3" y="34"/>
                    <a:pt x="5" y="35"/>
                    <a:pt x="6" y="37"/>
                  </a:cubicBezTo>
                  <a:cubicBezTo>
                    <a:pt x="7" y="40"/>
                    <a:pt x="7" y="45"/>
                    <a:pt x="11" y="44"/>
                  </a:cubicBezTo>
                  <a:cubicBezTo>
                    <a:pt x="13" y="43"/>
                    <a:pt x="13" y="42"/>
                    <a:pt x="13" y="41"/>
                  </a:cubicBezTo>
                  <a:cubicBezTo>
                    <a:pt x="14" y="41"/>
                    <a:pt x="15" y="41"/>
                    <a:pt x="16" y="41"/>
                  </a:cubicBezTo>
                  <a:cubicBezTo>
                    <a:pt x="17" y="40"/>
                    <a:pt x="19" y="39"/>
                    <a:pt x="21" y="40"/>
                  </a:cubicBezTo>
                  <a:cubicBezTo>
                    <a:pt x="24" y="41"/>
                    <a:pt x="23" y="46"/>
                    <a:pt x="22" y="48"/>
                  </a:cubicBezTo>
                  <a:cubicBezTo>
                    <a:pt x="22" y="51"/>
                    <a:pt x="25" y="56"/>
                    <a:pt x="24" y="58"/>
                  </a:cubicBezTo>
                  <a:cubicBezTo>
                    <a:pt x="23" y="60"/>
                    <a:pt x="21" y="60"/>
                    <a:pt x="20" y="61"/>
                  </a:cubicBezTo>
                  <a:cubicBezTo>
                    <a:pt x="18" y="62"/>
                    <a:pt x="18" y="64"/>
                    <a:pt x="15" y="63"/>
                  </a:cubicBezTo>
                  <a:cubicBezTo>
                    <a:pt x="12" y="62"/>
                    <a:pt x="9" y="57"/>
                    <a:pt x="9" y="64"/>
                  </a:cubicBezTo>
                  <a:cubicBezTo>
                    <a:pt x="9" y="66"/>
                    <a:pt x="8" y="72"/>
                    <a:pt x="9" y="74"/>
                  </a:cubicBezTo>
                  <a:cubicBezTo>
                    <a:pt x="10" y="76"/>
                    <a:pt x="16" y="79"/>
                    <a:pt x="18" y="80"/>
                  </a:cubicBezTo>
                  <a:cubicBezTo>
                    <a:pt x="20" y="80"/>
                    <a:pt x="21" y="80"/>
                    <a:pt x="23" y="81"/>
                  </a:cubicBezTo>
                  <a:cubicBezTo>
                    <a:pt x="24" y="82"/>
                    <a:pt x="25" y="84"/>
                    <a:pt x="26" y="86"/>
                  </a:cubicBezTo>
                  <a:cubicBezTo>
                    <a:pt x="30" y="91"/>
                    <a:pt x="29" y="84"/>
                    <a:pt x="33" y="83"/>
                  </a:cubicBezTo>
                  <a:cubicBezTo>
                    <a:pt x="34" y="82"/>
                    <a:pt x="36" y="83"/>
                    <a:pt x="37" y="84"/>
                  </a:cubicBezTo>
                  <a:cubicBezTo>
                    <a:pt x="39" y="85"/>
                    <a:pt x="38" y="86"/>
                    <a:pt x="39" y="88"/>
                  </a:cubicBezTo>
                  <a:cubicBezTo>
                    <a:pt x="39" y="90"/>
                    <a:pt x="40" y="90"/>
                    <a:pt x="41" y="92"/>
                  </a:cubicBezTo>
                  <a:cubicBezTo>
                    <a:pt x="42" y="93"/>
                    <a:pt x="42" y="95"/>
                    <a:pt x="43" y="96"/>
                  </a:cubicBezTo>
                  <a:cubicBezTo>
                    <a:pt x="44" y="98"/>
                    <a:pt x="43" y="99"/>
                    <a:pt x="45" y="100"/>
                  </a:cubicBezTo>
                  <a:cubicBezTo>
                    <a:pt x="48" y="101"/>
                    <a:pt x="48" y="99"/>
                    <a:pt x="50" y="98"/>
                  </a:cubicBezTo>
                  <a:cubicBezTo>
                    <a:pt x="54" y="96"/>
                    <a:pt x="55" y="98"/>
                    <a:pt x="55" y="102"/>
                  </a:cubicBezTo>
                  <a:cubicBezTo>
                    <a:pt x="61" y="102"/>
                    <a:pt x="76" y="105"/>
                    <a:pt x="69" y="113"/>
                  </a:cubicBezTo>
                  <a:cubicBezTo>
                    <a:pt x="68" y="115"/>
                    <a:pt x="66" y="116"/>
                    <a:pt x="64" y="117"/>
                  </a:cubicBezTo>
                  <a:cubicBezTo>
                    <a:pt x="65" y="117"/>
                    <a:pt x="65" y="117"/>
                    <a:pt x="66" y="117"/>
                  </a:cubicBezTo>
                  <a:cubicBezTo>
                    <a:pt x="67" y="118"/>
                    <a:pt x="68" y="119"/>
                    <a:pt x="69" y="120"/>
                  </a:cubicBezTo>
                  <a:cubicBezTo>
                    <a:pt x="69" y="122"/>
                    <a:pt x="69" y="122"/>
                    <a:pt x="70" y="124"/>
                  </a:cubicBezTo>
                  <a:cubicBezTo>
                    <a:pt x="71" y="125"/>
                    <a:pt x="73" y="124"/>
                    <a:pt x="74" y="125"/>
                  </a:cubicBezTo>
                  <a:cubicBezTo>
                    <a:pt x="76" y="125"/>
                    <a:pt x="80" y="125"/>
                    <a:pt x="81" y="126"/>
                  </a:cubicBezTo>
                  <a:cubicBezTo>
                    <a:pt x="83" y="128"/>
                    <a:pt x="83" y="132"/>
                    <a:pt x="84" y="134"/>
                  </a:cubicBezTo>
                  <a:cubicBezTo>
                    <a:pt x="85" y="136"/>
                    <a:pt x="86" y="135"/>
                    <a:pt x="87" y="136"/>
                  </a:cubicBezTo>
                  <a:cubicBezTo>
                    <a:pt x="89" y="137"/>
                    <a:pt x="89" y="139"/>
                    <a:pt x="90" y="140"/>
                  </a:cubicBezTo>
                  <a:cubicBezTo>
                    <a:pt x="92" y="142"/>
                    <a:pt x="95" y="138"/>
                    <a:pt x="94" y="136"/>
                  </a:cubicBezTo>
                  <a:cubicBezTo>
                    <a:pt x="93" y="134"/>
                    <a:pt x="91" y="135"/>
                    <a:pt x="91" y="132"/>
                  </a:cubicBezTo>
                  <a:cubicBezTo>
                    <a:pt x="92" y="130"/>
                    <a:pt x="93" y="130"/>
                    <a:pt x="95" y="130"/>
                  </a:cubicBezTo>
                  <a:cubicBezTo>
                    <a:pt x="101" y="130"/>
                    <a:pt x="98" y="133"/>
                    <a:pt x="100" y="136"/>
                  </a:cubicBezTo>
                  <a:cubicBezTo>
                    <a:pt x="100" y="137"/>
                    <a:pt x="102" y="137"/>
                    <a:pt x="103" y="138"/>
                  </a:cubicBezTo>
                  <a:cubicBezTo>
                    <a:pt x="105" y="139"/>
                    <a:pt x="105" y="141"/>
                    <a:pt x="105" y="143"/>
                  </a:cubicBezTo>
                  <a:cubicBezTo>
                    <a:pt x="107" y="145"/>
                    <a:pt x="109" y="148"/>
                    <a:pt x="110" y="150"/>
                  </a:cubicBezTo>
                  <a:cubicBezTo>
                    <a:pt x="112" y="153"/>
                    <a:pt x="115" y="154"/>
                    <a:pt x="115" y="158"/>
                  </a:cubicBezTo>
                  <a:cubicBezTo>
                    <a:pt x="116" y="159"/>
                    <a:pt x="115" y="161"/>
                    <a:pt x="114" y="163"/>
                  </a:cubicBezTo>
                  <a:cubicBezTo>
                    <a:pt x="115" y="163"/>
                    <a:pt x="115" y="165"/>
                    <a:pt x="116" y="166"/>
                  </a:cubicBezTo>
                  <a:cubicBezTo>
                    <a:pt x="117" y="169"/>
                    <a:pt x="117" y="169"/>
                    <a:pt x="120" y="170"/>
                  </a:cubicBezTo>
                  <a:cubicBezTo>
                    <a:pt x="121" y="170"/>
                    <a:pt x="122" y="169"/>
                    <a:pt x="123" y="170"/>
                  </a:cubicBezTo>
                  <a:cubicBezTo>
                    <a:pt x="125" y="170"/>
                    <a:pt x="124" y="171"/>
                    <a:pt x="125" y="172"/>
                  </a:cubicBezTo>
                  <a:cubicBezTo>
                    <a:pt x="127" y="173"/>
                    <a:pt x="129" y="173"/>
                    <a:pt x="131" y="172"/>
                  </a:cubicBezTo>
                  <a:cubicBezTo>
                    <a:pt x="137" y="171"/>
                    <a:pt x="140" y="164"/>
                    <a:pt x="145" y="169"/>
                  </a:cubicBezTo>
                  <a:cubicBezTo>
                    <a:pt x="147" y="170"/>
                    <a:pt x="149" y="173"/>
                    <a:pt x="152" y="172"/>
                  </a:cubicBezTo>
                  <a:cubicBezTo>
                    <a:pt x="154" y="172"/>
                    <a:pt x="154" y="171"/>
                    <a:pt x="155" y="170"/>
                  </a:cubicBezTo>
                  <a:cubicBezTo>
                    <a:pt x="156" y="169"/>
                    <a:pt x="156" y="169"/>
                    <a:pt x="156" y="169"/>
                  </a:cubicBezTo>
                  <a:cubicBezTo>
                    <a:pt x="156" y="168"/>
                    <a:pt x="156" y="168"/>
                    <a:pt x="156" y="168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DDB6A7E7-4C94-C095-1E16-301060068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763" y="8401051"/>
              <a:ext cx="566738" cy="555625"/>
            </a:xfrm>
            <a:custGeom>
              <a:avLst/>
              <a:gdLst>
                <a:gd name="T0" fmla="*/ 139 w 151"/>
                <a:gd name="T1" fmla="*/ 24 h 148"/>
                <a:gd name="T2" fmla="*/ 124 w 151"/>
                <a:gd name="T3" fmla="*/ 27 h 148"/>
                <a:gd name="T4" fmla="*/ 117 w 151"/>
                <a:gd name="T5" fmla="*/ 24 h 148"/>
                <a:gd name="T6" fmla="*/ 115 w 151"/>
                <a:gd name="T7" fmla="*/ 16 h 148"/>
                <a:gd name="T8" fmla="*/ 98 w 151"/>
                <a:gd name="T9" fmla="*/ 2 h 148"/>
                <a:gd name="T10" fmla="*/ 85 w 151"/>
                <a:gd name="T11" fmla="*/ 9 h 148"/>
                <a:gd name="T12" fmla="*/ 72 w 151"/>
                <a:gd name="T13" fmla="*/ 15 h 148"/>
                <a:gd name="T14" fmla="*/ 67 w 151"/>
                <a:gd name="T15" fmla="*/ 8 h 148"/>
                <a:gd name="T16" fmla="*/ 39 w 151"/>
                <a:gd name="T17" fmla="*/ 7 h 148"/>
                <a:gd name="T18" fmla="*/ 35 w 151"/>
                <a:gd name="T19" fmla="*/ 18 h 148"/>
                <a:gd name="T20" fmla="*/ 33 w 151"/>
                <a:gd name="T21" fmla="*/ 23 h 148"/>
                <a:gd name="T22" fmla="*/ 28 w 151"/>
                <a:gd name="T23" fmla="*/ 29 h 148"/>
                <a:gd name="T24" fmla="*/ 17 w 151"/>
                <a:gd name="T25" fmla="*/ 32 h 148"/>
                <a:gd name="T26" fmla="*/ 12 w 151"/>
                <a:gd name="T27" fmla="*/ 39 h 148"/>
                <a:gd name="T28" fmla="*/ 2 w 151"/>
                <a:gd name="T29" fmla="*/ 46 h 148"/>
                <a:gd name="T30" fmla="*/ 1 w 151"/>
                <a:gd name="T31" fmla="*/ 50 h 148"/>
                <a:gd name="T32" fmla="*/ 3 w 151"/>
                <a:gd name="T33" fmla="*/ 70 h 148"/>
                <a:gd name="T34" fmla="*/ 9 w 151"/>
                <a:gd name="T35" fmla="*/ 84 h 148"/>
                <a:gd name="T36" fmla="*/ 14 w 151"/>
                <a:gd name="T37" fmla="*/ 106 h 148"/>
                <a:gd name="T38" fmla="*/ 16 w 151"/>
                <a:gd name="T39" fmla="*/ 121 h 148"/>
                <a:gd name="T40" fmla="*/ 25 w 151"/>
                <a:gd name="T41" fmla="*/ 137 h 148"/>
                <a:gd name="T42" fmla="*/ 24 w 151"/>
                <a:gd name="T43" fmla="*/ 144 h 148"/>
                <a:gd name="T44" fmla="*/ 34 w 151"/>
                <a:gd name="T45" fmla="*/ 143 h 148"/>
                <a:gd name="T46" fmla="*/ 42 w 151"/>
                <a:gd name="T47" fmla="*/ 140 h 148"/>
                <a:gd name="T48" fmla="*/ 65 w 151"/>
                <a:gd name="T49" fmla="*/ 143 h 148"/>
                <a:gd name="T50" fmla="*/ 81 w 151"/>
                <a:gd name="T51" fmla="*/ 145 h 148"/>
                <a:gd name="T52" fmla="*/ 95 w 151"/>
                <a:gd name="T53" fmla="*/ 132 h 148"/>
                <a:gd name="T54" fmla="*/ 112 w 151"/>
                <a:gd name="T55" fmla="*/ 121 h 148"/>
                <a:gd name="T56" fmla="*/ 128 w 151"/>
                <a:gd name="T57" fmla="*/ 109 h 148"/>
                <a:gd name="T58" fmla="*/ 136 w 151"/>
                <a:gd name="T59" fmla="*/ 103 h 148"/>
                <a:gd name="T60" fmla="*/ 137 w 151"/>
                <a:gd name="T61" fmla="*/ 89 h 148"/>
                <a:gd name="T62" fmla="*/ 132 w 151"/>
                <a:gd name="T63" fmla="*/ 74 h 148"/>
                <a:gd name="T64" fmla="*/ 128 w 151"/>
                <a:gd name="T65" fmla="*/ 68 h 148"/>
                <a:gd name="T66" fmla="*/ 131 w 151"/>
                <a:gd name="T67" fmla="*/ 56 h 148"/>
                <a:gd name="T68" fmla="*/ 137 w 151"/>
                <a:gd name="T69" fmla="*/ 44 h 148"/>
                <a:gd name="T70" fmla="*/ 143 w 151"/>
                <a:gd name="T71" fmla="*/ 36 h 148"/>
                <a:gd name="T72" fmla="*/ 148 w 151"/>
                <a:gd name="T73" fmla="*/ 31 h 148"/>
                <a:gd name="T74" fmla="*/ 149 w 151"/>
                <a:gd name="T75" fmla="*/ 20 h 148"/>
                <a:gd name="T76" fmla="*/ 147 w 151"/>
                <a:gd name="T77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148">
                  <a:moveTo>
                    <a:pt x="147" y="19"/>
                  </a:moveTo>
                  <a:cubicBezTo>
                    <a:pt x="144" y="19"/>
                    <a:pt x="142" y="23"/>
                    <a:pt x="139" y="24"/>
                  </a:cubicBezTo>
                  <a:cubicBezTo>
                    <a:pt x="136" y="25"/>
                    <a:pt x="132" y="24"/>
                    <a:pt x="129" y="25"/>
                  </a:cubicBezTo>
                  <a:cubicBezTo>
                    <a:pt x="127" y="25"/>
                    <a:pt x="126" y="26"/>
                    <a:pt x="124" y="27"/>
                  </a:cubicBezTo>
                  <a:cubicBezTo>
                    <a:pt x="123" y="29"/>
                    <a:pt x="123" y="29"/>
                    <a:pt x="121" y="29"/>
                  </a:cubicBezTo>
                  <a:cubicBezTo>
                    <a:pt x="116" y="30"/>
                    <a:pt x="118" y="27"/>
                    <a:pt x="117" y="24"/>
                  </a:cubicBezTo>
                  <a:cubicBezTo>
                    <a:pt x="117" y="23"/>
                    <a:pt x="116" y="22"/>
                    <a:pt x="115" y="20"/>
                  </a:cubicBezTo>
                  <a:cubicBezTo>
                    <a:pt x="115" y="19"/>
                    <a:pt x="116" y="17"/>
                    <a:pt x="115" y="16"/>
                  </a:cubicBezTo>
                  <a:cubicBezTo>
                    <a:pt x="114" y="8"/>
                    <a:pt x="103" y="8"/>
                    <a:pt x="97" y="8"/>
                  </a:cubicBezTo>
                  <a:cubicBezTo>
                    <a:pt x="97" y="7"/>
                    <a:pt x="98" y="3"/>
                    <a:pt x="98" y="2"/>
                  </a:cubicBezTo>
                  <a:cubicBezTo>
                    <a:pt x="96" y="0"/>
                    <a:pt x="92" y="2"/>
                    <a:pt x="90" y="3"/>
                  </a:cubicBezTo>
                  <a:cubicBezTo>
                    <a:pt x="87" y="4"/>
                    <a:pt x="88" y="7"/>
                    <a:pt x="85" y="9"/>
                  </a:cubicBezTo>
                  <a:cubicBezTo>
                    <a:pt x="82" y="10"/>
                    <a:pt x="79" y="9"/>
                    <a:pt x="78" y="12"/>
                  </a:cubicBezTo>
                  <a:cubicBezTo>
                    <a:pt x="77" y="14"/>
                    <a:pt x="75" y="18"/>
                    <a:pt x="72" y="15"/>
                  </a:cubicBezTo>
                  <a:cubicBezTo>
                    <a:pt x="71" y="14"/>
                    <a:pt x="71" y="13"/>
                    <a:pt x="70" y="12"/>
                  </a:cubicBezTo>
                  <a:cubicBezTo>
                    <a:pt x="69" y="11"/>
                    <a:pt x="68" y="9"/>
                    <a:pt x="67" y="8"/>
                  </a:cubicBezTo>
                  <a:cubicBezTo>
                    <a:pt x="62" y="4"/>
                    <a:pt x="53" y="4"/>
                    <a:pt x="47" y="4"/>
                  </a:cubicBezTo>
                  <a:cubicBezTo>
                    <a:pt x="44" y="3"/>
                    <a:pt x="41" y="5"/>
                    <a:pt x="39" y="7"/>
                  </a:cubicBezTo>
                  <a:cubicBezTo>
                    <a:pt x="39" y="10"/>
                    <a:pt x="40" y="13"/>
                    <a:pt x="39" y="15"/>
                  </a:cubicBezTo>
                  <a:cubicBezTo>
                    <a:pt x="38" y="17"/>
                    <a:pt x="37" y="18"/>
                    <a:pt x="35" y="18"/>
                  </a:cubicBezTo>
                  <a:cubicBezTo>
                    <a:pt x="34" y="19"/>
                    <a:pt x="32" y="18"/>
                    <a:pt x="31" y="19"/>
                  </a:cubicBezTo>
                  <a:cubicBezTo>
                    <a:pt x="30" y="21"/>
                    <a:pt x="33" y="22"/>
                    <a:pt x="33" y="23"/>
                  </a:cubicBezTo>
                  <a:cubicBezTo>
                    <a:pt x="33" y="25"/>
                    <a:pt x="32" y="25"/>
                    <a:pt x="31" y="26"/>
                  </a:cubicBezTo>
                  <a:cubicBezTo>
                    <a:pt x="30" y="28"/>
                    <a:pt x="30" y="28"/>
                    <a:pt x="28" y="29"/>
                  </a:cubicBezTo>
                  <a:cubicBezTo>
                    <a:pt x="26" y="29"/>
                    <a:pt x="24" y="29"/>
                    <a:pt x="23" y="29"/>
                  </a:cubicBezTo>
                  <a:cubicBezTo>
                    <a:pt x="19" y="28"/>
                    <a:pt x="16" y="27"/>
                    <a:pt x="17" y="32"/>
                  </a:cubicBezTo>
                  <a:cubicBezTo>
                    <a:pt x="17" y="34"/>
                    <a:pt x="20" y="37"/>
                    <a:pt x="17" y="39"/>
                  </a:cubicBezTo>
                  <a:cubicBezTo>
                    <a:pt x="15" y="39"/>
                    <a:pt x="13" y="38"/>
                    <a:pt x="12" y="39"/>
                  </a:cubicBezTo>
                  <a:cubicBezTo>
                    <a:pt x="10" y="40"/>
                    <a:pt x="11" y="41"/>
                    <a:pt x="8" y="41"/>
                  </a:cubicBezTo>
                  <a:cubicBezTo>
                    <a:pt x="3" y="41"/>
                    <a:pt x="3" y="42"/>
                    <a:pt x="2" y="46"/>
                  </a:cubicBezTo>
                  <a:cubicBezTo>
                    <a:pt x="1" y="47"/>
                    <a:pt x="1" y="48"/>
                    <a:pt x="0" y="49"/>
                  </a:cubicBezTo>
                  <a:cubicBezTo>
                    <a:pt x="0" y="50"/>
                    <a:pt x="1" y="50"/>
                    <a:pt x="1" y="50"/>
                  </a:cubicBezTo>
                  <a:cubicBezTo>
                    <a:pt x="3" y="53"/>
                    <a:pt x="6" y="57"/>
                    <a:pt x="5" y="60"/>
                  </a:cubicBezTo>
                  <a:cubicBezTo>
                    <a:pt x="4" y="64"/>
                    <a:pt x="3" y="66"/>
                    <a:pt x="3" y="70"/>
                  </a:cubicBezTo>
                  <a:cubicBezTo>
                    <a:pt x="3" y="75"/>
                    <a:pt x="4" y="76"/>
                    <a:pt x="7" y="80"/>
                  </a:cubicBezTo>
                  <a:cubicBezTo>
                    <a:pt x="7" y="81"/>
                    <a:pt x="8" y="83"/>
                    <a:pt x="9" y="84"/>
                  </a:cubicBezTo>
                  <a:cubicBezTo>
                    <a:pt x="10" y="86"/>
                    <a:pt x="12" y="87"/>
                    <a:pt x="13" y="89"/>
                  </a:cubicBezTo>
                  <a:cubicBezTo>
                    <a:pt x="16" y="94"/>
                    <a:pt x="11" y="100"/>
                    <a:pt x="14" y="106"/>
                  </a:cubicBezTo>
                  <a:cubicBezTo>
                    <a:pt x="16" y="108"/>
                    <a:pt x="17" y="110"/>
                    <a:pt x="17" y="113"/>
                  </a:cubicBezTo>
                  <a:cubicBezTo>
                    <a:pt x="17" y="116"/>
                    <a:pt x="15" y="118"/>
                    <a:pt x="16" y="121"/>
                  </a:cubicBezTo>
                  <a:cubicBezTo>
                    <a:pt x="17" y="124"/>
                    <a:pt x="21" y="126"/>
                    <a:pt x="22" y="129"/>
                  </a:cubicBezTo>
                  <a:cubicBezTo>
                    <a:pt x="24" y="132"/>
                    <a:pt x="25" y="133"/>
                    <a:pt x="25" y="137"/>
                  </a:cubicBezTo>
                  <a:cubicBezTo>
                    <a:pt x="26" y="140"/>
                    <a:pt x="25" y="142"/>
                    <a:pt x="24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6" y="145"/>
                    <a:pt x="27" y="146"/>
                    <a:pt x="28" y="146"/>
                  </a:cubicBezTo>
                  <a:cubicBezTo>
                    <a:pt x="32" y="148"/>
                    <a:pt x="31" y="144"/>
                    <a:pt x="34" y="143"/>
                  </a:cubicBezTo>
                  <a:cubicBezTo>
                    <a:pt x="35" y="142"/>
                    <a:pt x="36" y="142"/>
                    <a:pt x="37" y="142"/>
                  </a:cubicBezTo>
                  <a:cubicBezTo>
                    <a:pt x="39" y="142"/>
                    <a:pt x="41" y="141"/>
                    <a:pt x="42" y="140"/>
                  </a:cubicBezTo>
                  <a:cubicBezTo>
                    <a:pt x="47" y="136"/>
                    <a:pt x="48" y="137"/>
                    <a:pt x="53" y="135"/>
                  </a:cubicBezTo>
                  <a:cubicBezTo>
                    <a:pt x="58" y="133"/>
                    <a:pt x="62" y="139"/>
                    <a:pt x="65" y="143"/>
                  </a:cubicBezTo>
                  <a:cubicBezTo>
                    <a:pt x="67" y="147"/>
                    <a:pt x="69" y="145"/>
                    <a:pt x="71" y="143"/>
                  </a:cubicBezTo>
                  <a:cubicBezTo>
                    <a:pt x="72" y="140"/>
                    <a:pt x="77" y="142"/>
                    <a:pt x="81" y="145"/>
                  </a:cubicBezTo>
                  <a:cubicBezTo>
                    <a:pt x="86" y="147"/>
                    <a:pt x="88" y="145"/>
                    <a:pt x="92" y="142"/>
                  </a:cubicBezTo>
                  <a:cubicBezTo>
                    <a:pt x="96" y="139"/>
                    <a:pt x="96" y="136"/>
                    <a:pt x="95" y="132"/>
                  </a:cubicBezTo>
                  <a:cubicBezTo>
                    <a:pt x="95" y="129"/>
                    <a:pt x="98" y="128"/>
                    <a:pt x="101" y="125"/>
                  </a:cubicBezTo>
                  <a:cubicBezTo>
                    <a:pt x="104" y="121"/>
                    <a:pt x="109" y="122"/>
                    <a:pt x="112" y="121"/>
                  </a:cubicBezTo>
                  <a:cubicBezTo>
                    <a:pt x="115" y="120"/>
                    <a:pt x="118" y="120"/>
                    <a:pt x="120" y="115"/>
                  </a:cubicBezTo>
                  <a:cubicBezTo>
                    <a:pt x="121" y="110"/>
                    <a:pt x="123" y="110"/>
                    <a:pt x="128" y="109"/>
                  </a:cubicBezTo>
                  <a:cubicBezTo>
                    <a:pt x="133" y="108"/>
                    <a:pt x="134" y="107"/>
                    <a:pt x="137" y="106"/>
                  </a:cubicBezTo>
                  <a:cubicBezTo>
                    <a:pt x="137" y="105"/>
                    <a:pt x="136" y="104"/>
                    <a:pt x="136" y="103"/>
                  </a:cubicBezTo>
                  <a:cubicBezTo>
                    <a:pt x="136" y="100"/>
                    <a:pt x="137" y="98"/>
                    <a:pt x="138" y="96"/>
                  </a:cubicBezTo>
                  <a:cubicBezTo>
                    <a:pt x="138" y="94"/>
                    <a:pt x="138" y="91"/>
                    <a:pt x="137" y="89"/>
                  </a:cubicBezTo>
                  <a:cubicBezTo>
                    <a:pt x="136" y="86"/>
                    <a:pt x="134" y="87"/>
                    <a:pt x="132" y="86"/>
                  </a:cubicBezTo>
                  <a:cubicBezTo>
                    <a:pt x="126" y="83"/>
                    <a:pt x="131" y="78"/>
                    <a:pt x="132" y="74"/>
                  </a:cubicBezTo>
                  <a:cubicBezTo>
                    <a:pt x="132" y="73"/>
                    <a:pt x="132" y="71"/>
                    <a:pt x="131" y="70"/>
                  </a:cubicBezTo>
                  <a:cubicBezTo>
                    <a:pt x="131" y="69"/>
                    <a:pt x="129" y="69"/>
                    <a:pt x="128" y="68"/>
                  </a:cubicBezTo>
                  <a:cubicBezTo>
                    <a:pt x="128" y="66"/>
                    <a:pt x="130" y="64"/>
                    <a:pt x="130" y="62"/>
                  </a:cubicBezTo>
                  <a:cubicBezTo>
                    <a:pt x="131" y="60"/>
                    <a:pt x="130" y="58"/>
                    <a:pt x="131" y="56"/>
                  </a:cubicBezTo>
                  <a:cubicBezTo>
                    <a:pt x="132" y="52"/>
                    <a:pt x="134" y="53"/>
                    <a:pt x="136" y="51"/>
                  </a:cubicBezTo>
                  <a:cubicBezTo>
                    <a:pt x="137" y="49"/>
                    <a:pt x="135" y="46"/>
                    <a:pt x="137" y="44"/>
                  </a:cubicBezTo>
                  <a:cubicBezTo>
                    <a:pt x="140" y="41"/>
                    <a:pt x="141" y="43"/>
                    <a:pt x="142" y="39"/>
                  </a:cubicBezTo>
                  <a:cubicBezTo>
                    <a:pt x="142" y="38"/>
                    <a:pt x="142" y="37"/>
                    <a:pt x="143" y="36"/>
                  </a:cubicBezTo>
                  <a:cubicBezTo>
                    <a:pt x="144" y="34"/>
                    <a:pt x="144" y="35"/>
                    <a:pt x="146" y="34"/>
                  </a:cubicBezTo>
                  <a:cubicBezTo>
                    <a:pt x="148" y="33"/>
                    <a:pt x="148" y="34"/>
                    <a:pt x="148" y="31"/>
                  </a:cubicBezTo>
                  <a:cubicBezTo>
                    <a:pt x="148" y="29"/>
                    <a:pt x="147" y="30"/>
                    <a:pt x="146" y="28"/>
                  </a:cubicBezTo>
                  <a:cubicBezTo>
                    <a:pt x="144" y="25"/>
                    <a:pt x="146" y="21"/>
                    <a:pt x="149" y="20"/>
                  </a:cubicBezTo>
                  <a:cubicBezTo>
                    <a:pt x="150" y="20"/>
                    <a:pt x="151" y="20"/>
                    <a:pt x="151" y="20"/>
                  </a:cubicBezTo>
                  <a:cubicBezTo>
                    <a:pt x="150" y="19"/>
                    <a:pt x="149" y="18"/>
                    <a:pt x="147" y="19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0FAE0122-1206-9AB7-991C-CD2DA03E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00" y="8247063"/>
              <a:ext cx="704850" cy="338138"/>
            </a:xfrm>
            <a:custGeom>
              <a:avLst/>
              <a:gdLst>
                <a:gd name="T0" fmla="*/ 183 w 188"/>
                <a:gd name="T1" fmla="*/ 38 h 90"/>
                <a:gd name="T2" fmla="*/ 175 w 188"/>
                <a:gd name="T3" fmla="*/ 19 h 90"/>
                <a:gd name="T4" fmla="*/ 174 w 188"/>
                <a:gd name="T5" fmla="*/ 7 h 90"/>
                <a:gd name="T6" fmla="*/ 170 w 188"/>
                <a:gd name="T7" fmla="*/ 0 h 90"/>
                <a:gd name="T8" fmla="*/ 151 w 188"/>
                <a:gd name="T9" fmla="*/ 11 h 90"/>
                <a:gd name="T10" fmla="*/ 101 w 188"/>
                <a:gd name="T11" fmla="*/ 18 h 90"/>
                <a:gd name="T12" fmla="*/ 53 w 188"/>
                <a:gd name="T13" fmla="*/ 18 h 90"/>
                <a:gd name="T14" fmla="*/ 39 w 188"/>
                <a:gd name="T15" fmla="*/ 24 h 90"/>
                <a:gd name="T16" fmla="*/ 27 w 188"/>
                <a:gd name="T17" fmla="*/ 9 h 90"/>
                <a:gd name="T18" fmla="*/ 17 w 188"/>
                <a:gd name="T19" fmla="*/ 20 h 90"/>
                <a:gd name="T20" fmla="*/ 28 w 188"/>
                <a:gd name="T21" fmla="*/ 47 h 90"/>
                <a:gd name="T22" fmla="*/ 15 w 188"/>
                <a:gd name="T23" fmla="*/ 60 h 90"/>
                <a:gd name="T24" fmla="*/ 12 w 188"/>
                <a:gd name="T25" fmla="*/ 67 h 90"/>
                <a:gd name="T26" fmla="*/ 17 w 188"/>
                <a:gd name="T27" fmla="*/ 87 h 90"/>
                <a:gd name="T28" fmla="*/ 27 w 188"/>
                <a:gd name="T29" fmla="*/ 87 h 90"/>
                <a:gd name="T30" fmla="*/ 37 w 188"/>
                <a:gd name="T31" fmla="*/ 80 h 90"/>
                <a:gd name="T32" fmla="*/ 42 w 188"/>
                <a:gd name="T33" fmla="*/ 73 h 90"/>
                <a:gd name="T34" fmla="*/ 53 w 188"/>
                <a:gd name="T35" fmla="*/ 70 h 90"/>
                <a:gd name="T36" fmla="*/ 58 w 188"/>
                <a:gd name="T37" fmla="*/ 64 h 90"/>
                <a:gd name="T38" fmla="*/ 60 w 188"/>
                <a:gd name="T39" fmla="*/ 59 h 90"/>
                <a:gd name="T40" fmla="*/ 64 w 188"/>
                <a:gd name="T41" fmla="*/ 48 h 90"/>
                <a:gd name="T42" fmla="*/ 92 w 188"/>
                <a:gd name="T43" fmla="*/ 49 h 90"/>
                <a:gd name="T44" fmla="*/ 97 w 188"/>
                <a:gd name="T45" fmla="*/ 56 h 90"/>
                <a:gd name="T46" fmla="*/ 110 w 188"/>
                <a:gd name="T47" fmla="*/ 50 h 90"/>
                <a:gd name="T48" fmla="*/ 123 w 188"/>
                <a:gd name="T49" fmla="*/ 43 h 90"/>
                <a:gd name="T50" fmla="*/ 140 w 188"/>
                <a:gd name="T51" fmla="*/ 57 h 90"/>
                <a:gd name="T52" fmla="*/ 142 w 188"/>
                <a:gd name="T53" fmla="*/ 65 h 90"/>
                <a:gd name="T54" fmla="*/ 149 w 188"/>
                <a:gd name="T55" fmla="*/ 68 h 90"/>
                <a:gd name="T56" fmla="*/ 164 w 188"/>
                <a:gd name="T57" fmla="*/ 65 h 90"/>
                <a:gd name="T58" fmla="*/ 176 w 188"/>
                <a:gd name="T59" fmla="*/ 61 h 90"/>
                <a:gd name="T60" fmla="*/ 184 w 188"/>
                <a:gd name="T61" fmla="*/ 58 h 90"/>
                <a:gd name="T62" fmla="*/ 187 w 188"/>
                <a:gd name="T63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90">
                  <a:moveTo>
                    <a:pt x="187" y="42"/>
                  </a:moveTo>
                  <a:cubicBezTo>
                    <a:pt x="186" y="41"/>
                    <a:pt x="184" y="40"/>
                    <a:pt x="183" y="38"/>
                  </a:cubicBezTo>
                  <a:cubicBezTo>
                    <a:pt x="182" y="34"/>
                    <a:pt x="184" y="31"/>
                    <a:pt x="181" y="28"/>
                  </a:cubicBezTo>
                  <a:cubicBezTo>
                    <a:pt x="179" y="25"/>
                    <a:pt x="177" y="23"/>
                    <a:pt x="175" y="19"/>
                  </a:cubicBezTo>
                  <a:cubicBezTo>
                    <a:pt x="174" y="15"/>
                    <a:pt x="177" y="13"/>
                    <a:pt x="175" y="9"/>
                  </a:cubicBezTo>
                  <a:cubicBezTo>
                    <a:pt x="175" y="8"/>
                    <a:pt x="174" y="7"/>
                    <a:pt x="174" y="7"/>
                  </a:cubicBezTo>
                  <a:cubicBezTo>
                    <a:pt x="173" y="6"/>
                    <a:pt x="174" y="5"/>
                    <a:pt x="174" y="4"/>
                  </a:cubicBezTo>
                  <a:cubicBezTo>
                    <a:pt x="173" y="3"/>
                    <a:pt x="171" y="2"/>
                    <a:pt x="170" y="0"/>
                  </a:cubicBezTo>
                  <a:cubicBezTo>
                    <a:pt x="168" y="1"/>
                    <a:pt x="165" y="2"/>
                    <a:pt x="163" y="2"/>
                  </a:cubicBezTo>
                  <a:cubicBezTo>
                    <a:pt x="157" y="4"/>
                    <a:pt x="157" y="8"/>
                    <a:pt x="151" y="11"/>
                  </a:cubicBezTo>
                  <a:cubicBezTo>
                    <a:pt x="145" y="13"/>
                    <a:pt x="138" y="15"/>
                    <a:pt x="129" y="15"/>
                  </a:cubicBezTo>
                  <a:cubicBezTo>
                    <a:pt x="120" y="14"/>
                    <a:pt x="112" y="16"/>
                    <a:pt x="101" y="18"/>
                  </a:cubicBezTo>
                  <a:cubicBezTo>
                    <a:pt x="90" y="20"/>
                    <a:pt x="78" y="17"/>
                    <a:pt x="70" y="15"/>
                  </a:cubicBezTo>
                  <a:cubicBezTo>
                    <a:pt x="62" y="13"/>
                    <a:pt x="58" y="16"/>
                    <a:pt x="53" y="18"/>
                  </a:cubicBezTo>
                  <a:cubicBezTo>
                    <a:pt x="47" y="19"/>
                    <a:pt x="47" y="21"/>
                    <a:pt x="46" y="23"/>
                  </a:cubicBezTo>
                  <a:cubicBezTo>
                    <a:pt x="45" y="26"/>
                    <a:pt x="44" y="26"/>
                    <a:pt x="39" y="24"/>
                  </a:cubicBezTo>
                  <a:cubicBezTo>
                    <a:pt x="33" y="23"/>
                    <a:pt x="29" y="23"/>
                    <a:pt x="24" y="17"/>
                  </a:cubicBezTo>
                  <a:cubicBezTo>
                    <a:pt x="19" y="12"/>
                    <a:pt x="25" y="11"/>
                    <a:pt x="27" y="9"/>
                  </a:cubicBezTo>
                  <a:cubicBezTo>
                    <a:pt x="24" y="9"/>
                    <a:pt x="20" y="9"/>
                    <a:pt x="18" y="11"/>
                  </a:cubicBezTo>
                  <a:cubicBezTo>
                    <a:pt x="14" y="13"/>
                    <a:pt x="14" y="17"/>
                    <a:pt x="17" y="20"/>
                  </a:cubicBezTo>
                  <a:cubicBezTo>
                    <a:pt x="22" y="25"/>
                    <a:pt x="32" y="28"/>
                    <a:pt x="30" y="37"/>
                  </a:cubicBezTo>
                  <a:cubicBezTo>
                    <a:pt x="30" y="41"/>
                    <a:pt x="28" y="43"/>
                    <a:pt x="28" y="47"/>
                  </a:cubicBezTo>
                  <a:cubicBezTo>
                    <a:pt x="28" y="51"/>
                    <a:pt x="30" y="55"/>
                    <a:pt x="25" y="56"/>
                  </a:cubicBezTo>
                  <a:cubicBezTo>
                    <a:pt x="21" y="58"/>
                    <a:pt x="18" y="58"/>
                    <a:pt x="15" y="60"/>
                  </a:cubicBezTo>
                  <a:cubicBezTo>
                    <a:pt x="13" y="61"/>
                    <a:pt x="11" y="61"/>
                    <a:pt x="10" y="63"/>
                  </a:cubicBezTo>
                  <a:cubicBezTo>
                    <a:pt x="8" y="66"/>
                    <a:pt x="11" y="65"/>
                    <a:pt x="12" y="67"/>
                  </a:cubicBezTo>
                  <a:cubicBezTo>
                    <a:pt x="17" y="75"/>
                    <a:pt x="0" y="79"/>
                    <a:pt x="7" y="86"/>
                  </a:cubicBezTo>
                  <a:cubicBezTo>
                    <a:pt x="9" y="88"/>
                    <a:pt x="14" y="87"/>
                    <a:pt x="17" y="87"/>
                  </a:cubicBezTo>
                  <a:cubicBezTo>
                    <a:pt x="20" y="88"/>
                    <a:pt x="23" y="88"/>
                    <a:pt x="25" y="90"/>
                  </a:cubicBezTo>
                  <a:cubicBezTo>
                    <a:pt x="26" y="89"/>
                    <a:pt x="26" y="88"/>
                    <a:pt x="27" y="87"/>
                  </a:cubicBezTo>
                  <a:cubicBezTo>
                    <a:pt x="28" y="83"/>
                    <a:pt x="28" y="82"/>
                    <a:pt x="33" y="82"/>
                  </a:cubicBezTo>
                  <a:cubicBezTo>
                    <a:pt x="36" y="82"/>
                    <a:pt x="35" y="81"/>
                    <a:pt x="37" y="80"/>
                  </a:cubicBezTo>
                  <a:cubicBezTo>
                    <a:pt x="38" y="79"/>
                    <a:pt x="40" y="80"/>
                    <a:pt x="42" y="80"/>
                  </a:cubicBezTo>
                  <a:cubicBezTo>
                    <a:pt x="45" y="78"/>
                    <a:pt x="42" y="75"/>
                    <a:pt x="42" y="73"/>
                  </a:cubicBezTo>
                  <a:cubicBezTo>
                    <a:pt x="41" y="68"/>
                    <a:pt x="44" y="69"/>
                    <a:pt x="48" y="70"/>
                  </a:cubicBezTo>
                  <a:cubicBezTo>
                    <a:pt x="49" y="70"/>
                    <a:pt x="51" y="70"/>
                    <a:pt x="53" y="70"/>
                  </a:cubicBezTo>
                  <a:cubicBezTo>
                    <a:pt x="55" y="69"/>
                    <a:pt x="55" y="69"/>
                    <a:pt x="56" y="67"/>
                  </a:cubicBezTo>
                  <a:cubicBezTo>
                    <a:pt x="57" y="66"/>
                    <a:pt x="58" y="66"/>
                    <a:pt x="58" y="64"/>
                  </a:cubicBezTo>
                  <a:cubicBezTo>
                    <a:pt x="58" y="63"/>
                    <a:pt x="55" y="62"/>
                    <a:pt x="56" y="60"/>
                  </a:cubicBezTo>
                  <a:cubicBezTo>
                    <a:pt x="57" y="59"/>
                    <a:pt x="59" y="60"/>
                    <a:pt x="60" y="59"/>
                  </a:cubicBezTo>
                  <a:cubicBezTo>
                    <a:pt x="62" y="59"/>
                    <a:pt x="63" y="58"/>
                    <a:pt x="64" y="56"/>
                  </a:cubicBezTo>
                  <a:cubicBezTo>
                    <a:pt x="65" y="54"/>
                    <a:pt x="64" y="51"/>
                    <a:pt x="64" y="48"/>
                  </a:cubicBezTo>
                  <a:cubicBezTo>
                    <a:pt x="66" y="46"/>
                    <a:pt x="69" y="44"/>
                    <a:pt x="72" y="45"/>
                  </a:cubicBezTo>
                  <a:cubicBezTo>
                    <a:pt x="78" y="45"/>
                    <a:pt x="87" y="45"/>
                    <a:pt x="92" y="49"/>
                  </a:cubicBezTo>
                  <a:cubicBezTo>
                    <a:pt x="93" y="50"/>
                    <a:pt x="94" y="52"/>
                    <a:pt x="95" y="53"/>
                  </a:cubicBezTo>
                  <a:cubicBezTo>
                    <a:pt x="96" y="54"/>
                    <a:pt x="96" y="55"/>
                    <a:pt x="97" y="56"/>
                  </a:cubicBezTo>
                  <a:cubicBezTo>
                    <a:pt x="100" y="59"/>
                    <a:pt x="102" y="55"/>
                    <a:pt x="103" y="53"/>
                  </a:cubicBezTo>
                  <a:cubicBezTo>
                    <a:pt x="104" y="50"/>
                    <a:pt x="107" y="51"/>
                    <a:pt x="110" y="50"/>
                  </a:cubicBezTo>
                  <a:cubicBezTo>
                    <a:pt x="113" y="48"/>
                    <a:pt x="112" y="45"/>
                    <a:pt x="115" y="44"/>
                  </a:cubicBezTo>
                  <a:cubicBezTo>
                    <a:pt x="117" y="43"/>
                    <a:pt x="121" y="41"/>
                    <a:pt x="123" y="43"/>
                  </a:cubicBezTo>
                  <a:cubicBezTo>
                    <a:pt x="123" y="44"/>
                    <a:pt x="122" y="48"/>
                    <a:pt x="122" y="49"/>
                  </a:cubicBezTo>
                  <a:cubicBezTo>
                    <a:pt x="128" y="49"/>
                    <a:pt x="139" y="49"/>
                    <a:pt x="140" y="57"/>
                  </a:cubicBezTo>
                  <a:cubicBezTo>
                    <a:pt x="141" y="58"/>
                    <a:pt x="140" y="60"/>
                    <a:pt x="140" y="61"/>
                  </a:cubicBezTo>
                  <a:cubicBezTo>
                    <a:pt x="141" y="63"/>
                    <a:pt x="142" y="64"/>
                    <a:pt x="142" y="65"/>
                  </a:cubicBezTo>
                  <a:cubicBezTo>
                    <a:pt x="143" y="68"/>
                    <a:pt x="141" y="71"/>
                    <a:pt x="146" y="70"/>
                  </a:cubicBezTo>
                  <a:cubicBezTo>
                    <a:pt x="148" y="70"/>
                    <a:pt x="148" y="70"/>
                    <a:pt x="149" y="68"/>
                  </a:cubicBezTo>
                  <a:cubicBezTo>
                    <a:pt x="151" y="67"/>
                    <a:pt x="152" y="66"/>
                    <a:pt x="154" y="66"/>
                  </a:cubicBezTo>
                  <a:cubicBezTo>
                    <a:pt x="157" y="65"/>
                    <a:pt x="161" y="66"/>
                    <a:pt x="164" y="65"/>
                  </a:cubicBezTo>
                  <a:cubicBezTo>
                    <a:pt x="167" y="64"/>
                    <a:pt x="169" y="60"/>
                    <a:pt x="172" y="60"/>
                  </a:cubicBezTo>
                  <a:cubicBezTo>
                    <a:pt x="174" y="59"/>
                    <a:pt x="175" y="60"/>
                    <a:pt x="176" y="61"/>
                  </a:cubicBezTo>
                  <a:cubicBezTo>
                    <a:pt x="177" y="61"/>
                    <a:pt x="178" y="62"/>
                    <a:pt x="179" y="61"/>
                  </a:cubicBezTo>
                  <a:cubicBezTo>
                    <a:pt x="182" y="61"/>
                    <a:pt x="182" y="59"/>
                    <a:pt x="184" y="58"/>
                  </a:cubicBezTo>
                  <a:cubicBezTo>
                    <a:pt x="187" y="54"/>
                    <a:pt x="187" y="52"/>
                    <a:pt x="187" y="48"/>
                  </a:cubicBezTo>
                  <a:cubicBezTo>
                    <a:pt x="187" y="46"/>
                    <a:pt x="188" y="44"/>
                    <a:pt x="187" y="42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05AE9EB5-3768-3DFD-6B4E-4814EA58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375" y="8816976"/>
              <a:ext cx="688975" cy="484188"/>
            </a:xfrm>
            <a:custGeom>
              <a:avLst/>
              <a:gdLst>
                <a:gd name="T0" fmla="*/ 165 w 184"/>
                <a:gd name="T1" fmla="*/ 52 h 129"/>
                <a:gd name="T2" fmla="*/ 162 w 184"/>
                <a:gd name="T3" fmla="*/ 37 h 129"/>
                <a:gd name="T4" fmla="*/ 152 w 184"/>
                <a:gd name="T5" fmla="*/ 37 h 129"/>
                <a:gd name="T6" fmla="*/ 151 w 184"/>
                <a:gd name="T7" fmla="*/ 48 h 129"/>
                <a:gd name="T8" fmla="*/ 144 w 184"/>
                <a:gd name="T9" fmla="*/ 53 h 129"/>
                <a:gd name="T10" fmla="*/ 135 w 184"/>
                <a:gd name="T11" fmla="*/ 57 h 129"/>
                <a:gd name="T12" fmla="*/ 125 w 184"/>
                <a:gd name="T13" fmla="*/ 56 h 129"/>
                <a:gd name="T14" fmla="*/ 124 w 184"/>
                <a:gd name="T15" fmla="*/ 41 h 129"/>
                <a:gd name="T16" fmla="*/ 112 w 184"/>
                <a:gd name="T17" fmla="*/ 35 h 129"/>
                <a:gd name="T18" fmla="*/ 115 w 184"/>
                <a:gd name="T19" fmla="*/ 11 h 129"/>
                <a:gd name="T20" fmla="*/ 112 w 184"/>
                <a:gd name="T21" fmla="*/ 4 h 129"/>
                <a:gd name="T22" fmla="*/ 108 w 184"/>
                <a:gd name="T23" fmla="*/ 1 h 129"/>
                <a:gd name="T24" fmla="*/ 103 w 184"/>
                <a:gd name="T25" fmla="*/ 0 h 129"/>
                <a:gd name="T26" fmla="*/ 98 w 184"/>
                <a:gd name="T27" fmla="*/ 7 h 129"/>
                <a:gd name="T28" fmla="*/ 94 w 184"/>
                <a:gd name="T29" fmla="*/ 12 h 129"/>
                <a:gd name="T30" fmla="*/ 87 w 184"/>
                <a:gd name="T31" fmla="*/ 20 h 129"/>
                <a:gd name="T32" fmla="*/ 82 w 184"/>
                <a:gd name="T33" fmla="*/ 27 h 129"/>
                <a:gd name="T34" fmla="*/ 77 w 184"/>
                <a:gd name="T35" fmla="*/ 33 h 129"/>
                <a:gd name="T36" fmla="*/ 74 w 184"/>
                <a:gd name="T37" fmla="*/ 37 h 129"/>
                <a:gd name="T38" fmla="*/ 67 w 184"/>
                <a:gd name="T39" fmla="*/ 41 h 129"/>
                <a:gd name="T40" fmla="*/ 49 w 184"/>
                <a:gd name="T41" fmla="*/ 47 h 129"/>
                <a:gd name="T42" fmla="*/ 38 w 184"/>
                <a:gd name="T43" fmla="*/ 42 h 129"/>
                <a:gd name="T44" fmla="*/ 25 w 184"/>
                <a:gd name="T45" fmla="*/ 41 h 129"/>
                <a:gd name="T46" fmla="*/ 22 w 184"/>
                <a:gd name="T47" fmla="*/ 44 h 129"/>
                <a:gd name="T48" fmla="*/ 9 w 184"/>
                <a:gd name="T49" fmla="*/ 50 h 129"/>
                <a:gd name="T50" fmla="*/ 7 w 184"/>
                <a:gd name="T51" fmla="*/ 64 h 129"/>
                <a:gd name="T52" fmla="*/ 10 w 184"/>
                <a:gd name="T53" fmla="*/ 82 h 129"/>
                <a:gd name="T54" fmla="*/ 5 w 184"/>
                <a:gd name="T55" fmla="*/ 92 h 129"/>
                <a:gd name="T56" fmla="*/ 11 w 184"/>
                <a:gd name="T57" fmla="*/ 98 h 129"/>
                <a:gd name="T58" fmla="*/ 9 w 184"/>
                <a:gd name="T59" fmla="*/ 109 h 129"/>
                <a:gd name="T60" fmla="*/ 11 w 184"/>
                <a:gd name="T61" fmla="*/ 112 h 129"/>
                <a:gd name="T62" fmla="*/ 22 w 184"/>
                <a:gd name="T63" fmla="*/ 104 h 129"/>
                <a:gd name="T64" fmla="*/ 31 w 184"/>
                <a:gd name="T65" fmla="*/ 100 h 129"/>
                <a:gd name="T66" fmla="*/ 36 w 184"/>
                <a:gd name="T67" fmla="*/ 105 h 129"/>
                <a:gd name="T68" fmla="*/ 41 w 184"/>
                <a:gd name="T69" fmla="*/ 110 h 129"/>
                <a:gd name="T70" fmla="*/ 50 w 184"/>
                <a:gd name="T71" fmla="*/ 116 h 129"/>
                <a:gd name="T72" fmla="*/ 64 w 184"/>
                <a:gd name="T73" fmla="*/ 112 h 129"/>
                <a:gd name="T74" fmla="*/ 68 w 184"/>
                <a:gd name="T75" fmla="*/ 102 h 129"/>
                <a:gd name="T76" fmla="*/ 76 w 184"/>
                <a:gd name="T77" fmla="*/ 108 h 129"/>
                <a:gd name="T78" fmla="*/ 82 w 184"/>
                <a:gd name="T79" fmla="*/ 103 h 129"/>
                <a:gd name="T80" fmla="*/ 94 w 184"/>
                <a:gd name="T81" fmla="*/ 106 h 129"/>
                <a:gd name="T82" fmla="*/ 115 w 184"/>
                <a:gd name="T83" fmla="*/ 97 h 129"/>
                <a:gd name="T84" fmla="*/ 114 w 184"/>
                <a:gd name="T85" fmla="*/ 106 h 129"/>
                <a:gd name="T86" fmla="*/ 126 w 184"/>
                <a:gd name="T87" fmla="*/ 112 h 129"/>
                <a:gd name="T88" fmla="*/ 132 w 184"/>
                <a:gd name="T89" fmla="*/ 110 h 129"/>
                <a:gd name="T90" fmla="*/ 139 w 184"/>
                <a:gd name="T91" fmla="*/ 110 h 129"/>
                <a:gd name="T92" fmla="*/ 149 w 184"/>
                <a:gd name="T93" fmla="*/ 120 h 129"/>
                <a:gd name="T94" fmla="*/ 168 w 184"/>
                <a:gd name="T95" fmla="*/ 129 h 129"/>
                <a:gd name="T96" fmla="*/ 168 w 184"/>
                <a:gd name="T97" fmla="*/ 120 h 129"/>
                <a:gd name="T98" fmla="*/ 173 w 184"/>
                <a:gd name="T99" fmla="*/ 113 h 129"/>
                <a:gd name="T100" fmla="*/ 179 w 184"/>
                <a:gd name="T101" fmla="*/ 95 h 129"/>
                <a:gd name="T102" fmla="*/ 184 w 184"/>
                <a:gd name="T103" fmla="*/ 88 h 129"/>
                <a:gd name="T104" fmla="*/ 180 w 184"/>
                <a:gd name="T105" fmla="*/ 73 h 129"/>
                <a:gd name="T106" fmla="*/ 168 w 184"/>
                <a:gd name="T107" fmla="*/ 6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4" h="129">
                  <a:moveTo>
                    <a:pt x="168" y="60"/>
                  </a:moveTo>
                  <a:cubicBezTo>
                    <a:pt x="167" y="56"/>
                    <a:pt x="169" y="55"/>
                    <a:pt x="165" y="52"/>
                  </a:cubicBezTo>
                  <a:cubicBezTo>
                    <a:pt x="163" y="49"/>
                    <a:pt x="161" y="49"/>
                    <a:pt x="161" y="45"/>
                  </a:cubicBezTo>
                  <a:cubicBezTo>
                    <a:pt x="161" y="42"/>
                    <a:pt x="162" y="40"/>
                    <a:pt x="162" y="37"/>
                  </a:cubicBezTo>
                  <a:cubicBezTo>
                    <a:pt x="162" y="34"/>
                    <a:pt x="163" y="33"/>
                    <a:pt x="159" y="33"/>
                  </a:cubicBezTo>
                  <a:cubicBezTo>
                    <a:pt x="157" y="33"/>
                    <a:pt x="153" y="35"/>
                    <a:pt x="152" y="37"/>
                  </a:cubicBezTo>
                  <a:cubicBezTo>
                    <a:pt x="152" y="40"/>
                    <a:pt x="154" y="41"/>
                    <a:pt x="154" y="43"/>
                  </a:cubicBezTo>
                  <a:cubicBezTo>
                    <a:pt x="154" y="46"/>
                    <a:pt x="152" y="46"/>
                    <a:pt x="151" y="48"/>
                  </a:cubicBezTo>
                  <a:cubicBezTo>
                    <a:pt x="150" y="50"/>
                    <a:pt x="150" y="53"/>
                    <a:pt x="149" y="54"/>
                  </a:cubicBezTo>
                  <a:cubicBezTo>
                    <a:pt x="147" y="55"/>
                    <a:pt x="146" y="53"/>
                    <a:pt x="144" y="53"/>
                  </a:cubicBezTo>
                  <a:cubicBezTo>
                    <a:pt x="144" y="53"/>
                    <a:pt x="140" y="53"/>
                    <a:pt x="139" y="53"/>
                  </a:cubicBezTo>
                  <a:cubicBezTo>
                    <a:pt x="137" y="54"/>
                    <a:pt x="138" y="56"/>
                    <a:pt x="135" y="57"/>
                  </a:cubicBezTo>
                  <a:cubicBezTo>
                    <a:pt x="134" y="58"/>
                    <a:pt x="131" y="56"/>
                    <a:pt x="130" y="56"/>
                  </a:cubicBezTo>
                  <a:cubicBezTo>
                    <a:pt x="128" y="56"/>
                    <a:pt x="127" y="56"/>
                    <a:pt x="125" y="56"/>
                  </a:cubicBezTo>
                  <a:cubicBezTo>
                    <a:pt x="121" y="55"/>
                    <a:pt x="120" y="50"/>
                    <a:pt x="121" y="46"/>
                  </a:cubicBezTo>
                  <a:cubicBezTo>
                    <a:pt x="122" y="44"/>
                    <a:pt x="124" y="43"/>
                    <a:pt x="124" y="41"/>
                  </a:cubicBezTo>
                  <a:cubicBezTo>
                    <a:pt x="124" y="38"/>
                    <a:pt x="123" y="39"/>
                    <a:pt x="121" y="38"/>
                  </a:cubicBezTo>
                  <a:cubicBezTo>
                    <a:pt x="118" y="37"/>
                    <a:pt x="114" y="37"/>
                    <a:pt x="112" y="35"/>
                  </a:cubicBezTo>
                  <a:cubicBezTo>
                    <a:pt x="111" y="33"/>
                    <a:pt x="108" y="27"/>
                    <a:pt x="108" y="25"/>
                  </a:cubicBezTo>
                  <a:cubicBezTo>
                    <a:pt x="111" y="25"/>
                    <a:pt x="116" y="13"/>
                    <a:pt x="115" y="11"/>
                  </a:cubicBezTo>
                  <a:cubicBezTo>
                    <a:pt x="115" y="9"/>
                    <a:pt x="113" y="9"/>
                    <a:pt x="112" y="7"/>
                  </a:cubicBezTo>
                  <a:cubicBezTo>
                    <a:pt x="112" y="6"/>
                    <a:pt x="113" y="5"/>
                    <a:pt x="112" y="4"/>
                  </a:cubicBezTo>
                  <a:cubicBezTo>
                    <a:pt x="112" y="3"/>
                    <a:pt x="111" y="1"/>
                    <a:pt x="110" y="0"/>
                  </a:cubicBezTo>
                  <a:cubicBezTo>
                    <a:pt x="110" y="0"/>
                    <a:pt x="109" y="1"/>
                    <a:pt x="108" y="1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105" y="0"/>
                    <a:pt x="104" y="0"/>
                    <a:pt x="103" y="0"/>
                  </a:cubicBezTo>
                  <a:cubicBezTo>
                    <a:pt x="100" y="0"/>
                    <a:pt x="100" y="3"/>
                    <a:pt x="99" y="4"/>
                  </a:cubicBezTo>
                  <a:cubicBezTo>
                    <a:pt x="99" y="5"/>
                    <a:pt x="98" y="6"/>
                    <a:pt x="98" y="7"/>
                  </a:cubicBezTo>
                  <a:cubicBezTo>
                    <a:pt x="97" y="7"/>
                    <a:pt x="94" y="9"/>
                    <a:pt x="94" y="9"/>
                  </a:cubicBezTo>
                  <a:cubicBezTo>
                    <a:pt x="94" y="10"/>
                    <a:pt x="94" y="11"/>
                    <a:pt x="94" y="12"/>
                  </a:cubicBezTo>
                  <a:cubicBezTo>
                    <a:pt x="93" y="13"/>
                    <a:pt x="92" y="14"/>
                    <a:pt x="91" y="15"/>
                  </a:cubicBezTo>
                  <a:cubicBezTo>
                    <a:pt x="90" y="17"/>
                    <a:pt x="89" y="19"/>
                    <a:pt x="87" y="20"/>
                  </a:cubicBezTo>
                  <a:cubicBezTo>
                    <a:pt x="86" y="21"/>
                    <a:pt x="83" y="21"/>
                    <a:pt x="82" y="23"/>
                  </a:cubicBezTo>
                  <a:cubicBezTo>
                    <a:pt x="81" y="24"/>
                    <a:pt x="82" y="25"/>
                    <a:pt x="82" y="27"/>
                  </a:cubicBezTo>
                  <a:cubicBezTo>
                    <a:pt x="83" y="29"/>
                    <a:pt x="82" y="30"/>
                    <a:pt x="80" y="31"/>
                  </a:cubicBezTo>
                  <a:cubicBezTo>
                    <a:pt x="79" y="31"/>
                    <a:pt x="78" y="32"/>
                    <a:pt x="77" y="33"/>
                  </a:cubicBezTo>
                  <a:cubicBezTo>
                    <a:pt x="77" y="34"/>
                    <a:pt x="77" y="34"/>
                    <a:pt x="76" y="35"/>
                  </a:cubicBezTo>
                  <a:cubicBezTo>
                    <a:pt x="76" y="36"/>
                    <a:pt x="75" y="36"/>
                    <a:pt x="74" y="37"/>
                  </a:cubicBezTo>
                  <a:cubicBezTo>
                    <a:pt x="74" y="37"/>
                    <a:pt x="73" y="38"/>
                    <a:pt x="73" y="39"/>
                  </a:cubicBezTo>
                  <a:cubicBezTo>
                    <a:pt x="71" y="40"/>
                    <a:pt x="68" y="38"/>
                    <a:pt x="67" y="41"/>
                  </a:cubicBezTo>
                  <a:cubicBezTo>
                    <a:pt x="67" y="42"/>
                    <a:pt x="67" y="43"/>
                    <a:pt x="65" y="43"/>
                  </a:cubicBezTo>
                  <a:cubicBezTo>
                    <a:pt x="60" y="45"/>
                    <a:pt x="55" y="47"/>
                    <a:pt x="49" y="47"/>
                  </a:cubicBezTo>
                  <a:cubicBezTo>
                    <a:pt x="47" y="47"/>
                    <a:pt x="41" y="49"/>
                    <a:pt x="40" y="46"/>
                  </a:cubicBezTo>
                  <a:cubicBezTo>
                    <a:pt x="39" y="45"/>
                    <a:pt x="40" y="43"/>
                    <a:pt x="38" y="42"/>
                  </a:cubicBezTo>
                  <a:cubicBezTo>
                    <a:pt x="37" y="40"/>
                    <a:pt x="34" y="40"/>
                    <a:pt x="31" y="39"/>
                  </a:cubicBezTo>
                  <a:cubicBezTo>
                    <a:pt x="29" y="39"/>
                    <a:pt x="26" y="39"/>
                    <a:pt x="25" y="41"/>
                  </a:cubicBezTo>
                  <a:cubicBezTo>
                    <a:pt x="25" y="41"/>
                    <a:pt x="25" y="42"/>
                    <a:pt x="25" y="43"/>
                  </a:cubicBezTo>
                  <a:cubicBezTo>
                    <a:pt x="24" y="44"/>
                    <a:pt x="23" y="44"/>
                    <a:pt x="22" y="44"/>
                  </a:cubicBezTo>
                  <a:cubicBezTo>
                    <a:pt x="19" y="46"/>
                    <a:pt x="19" y="47"/>
                    <a:pt x="18" y="50"/>
                  </a:cubicBezTo>
                  <a:cubicBezTo>
                    <a:pt x="16" y="50"/>
                    <a:pt x="12" y="49"/>
                    <a:pt x="9" y="50"/>
                  </a:cubicBezTo>
                  <a:cubicBezTo>
                    <a:pt x="11" y="55"/>
                    <a:pt x="6" y="54"/>
                    <a:pt x="4" y="56"/>
                  </a:cubicBezTo>
                  <a:cubicBezTo>
                    <a:pt x="0" y="60"/>
                    <a:pt x="5" y="62"/>
                    <a:pt x="7" y="64"/>
                  </a:cubicBezTo>
                  <a:cubicBezTo>
                    <a:pt x="9" y="66"/>
                    <a:pt x="10" y="69"/>
                    <a:pt x="11" y="72"/>
                  </a:cubicBezTo>
                  <a:cubicBezTo>
                    <a:pt x="13" y="75"/>
                    <a:pt x="12" y="79"/>
                    <a:pt x="10" y="82"/>
                  </a:cubicBezTo>
                  <a:cubicBezTo>
                    <a:pt x="8" y="84"/>
                    <a:pt x="3" y="85"/>
                    <a:pt x="3" y="87"/>
                  </a:cubicBezTo>
                  <a:cubicBezTo>
                    <a:pt x="2" y="89"/>
                    <a:pt x="4" y="91"/>
                    <a:pt x="5" y="92"/>
                  </a:cubicBezTo>
                  <a:cubicBezTo>
                    <a:pt x="6" y="94"/>
                    <a:pt x="5" y="96"/>
                    <a:pt x="7" y="97"/>
                  </a:cubicBezTo>
                  <a:cubicBezTo>
                    <a:pt x="8" y="97"/>
                    <a:pt x="10" y="97"/>
                    <a:pt x="11" y="98"/>
                  </a:cubicBezTo>
                  <a:cubicBezTo>
                    <a:pt x="11" y="100"/>
                    <a:pt x="10" y="103"/>
                    <a:pt x="10" y="104"/>
                  </a:cubicBezTo>
                  <a:cubicBezTo>
                    <a:pt x="10" y="106"/>
                    <a:pt x="10" y="107"/>
                    <a:pt x="9" y="109"/>
                  </a:cubicBezTo>
                  <a:cubicBezTo>
                    <a:pt x="9" y="110"/>
                    <a:pt x="9" y="111"/>
                    <a:pt x="9" y="112"/>
                  </a:cubicBezTo>
                  <a:cubicBezTo>
                    <a:pt x="10" y="113"/>
                    <a:pt x="10" y="112"/>
                    <a:pt x="11" y="112"/>
                  </a:cubicBezTo>
                  <a:cubicBezTo>
                    <a:pt x="13" y="111"/>
                    <a:pt x="15" y="112"/>
                    <a:pt x="17" y="109"/>
                  </a:cubicBezTo>
                  <a:cubicBezTo>
                    <a:pt x="19" y="107"/>
                    <a:pt x="21" y="107"/>
                    <a:pt x="22" y="104"/>
                  </a:cubicBezTo>
                  <a:cubicBezTo>
                    <a:pt x="22" y="102"/>
                    <a:pt x="21" y="99"/>
                    <a:pt x="25" y="99"/>
                  </a:cubicBezTo>
                  <a:cubicBezTo>
                    <a:pt x="27" y="99"/>
                    <a:pt x="29" y="100"/>
                    <a:pt x="31" y="100"/>
                  </a:cubicBezTo>
                  <a:cubicBezTo>
                    <a:pt x="33" y="101"/>
                    <a:pt x="34" y="101"/>
                    <a:pt x="35" y="102"/>
                  </a:cubicBezTo>
                  <a:cubicBezTo>
                    <a:pt x="35" y="103"/>
                    <a:pt x="35" y="104"/>
                    <a:pt x="36" y="105"/>
                  </a:cubicBezTo>
                  <a:cubicBezTo>
                    <a:pt x="37" y="106"/>
                    <a:pt x="40" y="106"/>
                    <a:pt x="41" y="107"/>
                  </a:cubicBezTo>
                  <a:cubicBezTo>
                    <a:pt x="41" y="107"/>
                    <a:pt x="41" y="109"/>
                    <a:pt x="41" y="110"/>
                  </a:cubicBezTo>
                  <a:cubicBezTo>
                    <a:pt x="42" y="113"/>
                    <a:pt x="43" y="112"/>
                    <a:pt x="45" y="113"/>
                  </a:cubicBezTo>
                  <a:cubicBezTo>
                    <a:pt x="47" y="114"/>
                    <a:pt x="48" y="115"/>
                    <a:pt x="50" y="116"/>
                  </a:cubicBezTo>
                  <a:cubicBezTo>
                    <a:pt x="51" y="117"/>
                    <a:pt x="53" y="117"/>
                    <a:pt x="55" y="117"/>
                  </a:cubicBezTo>
                  <a:cubicBezTo>
                    <a:pt x="59" y="117"/>
                    <a:pt x="61" y="114"/>
                    <a:pt x="64" y="112"/>
                  </a:cubicBezTo>
                  <a:cubicBezTo>
                    <a:pt x="65" y="110"/>
                    <a:pt x="66" y="110"/>
                    <a:pt x="67" y="108"/>
                  </a:cubicBezTo>
                  <a:cubicBezTo>
                    <a:pt x="67" y="106"/>
                    <a:pt x="66" y="103"/>
                    <a:pt x="68" y="102"/>
                  </a:cubicBezTo>
                  <a:cubicBezTo>
                    <a:pt x="71" y="101"/>
                    <a:pt x="72" y="103"/>
                    <a:pt x="72" y="104"/>
                  </a:cubicBezTo>
                  <a:cubicBezTo>
                    <a:pt x="73" y="107"/>
                    <a:pt x="72" y="108"/>
                    <a:pt x="76" y="108"/>
                  </a:cubicBezTo>
                  <a:cubicBezTo>
                    <a:pt x="78" y="107"/>
                    <a:pt x="80" y="106"/>
                    <a:pt x="81" y="105"/>
                  </a:cubicBezTo>
                  <a:cubicBezTo>
                    <a:pt x="81" y="104"/>
                    <a:pt x="82" y="103"/>
                    <a:pt x="82" y="103"/>
                  </a:cubicBezTo>
                  <a:cubicBezTo>
                    <a:pt x="83" y="102"/>
                    <a:pt x="82" y="102"/>
                    <a:pt x="84" y="102"/>
                  </a:cubicBezTo>
                  <a:cubicBezTo>
                    <a:pt x="88" y="102"/>
                    <a:pt x="89" y="107"/>
                    <a:pt x="94" y="106"/>
                  </a:cubicBezTo>
                  <a:cubicBezTo>
                    <a:pt x="98" y="105"/>
                    <a:pt x="98" y="100"/>
                    <a:pt x="102" y="99"/>
                  </a:cubicBezTo>
                  <a:cubicBezTo>
                    <a:pt x="106" y="98"/>
                    <a:pt x="111" y="96"/>
                    <a:pt x="115" y="97"/>
                  </a:cubicBezTo>
                  <a:cubicBezTo>
                    <a:pt x="118" y="98"/>
                    <a:pt x="117" y="99"/>
                    <a:pt x="115" y="101"/>
                  </a:cubicBezTo>
                  <a:cubicBezTo>
                    <a:pt x="113" y="102"/>
                    <a:pt x="112" y="104"/>
                    <a:pt x="114" y="106"/>
                  </a:cubicBezTo>
                  <a:cubicBezTo>
                    <a:pt x="116" y="109"/>
                    <a:pt x="120" y="107"/>
                    <a:pt x="123" y="108"/>
                  </a:cubicBezTo>
                  <a:cubicBezTo>
                    <a:pt x="125" y="108"/>
                    <a:pt x="123" y="112"/>
                    <a:pt x="126" y="112"/>
                  </a:cubicBezTo>
                  <a:cubicBezTo>
                    <a:pt x="127" y="113"/>
                    <a:pt x="129" y="113"/>
                    <a:pt x="130" y="112"/>
                  </a:cubicBezTo>
                  <a:cubicBezTo>
                    <a:pt x="132" y="112"/>
                    <a:pt x="131" y="111"/>
                    <a:pt x="132" y="110"/>
                  </a:cubicBezTo>
                  <a:cubicBezTo>
                    <a:pt x="133" y="108"/>
                    <a:pt x="133" y="108"/>
                    <a:pt x="135" y="108"/>
                  </a:cubicBezTo>
                  <a:cubicBezTo>
                    <a:pt x="137" y="108"/>
                    <a:pt x="138" y="108"/>
                    <a:pt x="139" y="110"/>
                  </a:cubicBezTo>
                  <a:cubicBezTo>
                    <a:pt x="140" y="112"/>
                    <a:pt x="141" y="114"/>
                    <a:pt x="142" y="115"/>
                  </a:cubicBezTo>
                  <a:cubicBezTo>
                    <a:pt x="144" y="117"/>
                    <a:pt x="147" y="119"/>
                    <a:pt x="149" y="120"/>
                  </a:cubicBezTo>
                  <a:cubicBezTo>
                    <a:pt x="151" y="120"/>
                    <a:pt x="153" y="120"/>
                    <a:pt x="154" y="120"/>
                  </a:cubicBezTo>
                  <a:cubicBezTo>
                    <a:pt x="159" y="122"/>
                    <a:pt x="163" y="128"/>
                    <a:pt x="168" y="129"/>
                  </a:cubicBezTo>
                  <a:cubicBezTo>
                    <a:pt x="168" y="128"/>
                    <a:pt x="167" y="126"/>
                    <a:pt x="167" y="125"/>
                  </a:cubicBezTo>
                  <a:cubicBezTo>
                    <a:pt x="167" y="123"/>
                    <a:pt x="167" y="121"/>
                    <a:pt x="168" y="120"/>
                  </a:cubicBezTo>
                  <a:cubicBezTo>
                    <a:pt x="169" y="118"/>
                    <a:pt x="170" y="117"/>
                    <a:pt x="170" y="116"/>
                  </a:cubicBezTo>
                  <a:cubicBezTo>
                    <a:pt x="171" y="113"/>
                    <a:pt x="170" y="113"/>
                    <a:pt x="173" y="113"/>
                  </a:cubicBezTo>
                  <a:cubicBezTo>
                    <a:pt x="176" y="112"/>
                    <a:pt x="179" y="108"/>
                    <a:pt x="181" y="105"/>
                  </a:cubicBezTo>
                  <a:cubicBezTo>
                    <a:pt x="182" y="102"/>
                    <a:pt x="180" y="98"/>
                    <a:pt x="179" y="95"/>
                  </a:cubicBezTo>
                  <a:cubicBezTo>
                    <a:pt x="178" y="93"/>
                    <a:pt x="179" y="90"/>
                    <a:pt x="179" y="87"/>
                  </a:cubicBezTo>
                  <a:cubicBezTo>
                    <a:pt x="181" y="87"/>
                    <a:pt x="182" y="88"/>
                    <a:pt x="184" y="88"/>
                  </a:cubicBezTo>
                  <a:cubicBezTo>
                    <a:pt x="184" y="83"/>
                    <a:pt x="180" y="78"/>
                    <a:pt x="180" y="73"/>
                  </a:cubicBezTo>
                  <a:cubicBezTo>
                    <a:pt x="180" y="73"/>
                    <a:pt x="180" y="73"/>
                    <a:pt x="180" y="73"/>
                  </a:cubicBezTo>
                  <a:cubicBezTo>
                    <a:pt x="178" y="70"/>
                    <a:pt x="175" y="70"/>
                    <a:pt x="173" y="68"/>
                  </a:cubicBezTo>
                  <a:cubicBezTo>
                    <a:pt x="172" y="66"/>
                    <a:pt x="168" y="62"/>
                    <a:pt x="168" y="60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78538D0B-B31B-A09D-B3CA-826764F55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188" y="8255001"/>
              <a:ext cx="817563" cy="779463"/>
            </a:xfrm>
            <a:custGeom>
              <a:avLst/>
              <a:gdLst>
                <a:gd name="T0" fmla="*/ 57 w 218"/>
                <a:gd name="T1" fmla="*/ 168 h 208"/>
                <a:gd name="T2" fmla="*/ 62 w 218"/>
                <a:gd name="T3" fmla="*/ 151 h 208"/>
                <a:gd name="T4" fmla="*/ 66 w 218"/>
                <a:gd name="T5" fmla="*/ 140 h 208"/>
                <a:gd name="T6" fmla="*/ 77 w 218"/>
                <a:gd name="T7" fmla="*/ 128 h 208"/>
                <a:gd name="T8" fmla="*/ 81 w 218"/>
                <a:gd name="T9" fmla="*/ 129 h 208"/>
                <a:gd name="T10" fmla="*/ 99 w 218"/>
                <a:gd name="T11" fmla="*/ 130 h 208"/>
                <a:gd name="T12" fmla="*/ 107 w 218"/>
                <a:gd name="T13" fmla="*/ 128 h 208"/>
                <a:gd name="T14" fmla="*/ 122 w 218"/>
                <a:gd name="T15" fmla="*/ 123 h 208"/>
                <a:gd name="T16" fmla="*/ 136 w 218"/>
                <a:gd name="T17" fmla="*/ 117 h 208"/>
                <a:gd name="T18" fmla="*/ 138 w 218"/>
                <a:gd name="T19" fmla="*/ 104 h 208"/>
                <a:gd name="T20" fmla="*/ 148 w 218"/>
                <a:gd name="T21" fmla="*/ 91 h 208"/>
                <a:gd name="T22" fmla="*/ 160 w 218"/>
                <a:gd name="T23" fmla="*/ 80 h 208"/>
                <a:gd name="T24" fmla="*/ 170 w 218"/>
                <a:gd name="T25" fmla="*/ 84 h 208"/>
                <a:gd name="T26" fmla="*/ 181 w 218"/>
                <a:gd name="T27" fmla="*/ 85 h 208"/>
                <a:gd name="T28" fmla="*/ 192 w 218"/>
                <a:gd name="T29" fmla="*/ 82 h 208"/>
                <a:gd name="T30" fmla="*/ 196 w 218"/>
                <a:gd name="T31" fmla="*/ 61 h 208"/>
                <a:gd name="T32" fmla="*/ 211 w 218"/>
                <a:gd name="T33" fmla="*/ 54 h 208"/>
                <a:gd name="T34" fmla="*/ 216 w 218"/>
                <a:gd name="T35" fmla="*/ 35 h 208"/>
                <a:gd name="T36" fmla="*/ 204 w 218"/>
                <a:gd name="T37" fmla="*/ 9 h 208"/>
                <a:gd name="T38" fmla="*/ 213 w 218"/>
                <a:gd name="T39" fmla="*/ 7 h 208"/>
                <a:gd name="T40" fmla="*/ 206 w 218"/>
                <a:gd name="T41" fmla="*/ 4 h 208"/>
                <a:gd name="T42" fmla="*/ 190 w 218"/>
                <a:gd name="T43" fmla="*/ 1 h 208"/>
                <a:gd name="T44" fmla="*/ 178 w 218"/>
                <a:gd name="T45" fmla="*/ 10 h 208"/>
                <a:gd name="T46" fmla="*/ 162 w 218"/>
                <a:gd name="T47" fmla="*/ 14 h 208"/>
                <a:gd name="T48" fmla="*/ 142 w 218"/>
                <a:gd name="T49" fmla="*/ 23 h 208"/>
                <a:gd name="T50" fmla="*/ 127 w 218"/>
                <a:gd name="T51" fmla="*/ 29 h 208"/>
                <a:gd name="T52" fmla="*/ 131 w 218"/>
                <a:gd name="T53" fmla="*/ 45 h 208"/>
                <a:gd name="T54" fmla="*/ 108 w 218"/>
                <a:gd name="T55" fmla="*/ 60 h 208"/>
                <a:gd name="T56" fmla="*/ 89 w 218"/>
                <a:gd name="T57" fmla="*/ 81 h 208"/>
                <a:gd name="T58" fmla="*/ 75 w 218"/>
                <a:gd name="T59" fmla="*/ 92 h 208"/>
                <a:gd name="T60" fmla="*/ 48 w 218"/>
                <a:gd name="T61" fmla="*/ 117 h 208"/>
                <a:gd name="T62" fmla="*/ 26 w 218"/>
                <a:gd name="T63" fmla="*/ 139 h 208"/>
                <a:gd name="T64" fmla="*/ 5 w 218"/>
                <a:gd name="T65" fmla="*/ 149 h 208"/>
                <a:gd name="T66" fmla="*/ 4 w 218"/>
                <a:gd name="T67" fmla="*/ 154 h 208"/>
                <a:gd name="T68" fmla="*/ 7 w 218"/>
                <a:gd name="T69" fmla="*/ 161 h 208"/>
                <a:gd name="T70" fmla="*/ 4 w 218"/>
                <a:gd name="T71" fmla="*/ 185 h 208"/>
                <a:gd name="T72" fmla="*/ 16 w 218"/>
                <a:gd name="T73" fmla="*/ 191 h 208"/>
                <a:gd name="T74" fmla="*/ 17 w 218"/>
                <a:gd name="T75" fmla="*/ 206 h 208"/>
                <a:gd name="T76" fmla="*/ 27 w 218"/>
                <a:gd name="T77" fmla="*/ 207 h 208"/>
                <a:gd name="T78" fmla="*/ 36 w 218"/>
                <a:gd name="T79" fmla="*/ 203 h 208"/>
                <a:gd name="T80" fmla="*/ 43 w 218"/>
                <a:gd name="T81" fmla="*/ 198 h 208"/>
                <a:gd name="T82" fmla="*/ 44 w 218"/>
                <a:gd name="T83" fmla="*/ 187 h 208"/>
                <a:gd name="T84" fmla="*/ 53 w 218"/>
                <a:gd name="T85" fmla="*/ 18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8" h="208">
                  <a:moveTo>
                    <a:pt x="51" y="176"/>
                  </a:moveTo>
                  <a:cubicBezTo>
                    <a:pt x="48" y="170"/>
                    <a:pt x="53" y="171"/>
                    <a:pt x="57" y="168"/>
                  </a:cubicBezTo>
                  <a:cubicBezTo>
                    <a:pt x="61" y="164"/>
                    <a:pt x="61" y="162"/>
                    <a:pt x="61" y="157"/>
                  </a:cubicBezTo>
                  <a:cubicBezTo>
                    <a:pt x="61" y="155"/>
                    <a:pt x="61" y="153"/>
                    <a:pt x="62" y="151"/>
                  </a:cubicBezTo>
                  <a:cubicBezTo>
                    <a:pt x="63" y="149"/>
                    <a:pt x="65" y="148"/>
                    <a:pt x="65" y="146"/>
                  </a:cubicBezTo>
                  <a:cubicBezTo>
                    <a:pt x="58" y="146"/>
                    <a:pt x="64" y="141"/>
                    <a:pt x="66" y="140"/>
                  </a:cubicBezTo>
                  <a:cubicBezTo>
                    <a:pt x="70" y="138"/>
                    <a:pt x="74" y="137"/>
                    <a:pt x="75" y="132"/>
                  </a:cubicBezTo>
                  <a:cubicBezTo>
                    <a:pt x="75" y="130"/>
                    <a:pt x="74" y="129"/>
                    <a:pt x="77" y="128"/>
                  </a:cubicBezTo>
                  <a:cubicBezTo>
                    <a:pt x="77" y="127"/>
                    <a:pt x="79" y="127"/>
                    <a:pt x="79" y="127"/>
                  </a:cubicBezTo>
                  <a:cubicBezTo>
                    <a:pt x="81" y="128"/>
                    <a:pt x="81" y="129"/>
                    <a:pt x="81" y="129"/>
                  </a:cubicBezTo>
                  <a:cubicBezTo>
                    <a:pt x="84" y="131"/>
                    <a:pt x="87" y="128"/>
                    <a:pt x="91" y="128"/>
                  </a:cubicBezTo>
                  <a:cubicBezTo>
                    <a:pt x="95" y="128"/>
                    <a:pt x="96" y="133"/>
                    <a:pt x="99" y="130"/>
                  </a:cubicBezTo>
                  <a:cubicBezTo>
                    <a:pt x="100" y="129"/>
                    <a:pt x="100" y="126"/>
                    <a:pt x="103" y="126"/>
                  </a:cubicBezTo>
                  <a:cubicBezTo>
                    <a:pt x="103" y="126"/>
                    <a:pt x="106" y="128"/>
                    <a:pt x="107" y="128"/>
                  </a:cubicBezTo>
                  <a:cubicBezTo>
                    <a:pt x="109" y="128"/>
                    <a:pt x="116" y="128"/>
                    <a:pt x="118" y="127"/>
                  </a:cubicBezTo>
                  <a:cubicBezTo>
                    <a:pt x="120" y="126"/>
                    <a:pt x="120" y="124"/>
                    <a:pt x="122" y="123"/>
                  </a:cubicBezTo>
                  <a:cubicBezTo>
                    <a:pt x="124" y="123"/>
                    <a:pt x="126" y="122"/>
                    <a:pt x="127" y="121"/>
                  </a:cubicBezTo>
                  <a:cubicBezTo>
                    <a:pt x="130" y="121"/>
                    <a:pt x="138" y="122"/>
                    <a:pt x="136" y="117"/>
                  </a:cubicBezTo>
                  <a:cubicBezTo>
                    <a:pt x="136" y="114"/>
                    <a:pt x="126" y="114"/>
                    <a:pt x="128" y="110"/>
                  </a:cubicBezTo>
                  <a:cubicBezTo>
                    <a:pt x="128" y="108"/>
                    <a:pt x="137" y="105"/>
                    <a:pt x="138" y="104"/>
                  </a:cubicBezTo>
                  <a:cubicBezTo>
                    <a:pt x="142" y="102"/>
                    <a:pt x="144" y="99"/>
                    <a:pt x="146" y="96"/>
                  </a:cubicBezTo>
                  <a:cubicBezTo>
                    <a:pt x="147" y="94"/>
                    <a:pt x="147" y="92"/>
                    <a:pt x="148" y="91"/>
                  </a:cubicBezTo>
                  <a:cubicBezTo>
                    <a:pt x="150" y="89"/>
                    <a:pt x="152" y="89"/>
                    <a:pt x="153" y="87"/>
                  </a:cubicBezTo>
                  <a:cubicBezTo>
                    <a:pt x="156" y="84"/>
                    <a:pt x="155" y="79"/>
                    <a:pt x="160" y="80"/>
                  </a:cubicBezTo>
                  <a:cubicBezTo>
                    <a:pt x="163" y="80"/>
                    <a:pt x="163" y="82"/>
                    <a:pt x="165" y="83"/>
                  </a:cubicBezTo>
                  <a:cubicBezTo>
                    <a:pt x="166" y="84"/>
                    <a:pt x="168" y="84"/>
                    <a:pt x="170" y="84"/>
                  </a:cubicBezTo>
                  <a:cubicBezTo>
                    <a:pt x="172" y="84"/>
                    <a:pt x="173" y="83"/>
                    <a:pt x="174" y="82"/>
                  </a:cubicBezTo>
                  <a:cubicBezTo>
                    <a:pt x="177" y="82"/>
                    <a:pt x="178" y="84"/>
                    <a:pt x="181" y="85"/>
                  </a:cubicBezTo>
                  <a:cubicBezTo>
                    <a:pt x="183" y="86"/>
                    <a:pt x="186" y="84"/>
                    <a:pt x="189" y="83"/>
                  </a:cubicBezTo>
                  <a:cubicBezTo>
                    <a:pt x="190" y="83"/>
                    <a:pt x="191" y="82"/>
                    <a:pt x="192" y="82"/>
                  </a:cubicBezTo>
                  <a:cubicBezTo>
                    <a:pt x="188" y="76"/>
                    <a:pt x="202" y="72"/>
                    <a:pt x="198" y="65"/>
                  </a:cubicBezTo>
                  <a:cubicBezTo>
                    <a:pt x="197" y="63"/>
                    <a:pt x="194" y="64"/>
                    <a:pt x="196" y="61"/>
                  </a:cubicBezTo>
                  <a:cubicBezTo>
                    <a:pt x="197" y="59"/>
                    <a:pt x="199" y="59"/>
                    <a:pt x="201" y="58"/>
                  </a:cubicBezTo>
                  <a:cubicBezTo>
                    <a:pt x="204" y="56"/>
                    <a:pt x="207" y="56"/>
                    <a:pt x="211" y="54"/>
                  </a:cubicBezTo>
                  <a:cubicBezTo>
                    <a:pt x="216" y="53"/>
                    <a:pt x="214" y="49"/>
                    <a:pt x="214" y="45"/>
                  </a:cubicBezTo>
                  <a:cubicBezTo>
                    <a:pt x="214" y="41"/>
                    <a:pt x="216" y="39"/>
                    <a:pt x="216" y="35"/>
                  </a:cubicBezTo>
                  <a:cubicBezTo>
                    <a:pt x="218" y="26"/>
                    <a:pt x="208" y="23"/>
                    <a:pt x="203" y="18"/>
                  </a:cubicBezTo>
                  <a:cubicBezTo>
                    <a:pt x="200" y="15"/>
                    <a:pt x="200" y="11"/>
                    <a:pt x="204" y="9"/>
                  </a:cubicBezTo>
                  <a:cubicBezTo>
                    <a:pt x="206" y="7"/>
                    <a:pt x="210" y="7"/>
                    <a:pt x="213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6" y="5"/>
                    <a:pt x="217" y="7"/>
                    <a:pt x="215" y="5"/>
                  </a:cubicBezTo>
                  <a:cubicBezTo>
                    <a:pt x="214" y="3"/>
                    <a:pt x="209" y="4"/>
                    <a:pt x="206" y="4"/>
                  </a:cubicBezTo>
                  <a:cubicBezTo>
                    <a:pt x="202" y="4"/>
                    <a:pt x="199" y="5"/>
                    <a:pt x="195" y="5"/>
                  </a:cubicBezTo>
                  <a:cubicBezTo>
                    <a:pt x="191" y="5"/>
                    <a:pt x="193" y="2"/>
                    <a:pt x="190" y="1"/>
                  </a:cubicBezTo>
                  <a:cubicBezTo>
                    <a:pt x="186" y="0"/>
                    <a:pt x="185" y="3"/>
                    <a:pt x="184" y="5"/>
                  </a:cubicBezTo>
                  <a:cubicBezTo>
                    <a:pt x="182" y="6"/>
                    <a:pt x="180" y="9"/>
                    <a:pt x="178" y="10"/>
                  </a:cubicBezTo>
                  <a:cubicBezTo>
                    <a:pt x="175" y="10"/>
                    <a:pt x="174" y="10"/>
                    <a:pt x="172" y="12"/>
                  </a:cubicBezTo>
                  <a:cubicBezTo>
                    <a:pt x="170" y="13"/>
                    <a:pt x="168" y="13"/>
                    <a:pt x="162" y="14"/>
                  </a:cubicBezTo>
                  <a:cubicBezTo>
                    <a:pt x="156" y="14"/>
                    <a:pt x="148" y="18"/>
                    <a:pt x="146" y="19"/>
                  </a:cubicBezTo>
                  <a:cubicBezTo>
                    <a:pt x="143" y="21"/>
                    <a:pt x="142" y="21"/>
                    <a:pt x="142" y="23"/>
                  </a:cubicBezTo>
                  <a:cubicBezTo>
                    <a:pt x="141" y="25"/>
                    <a:pt x="136" y="26"/>
                    <a:pt x="132" y="25"/>
                  </a:cubicBezTo>
                  <a:cubicBezTo>
                    <a:pt x="128" y="25"/>
                    <a:pt x="125" y="27"/>
                    <a:pt x="127" y="29"/>
                  </a:cubicBezTo>
                  <a:cubicBezTo>
                    <a:pt x="130" y="31"/>
                    <a:pt x="129" y="31"/>
                    <a:pt x="132" y="32"/>
                  </a:cubicBezTo>
                  <a:cubicBezTo>
                    <a:pt x="134" y="34"/>
                    <a:pt x="132" y="40"/>
                    <a:pt x="131" y="45"/>
                  </a:cubicBezTo>
                  <a:cubicBezTo>
                    <a:pt x="130" y="49"/>
                    <a:pt x="124" y="51"/>
                    <a:pt x="120" y="53"/>
                  </a:cubicBezTo>
                  <a:cubicBezTo>
                    <a:pt x="116" y="55"/>
                    <a:pt x="112" y="58"/>
                    <a:pt x="108" y="60"/>
                  </a:cubicBezTo>
                  <a:cubicBezTo>
                    <a:pt x="105" y="63"/>
                    <a:pt x="100" y="66"/>
                    <a:pt x="97" y="71"/>
                  </a:cubicBezTo>
                  <a:cubicBezTo>
                    <a:pt x="94" y="76"/>
                    <a:pt x="91" y="78"/>
                    <a:pt x="89" y="81"/>
                  </a:cubicBezTo>
                  <a:cubicBezTo>
                    <a:pt x="87" y="84"/>
                    <a:pt x="85" y="88"/>
                    <a:pt x="82" y="89"/>
                  </a:cubicBezTo>
                  <a:cubicBezTo>
                    <a:pt x="79" y="91"/>
                    <a:pt x="78" y="90"/>
                    <a:pt x="75" y="92"/>
                  </a:cubicBezTo>
                  <a:cubicBezTo>
                    <a:pt x="72" y="94"/>
                    <a:pt x="65" y="100"/>
                    <a:pt x="63" y="102"/>
                  </a:cubicBezTo>
                  <a:cubicBezTo>
                    <a:pt x="60" y="105"/>
                    <a:pt x="50" y="114"/>
                    <a:pt x="48" y="117"/>
                  </a:cubicBezTo>
                  <a:cubicBezTo>
                    <a:pt x="45" y="120"/>
                    <a:pt x="37" y="129"/>
                    <a:pt x="34" y="132"/>
                  </a:cubicBezTo>
                  <a:cubicBezTo>
                    <a:pt x="30" y="134"/>
                    <a:pt x="27" y="135"/>
                    <a:pt x="26" y="139"/>
                  </a:cubicBezTo>
                  <a:cubicBezTo>
                    <a:pt x="25" y="142"/>
                    <a:pt x="24" y="143"/>
                    <a:pt x="20" y="145"/>
                  </a:cubicBezTo>
                  <a:cubicBezTo>
                    <a:pt x="16" y="148"/>
                    <a:pt x="10" y="149"/>
                    <a:pt x="5" y="149"/>
                  </a:cubicBezTo>
                  <a:cubicBezTo>
                    <a:pt x="3" y="149"/>
                    <a:pt x="3" y="149"/>
                    <a:pt x="2" y="150"/>
                  </a:cubicBezTo>
                  <a:cubicBezTo>
                    <a:pt x="3" y="151"/>
                    <a:pt x="4" y="153"/>
                    <a:pt x="4" y="154"/>
                  </a:cubicBezTo>
                  <a:cubicBezTo>
                    <a:pt x="5" y="155"/>
                    <a:pt x="4" y="156"/>
                    <a:pt x="4" y="157"/>
                  </a:cubicBezTo>
                  <a:cubicBezTo>
                    <a:pt x="5" y="159"/>
                    <a:pt x="7" y="159"/>
                    <a:pt x="7" y="161"/>
                  </a:cubicBezTo>
                  <a:cubicBezTo>
                    <a:pt x="8" y="163"/>
                    <a:pt x="3" y="175"/>
                    <a:pt x="0" y="175"/>
                  </a:cubicBezTo>
                  <a:cubicBezTo>
                    <a:pt x="0" y="177"/>
                    <a:pt x="3" y="183"/>
                    <a:pt x="4" y="185"/>
                  </a:cubicBezTo>
                  <a:cubicBezTo>
                    <a:pt x="6" y="187"/>
                    <a:pt x="10" y="187"/>
                    <a:pt x="13" y="188"/>
                  </a:cubicBezTo>
                  <a:cubicBezTo>
                    <a:pt x="15" y="189"/>
                    <a:pt x="16" y="188"/>
                    <a:pt x="16" y="191"/>
                  </a:cubicBezTo>
                  <a:cubicBezTo>
                    <a:pt x="16" y="193"/>
                    <a:pt x="14" y="194"/>
                    <a:pt x="13" y="196"/>
                  </a:cubicBezTo>
                  <a:cubicBezTo>
                    <a:pt x="12" y="200"/>
                    <a:pt x="13" y="205"/>
                    <a:pt x="17" y="206"/>
                  </a:cubicBezTo>
                  <a:cubicBezTo>
                    <a:pt x="19" y="206"/>
                    <a:pt x="20" y="206"/>
                    <a:pt x="22" y="206"/>
                  </a:cubicBezTo>
                  <a:cubicBezTo>
                    <a:pt x="23" y="206"/>
                    <a:pt x="26" y="208"/>
                    <a:pt x="27" y="207"/>
                  </a:cubicBezTo>
                  <a:cubicBezTo>
                    <a:pt x="30" y="206"/>
                    <a:pt x="29" y="204"/>
                    <a:pt x="31" y="203"/>
                  </a:cubicBezTo>
                  <a:cubicBezTo>
                    <a:pt x="32" y="203"/>
                    <a:pt x="36" y="203"/>
                    <a:pt x="36" y="203"/>
                  </a:cubicBezTo>
                  <a:cubicBezTo>
                    <a:pt x="38" y="203"/>
                    <a:pt x="39" y="205"/>
                    <a:pt x="41" y="204"/>
                  </a:cubicBezTo>
                  <a:cubicBezTo>
                    <a:pt x="42" y="203"/>
                    <a:pt x="42" y="200"/>
                    <a:pt x="43" y="198"/>
                  </a:cubicBezTo>
                  <a:cubicBezTo>
                    <a:pt x="44" y="196"/>
                    <a:pt x="46" y="196"/>
                    <a:pt x="46" y="193"/>
                  </a:cubicBezTo>
                  <a:cubicBezTo>
                    <a:pt x="46" y="191"/>
                    <a:pt x="44" y="190"/>
                    <a:pt x="44" y="187"/>
                  </a:cubicBezTo>
                  <a:cubicBezTo>
                    <a:pt x="45" y="185"/>
                    <a:pt x="49" y="183"/>
                    <a:pt x="51" y="183"/>
                  </a:cubicBezTo>
                  <a:cubicBezTo>
                    <a:pt x="52" y="183"/>
                    <a:pt x="52" y="183"/>
                    <a:pt x="53" y="183"/>
                  </a:cubicBezTo>
                  <a:cubicBezTo>
                    <a:pt x="53" y="180"/>
                    <a:pt x="52" y="177"/>
                    <a:pt x="51" y="176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BFDC40C4-E7E7-6110-2048-D31F386E2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575" y="8551863"/>
              <a:ext cx="708025" cy="539750"/>
            </a:xfrm>
            <a:custGeom>
              <a:avLst/>
              <a:gdLst>
                <a:gd name="T0" fmla="*/ 185 w 189"/>
                <a:gd name="T1" fmla="*/ 89 h 144"/>
                <a:gd name="T2" fmla="*/ 180 w 189"/>
                <a:gd name="T3" fmla="*/ 73 h 144"/>
                <a:gd name="T4" fmla="*/ 176 w 189"/>
                <a:gd name="T5" fmla="*/ 49 h 144"/>
                <a:gd name="T6" fmla="*/ 170 w 189"/>
                <a:gd name="T7" fmla="*/ 40 h 144"/>
                <a:gd name="T8" fmla="*/ 168 w 189"/>
                <a:gd name="T9" fmla="*/ 20 h 144"/>
                <a:gd name="T10" fmla="*/ 155 w 189"/>
                <a:gd name="T11" fmla="*/ 6 h 144"/>
                <a:gd name="T12" fmla="*/ 144 w 189"/>
                <a:gd name="T13" fmla="*/ 3 h 144"/>
                <a:gd name="T14" fmla="*/ 133 w 189"/>
                <a:gd name="T15" fmla="*/ 6 h 144"/>
                <a:gd name="T16" fmla="*/ 122 w 189"/>
                <a:gd name="T17" fmla="*/ 5 h 144"/>
                <a:gd name="T18" fmla="*/ 112 w 189"/>
                <a:gd name="T19" fmla="*/ 1 h 144"/>
                <a:gd name="T20" fmla="*/ 100 w 189"/>
                <a:gd name="T21" fmla="*/ 12 h 144"/>
                <a:gd name="T22" fmla="*/ 90 w 189"/>
                <a:gd name="T23" fmla="*/ 25 h 144"/>
                <a:gd name="T24" fmla="*/ 88 w 189"/>
                <a:gd name="T25" fmla="*/ 38 h 144"/>
                <a:gd name="T26" fmla="*/ 74 w 189"/>
                <a:gd name="T27" fmla="*/ 44 h 144"/>
                <a:gd name="T28" fmla="*/ 59 w 189"/>
                <a:gd name="T29" fmla="*/ 49 h 144"/>
                <a:gd name="T30" fmla="*/ 51 w 189"/>
                <a:gd name="T31" fmla="*/ 51 h 144"/>
                <a:gd name="T32" fmla="*/ 33 w 189"/>
                <a:gd name="T33" fmla="*/ 50 h 144"/>
                <a:gd name="T34" fmla="*/ 29 w 189"/>
                <a:gd name="T35" fmla="*/ 49 h 144"/>
                <a:gd name="T36" fmla="*/ 18 w 189"/>
                <a:gd name="T37" fmla="*/ 61 h 144"/>
                <a:gd name="T38" fmla="*/ 14 w 189"/>
                <a:gd name="T39" fmla="*/ 72 h 144"/>
                <a:gd name="T40" fmla="*/ 9 w 189"/>
                <a:gd name="T41" fmla="*/ 89 h 144"/>
                <a:gd name="T42" fmla="*/ 5 w 189"/>
                <a:gd name="T43" fmla="*/ 104 h 144"/>
                <a:gd name="T44" fmla="*/ 5 w 189"/>
                <a:gd name="T45" fmla="*/ 116 h 144"/>
                <a:gd name="T46" fmla="*/ 12 w 189"/>
                <a:gd name="T47" fmla="*/ 131 h 144"/>
                <a:gd name="T48" fmla="*/ 24 w 189"/>
                <a:gd name="T49" fmla="*/ 144 h 144"/>
                <a:gd name="T50" fmla="*/ 28 w 189"/>
                <a:gd name="T51" fmla="*/ 131 h 144"/>
                <a:gd name="T52" fmla="*/ 39 w 189"/>
                <a:gd name="T53" fmla="*/ 121 h 144"/>
                <a:gd name="T54" fmla="*/ 52 w 189"/>
                <a:gd name="T55" fmla="*/ 121 h 144"/>
                <a:gd name="T56" fmla="*/ 62 w 189"/>
                <a:gd name="T57" fmla="*/ 125 h 144"/>
                <a:gd name="T58" fmla="*/ 66 w 189"/>
                <a:gd name="T59" fmla="*/ 134 h 144"/>
                <a:gd name="T60" fmla="*/ 70 w 189"/>
                <a:gd name="T61" fmla="*/ 138 h 144"/>
                <a:gd name="T62" fmla="*/ 81 w 189"/>
                <a:gd name="T63" fmla="*/ 140 h 144"/>
                <a:gd name="T64" fmla="*/ 91 w 189"/>
                <a:gd name="T65" fmla="*/ 138 h 144"/>
                <a:gd name="T66" fmla="*/ 94 w 189"/>
                <a:gd name="T67" fmla="*/ 137 h 144"/>
                <a:gd name="T68" fmla="*/ 108 w 189"/>
                <a:gd name="T69" fmla="*/ 129 h 144"/>
                <a:gd name="T70" fmla="*/ 116 w 189"/>
                <a:gd name="T71" fmla="*/ 127 h 144"/>
                <a:gd name="T72" fmla="*/ 133 w 189"/>
                <a:gd name="T73" fmla="*/ 128 h 144"/>
                <a:gd name="T74" fmla="*/ 145 w 189"/>
                <a:gd name="T75" fmla="*/ 137 h 144"/>
                <a:gd name="T76" fmla="*/ 150 w 189"/>
                <a:gd name="T77" fmla="*/ 123 h 144"/>
                <a:gd name="T78" fmla="*/ 158 w 189"/>
                <a:gd name="T79" fmla="*/ 111 h 144"/>
                <a:gd name="T80" fmla="*/ 169 w 189"/>
                <a:gd name="T81" fmla="*/ 120 h 144"/>
                <a:gd name="T82" fmla="*/ 175 w 189"/>
                <a:gd name="T83" fmla="*/ 115 h 144"/>
                <a:gd name="T84" fmla="*/ 180 w 189"/>
                <a:gd name="T85" fmla="*/ 108 h 144"/>
                <a:gd name="T86" fmla="*/ 185 w 189"/>
                <a:gd name="T87" fmla="*/ 104 h 144"/>
                <a:gd name="T88" fmla="*/ 187 w 189"/>
                <a:gd name="T89" fmla="*/ 10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" h="144">
                  <a:moveTo>
                    <a:pt x="188" y="97"/>
                  </a:moveTo>
                  <a:cubicBezTo>
                    <a:pt x="188" y="93"/>
                    <a:pt x="187" y="92"/>
                    <a:pt x="185" y="89"/>
                  </a:cubicBezTo>
                  <a:cubicBezTo>
                    <a:pt x="184" y="86"/>
                    <a:pt x="180" y="84"/>
                    <a:pt x="179" y="81"/>
                  </a:cubicBezTo>
                  <a:cubicBezTo>
                    <a:pt x="178" y="78"/>
                    <a:pt x="180" y="76"/>
                    <a:pt x="180" y="73"/>
                  </a:cubicBezTo>
                  <a:cubicBezTo>
                    <a:pt x="180" y="70"/>
                    <a:pt x="179" y="68"/>
                    <a:pt x="177" y="66"/>
                  </a:cubicBezTo>
                  <a:cubicBezTo>
                    <a:pt x="174" y="60"/>
                    <a:pt x="179" y="54"/>
                    <a:pt x="176" y="49"/>
                  </a:cubicBezTo>
                  <a:cubicBezTo>
                    <a:pt x="175" y="47"/>
                    <a:pt x="173" y="46"/>
                    <a:pt x="172" y="44"/>
                  </a:cubicBezTo>
                  <a:cubicBezTo>
                    <a:pt x="171" y="43"/>
                    <a:pt x="170" y="41"/>
                    <a:pt x="170" y="40"/>
                  </a:cubicBezTo>
                  <a:cubicBezTo>
                    <a:pt x="167" y="36"/>
                    <a:pt x="166" y="35"/>
                    <a:pt x="166" y="30"/>
                  </a:cubicBezTo>
                  <a:cubicBezTo>
                    <a:pt x="166" y="26"/>
                    <a:pt x="167" y="24"/>
                    <a:pt x="168" y="20"/>
                  </a:cubicBezTo>
                  <a:cubicBezTo>
                    <a:pt x="169" y="17"/>
                    <a:pt x="166" y="13"/>
                    <a:pt x="164" y="10"/>
                  </a:cubicBezTo>
                  <a:cubicBezTo>
                    <a:pt x="162" y="7"/>
                    <a:pt x="159" y="7"/>
                    <a:pt x="155" y="6"/>
                  </a:cubicBezTo>
                  <a:cubicBezTo>
                    <a:pt x="152" y="6"/>
                    <a:pt x="147" y="7"/>
                    <a:pt x="145" y="5"/>
                  </a:cubicBezTo>
                  <a:cubicBezTo>
                    <a:pt x="144" y="4"/>
                    <a:pt x="144" y="4"/>
                    <a:pt x="144" y="3"/>
                  </a:cubicBezTo>
                  <a:cubicBezTo>
                    <a:pt x="143" y="3"/>
                    <a:pt x="142" y="4"/>
                    <a:pt x="141" y="4"/>
                  </a:cubicBezTo>
                  <a:cubicBezTo>
                    <a:pt x="138" y="5"/>
                    <a:pt x="135" y="7"/>
                    <a:pt x="133" y="6"/>
                  </a:cubicBezTo>
                  <a:cubicBezTo>
                    <a:pt x="130" y="5"/>
                    <a:pt x="129" y="3"/>
                    <a:pt x="126" y="3"/>
                  </a:cubicBezTo>
                  <a:cubicBezTo>
                    <a:pt x="125" y="4"/>
                    <a:pt x="124" y="5"/>
                    <a:pt x="122" y="5"/>
                  </a:cubicBezTo>
                  <a:cubicBezTo>
                    <a:pt x="120" y="5"/>
                    <a:pt x="118" y="5"/>
                    <a:pt x="117" y="4"/>
                  </a:cubicBezTo>
                  <a:cubicBezTo>
                    <a:pt x="115" y="3"/>
                    <a:pt x="115" y="1"/>
                    <a:pt x="112" y="1"/>
                  </a:cubicBezTo>
                  <a:cubicBezTo>
                    <a:pt x="107" y="0"/>
                    <a:pt x="108" y="5"/>
                    <a:pt x="105" y="8"/>
                  </a:cubicBezTo>
                  <a:cubicBezTo>
                    <a:pt x="104" y="10"/>
                    <a:pt x="102" y="10"/>
                    <a:pt x="100" y="12"/>
                  </a:cubicBezTo>
                  <a:cubicBezTo>
                    <a:pt x="99" y="13"/>
                    <a:pt x="99" y="15"/>
                    <a:pt x="98" y="17"/>
                  </a:cubicBezTo>
                  <a:cubicBezTo>
                    <a:pt x="96" y="20"/>
                    <a:pt x="94" y="23"/>
                    <a:pt x="90" y="25"/>
                  </a:cubicBezTo>
                  <a:cubicBezTo>
                    <a:pt x="89" y="26"/>
                    <a:pt x="80" y="29"/>
                    <a:pt x="80" y="31"/>
                  </a:cubicBezTo>
                  <a:cubicBezTo>
                    <a:pt x="78" y="35"/>
                    <a:pt x="88" y="35"/>
                    <a:pt x="88" y="38"/>
                  </a:cubicBezTo>
                  <a:cubicBezTo>
                    <a:pt x="90" y="43"/>
                    <a:pt x="82" y="42"/>
                    <a:pt x="79" y="42"/>
                  </a:cubicBezTo>
                  <a:cubicBezTo>
                    <a:pt x="78" y="43"/>
                    <a:pt x="76" y="44"/>
                    <a:pt x="74" y="44"/>
                  </a:cubicBezTo>
                  <a:cubicBezTo>
                    <a:pt x="72" y="45"/>
                    <a:pt x="72" y="47"/>
                    <a:pt x="70" y="48"/>
                  </a:cubicBezTo>
                  <a:cubicBezTo>
                    <a:pt x="68" y="49"/>
                    <a:pt x="61" y="49"/>
                    <a:pt x="59" y="49"/>
                  </a:cubicBezTo>
                  <a:cubicBezTo>
                    <a:pt x="58" y="49"/>
                    <a:pt x="55" y="47"/>
                    <a:pt x="55" y="47"/>
                  </a:cubicBezTo>
                  <a:cubicBezTo>
                    <a:pt x="52" y="47"/>
                    <a:pt x="52" y="50"/>
                    <a:pt x="51" y="51"/>
                  </a:cubicBezTo>
                  <a:cubicBezTo>
                    <a:pt x="48" y="54"/>
                    <a:pt x="47" y="49"/>
                    <a:pt x="43" y="49"/>
                  </a:cubicBezTo>
                  <a:cubicBezTo>
                    <a:pt x="39" y="49"/>
                    <a:pt x="36" y="52"/>
                    <a:pt x="33" y="50"/>
                  </a:cubicBezTo>
                  <a:cubicBezTo>
                    <a:pt x="33" y="50"/>
                    <a:pt x="33" y="49"/>
                    <a:pt x="31" y="48"/>
                  </a:cubicBezTo>
                  <a:cubicBezTo>
                    <a:pt x="31" y="48"/>
                    <a:pt x="29" y="48"/>
                    <a:pt x="29" y="49"/>
                  </a:cubicBezTo>
                  <a:cubicBezTo>
                    <a:pt x="26" y="50"/>
                    <a:pt x="27" y="51"/>
                    <a:pt x="27" y="53"/>
                  </a:cubicBezTo>
                  <a:cubicBezTo>
                    <a:pt x="26" y="58"/>
                    <a:pt x="22" y="59"/>
                    <a:pt x="18" y="61"/>
                  </a:cubicBezTo>
                  <a:cubicBezTo>
                    <a:pt x="16" y="62"/>
                    <a:pt x="10" y="67"/>
                    <a:pt x="17" y="67"/>
                  </a:cubicBezTo>
                  <a:cubicBezTo>
                    <a:pt x="17" y="69"/>
                    <a:pt x="15" y="70"/>
                    <a:pt x="14" y="72"/>
                  </a:cubicBezTo>
                  <a:cubicBezTo>
                    <a:pt x="13" y="74"/>
                    <a:pt x="13" y="76"/>
                    <a:pt x="13" y="78"/>
                  </a:cubicBezTo>
                  <a:cubicBezTo>
                    <a:pt x="13" y="83"/>
                    <a:pt x="13" y="85"/>
                    <a:pt x="9" y="89"/>
                  </a:cubicBezTo>
                  <a:cubicBezTo>
                    <a:pt x="5" y="92"/>
                    <a:pt x="0" y="91"/>
                    <a:pt x="3" y="97"/>
                  </a:cubicBezTo>
                  <a:cubicBezTo>
                    <a:pt x="4" y="98"/>
                    <a:pt x="5" y="101"/>
                    <a:pt x="5" y="104"/>
                  </a:cubicBezTo>
                  <a:cubicBezTo>
                    <a:pt x="6" y="104"/>
                    <a:pt x="6" y="106"/>
                    <a:pt x="6" y="108"/>
                  </a:cubicBezTo>
                  <a:cubicBezTo>
                    <a:pt x="6" y="111"/>
                    <a:pt x="5" y="113"/>
                    <a:pt x="5" y="116"/>
                  </a:cubicBezTo>
                  <a:cubicBezTo>
                    <a:pt x="5" y="120"/>
                    <a:pt x="7" y="120"/>
                    <a:pt x="9" y="123"/>
                  </a:cubicBezTo>
                  <a:cubicBezTo>
                    <a:pt x="13" y="126"/>
                    <a:pt x="11" y="127"/>
                    <a:pt x="12" y="131"/>
                  </a:cubicBezTo>
                  <a:cubicBezTo>
                    <a:pt x="12" y="133"/>
                    <a:pt x="16" y="137"/>
                    <a:pt x="17" y="139"/>
                  </a:cubicBezTo>
                  <a:cubicBezTo>
                    <a:pt x="19" y="141"/>
                    <a:pt x="22" y="141"/>
                    <a:pt x="24" y="144"/>
                  </a:cubicBezTo>
                  <a:cubicBezTo>
                    <a:pt x="24" y="141"/>
                    <a:pt x="26" y="140"/>
                    <a:pt x="27" y="138"/>
                  </a:cubicBezTo>
                  <a:cubicBezTo>
                    <a:pt x="28" y="136"/>
                    <a:pt x="26" y="133"/>
                    <a:pt x="28" y="131"/>
                  </a:cubicBezTo>
                  <a:cubicBezTo>
                    <a:pt x="29" y="129"/>
                    <a:pt x="33" y="130"/>
                    <a:pt x="34" y="129"/>
                  </a:cubicBezTo>
                  <a:cubicBezTo>
                    <a:pt x="37" y="127"/>
                    <a:pt x="36" y="123"/>
                    <a:pt x="39" y="121"/>
                  </a:cubicBezTo>
                  <a:cubicBezTo>
                    <a:pt x="41" y="120"/>
                    <a:pt x="43" y="119"/>
                    <a:pt x="45" y="120"/>
                  </a:cubicBezTo>
                  <a:cubicBezTo>
                    <a:pt x="49" y="121"/>
                    <a:pt x="49" y="122"/>
                    <a:pt x="52" y="121"/>
                  </a:cubicBezTo>
                  <a:cubicBezTo>
                    <a:pt x="54" y="120"/>
                    <a:pt x="57" y="119"/>
                    <a:pt x="60" y="120"/>
                  </a:cubicBezTo>
                  <a:cubicBezTo>
                    <a:pt x="63" y="121"/>
                    <a:pt x="62" y="122"/>
                    <a:pt x="62" y="125"/>
                  </a:cubicBezTo>
                  <a:cubicBezTo>
                    <a:pt x="62" y="127"/>
                    <a:pt x="63" y="129"/>
                    <a:pt x="63" y="130"/>
                  </a:cubicBezTo>
                  <a:cubicBezTo>
                    <a:pt x="64" y="132"/>
                    <a:pt x="65" y="133"/>
                    <a:pt x="66" y="134"/>
                  </a:cubicBezTo>
                  <a:cubicBezTo>
                    <a:pt x="66" y="135"/>
                    <a:pt x="66" y="136"/>
                    <a:pt x="67" y="137"/>
                  </a:cubicBezTo>
                  <a:cubicBezTo>
                    <a:pt x="67" y="138"/>
                    <a:pt x="69" y="138"/>
                    <a:pt x="70" y="138"/>
                  </a:cubicBezTo>
                  <a:cubicBezTo>
                    <a:pt x="71" y="139"/>
                    <a:pt x="72" y="140"/>
                    <a:pt x="73" y="140"/>
                  </a:cubicBezTo>
                  <a:cubicBezTo>
                    <a:pt x="75" y="141"/>
                    <a:pt x="79" y="140"/>
                    <a:pt x="81" y="140"/>
                  </a:cubicBezTo>
                  <a:cubicBezTo>
                    <a:pt x="83" y="140"/>
                    <a:pt x="85" y="140"/>
                    <a:pt x="86" y="139"/>
                  </a:cubicBezTo>
                  <a:cubicBezTo>
                    <a:pt x="88" y="139"/>
                    <a:pt x="89" y="137"/>
                    <a:pt x="91" y="138"/>
                  </a:cubicBezTo>
                  <a:cubicBezTo>
                    <a:pt x="91" y="138"/>
                    <a:pt x="91" y="141"/>
                    <a:pt x="93" y="140"/>
                  </a:cubicBezTo>
                  <a:cubicBezTo>
                    <a:pt x="93" y="140"/>
                    <a:pt x="94" y="138"/>
                    <a:pt x="94" y="137"/>
                  </a:cubicBezTo>
                  <a:cubicBezTo>
                    <a:pt x="95" y="134"/>
                    <a:pt x="96" y="132"/>
                    <a:pt x="100" y="132"/>
                  </a:cubicBezTo>
                  <a:cubicBezTo>
                    <a:pt x="103" y="132"/>
                    <a:pt x="106" y="131"/>
                    <a:pt x="108" y="129"/>
                  </a:cubicBezTo>
                  <a:cubicBezTo>
                    <a:pt x="110" y="128"/>
                    <a:pt x="114" y="124"/>
                    <a:pt x="116" y="125"/>
                  </a:cubicBezTo>
                  <a:cubicBezTo>
                    <a:pt x="116" y="126"/>
                    <a:pt x="116" y="126"/>
                    <a:pt x="116" y="127"/>
                  </a:cubicBezTo>
                  <a:cubicBezTo>
                    <a:pt x="119" y="127"/>
                    <a:pt x="122" y="126"/>
                    <a:pt x="125" y="126"/>
                  </a:cubicBezTo>
                  <a:cubicBezTo>
                    <a:pt x="128" y="126"/>
                    <a:pt x="131" y="126"/>
                    <a:pt x="133" y="128"/>
                  </a:cubicBezTo>
                  <a:cubicBezTo>
                    <a:pt x="135" y="130"/>
                    <a:pt x="136" y="133"/>
                    <a:pt x="137" y="135"/>
                  </a:cubicBezTo>
                  <a:cubicBezTo>
                    <a:pt x="139" y="137"/>
                    <a:pt x="142" y="138"/>
                    <a:pt x="145" y="137"/>
                  </a:cubicBezTo>
                  <a:cubicBezTo>
                    <a:pt x="149" y="136"/>
                    <a:pt x="152" y="133"/>
                    <a:pt x="151" y="129"/>
                  </a:cubicBezTo>
                  <a:cubicBezTo>
                    <a:pt x="151" y="127"/>
                    <a:pt x="151" y="124"/>
                    <a:pt x="150" y="123"/>
                  </a:cubicBezTo>
                  <a:cubicBezTo>
                    <a:pt x="150" y="120"/>
                    <a:pt x="149" y="118"/>
                    <a:pt x="150" y="116"/>
                  </a:cubicBezTo>
                  <a:cubicBezTo>
                    <a:pt x="151" y="113"/>
                    <a:pt x="155" y="111"/>
                    <a:pt x="158" y="111"/>
                  </a:cubicBezTo>
                  <a:cubicBezTo>
                    <a:pt x="161" y="111"/>
                    <a:pt x="161" y="113"/>
                    <a:pt x="162" y="116"/>
                  </a:cubicBezTo>
                  <a:cubicBezTo>
                    <a:pt x="163" y="119"/>
                    <a:pt x="166" y="120"/>
                    <a:pt x="169" y="120"/>
                  </a:cubicBezTo>
                  <a:cubicBezTo>
                    <a:pt x="171" y="120"/>
                    <a:pt x="172" y="120"/>
                    <a:pt x="174" y="119"/>
                  </a:cubicBezTo>
                  <a:cubicBezTo>
                    <a:pt x="175" y="118"/>
                    <a:pt x="174" y="116"/>
                    <a:pt x="175" y="115"/>
                  </a:cubicBezTo>
                  <a:cubicBezTo>
                    <a:pt x="175" y="113"/>
                    <a:pt x="176" y="111"/>
                    <a:pt x="177" y="110"/>
                  </a:cubicBezTo>
                  <a:cubicBezTo>
                    <a:pt x="178" y="108"/>
                    <a:pt x="179" y="108"/>
                    <a:pt x="180" y="108"/>
                  </a:cubicBezTo>
                  <a:cubicBezTo>
                    <a:pt x="182" y="108"/>
                    <a:pt x="183" y="108"/>
                    <a:pt x="184" y="107"/>
                  </a:cubicBezTo>
                  <a:cubicBezTo>
                    <a:pt x="184" y="106"/>
                    <a:pt x="183" y="105"/>
                    <a:pt x="185" y="104"/>
                  </a:cubicBezTo>
                  <a:cubicBezTo>
                    <a:pt x="185" y="104"/>
                    <a:pt x="186" y="104"/>
                    <a:pt x="187" y="104"/>
                  </a:cubicBezTo>
                  <a:cubicBezTo>
                    <a:pt x="187" y="104"/>
                    <a:pt x="187" y="104"/>
                    <a:pt x="187" y="104"/>
                  </a:cubicBezTo>
                  <a:cubicBezTo>
                    <a:pt x="188" y="102"/>
                    <a:pt x="189" y="100"/>
                    <a:pt x="188" y="97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701273B0-C708-20D5-7A50-993913492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563" y="8847138"/>
              <a:ext cx="180975" cy="252413"/>
            </a:xfrm>
            <a:custGeom>
              <a:avLst/>
              <a:gdLst>
                <a:gd name="T0" fmla="*/ 5 w 48"/>
                <a:gd name="T1" fmla="*/ 61 h 67"/>
                <a:gd name="T2" fmla="*/ 0 w 48"/>
                <a:gd name="T3" fmla="*/ 53 h 67"/>
                <a:gd name="T4" fmla="*/ 5 w 48"/>
                <a:gd name="T5" fmla="*/ 47 h 67"/>
                <a:gd name="T6" fmla="*/ 11 w 48"/>
                <a:gd name="T7" fmla="*/ 37 h 67"/>
                <a:gd name="T8" fmla="*/ 18 w 48"/>
                <a:gd name="T9" fmla="*/ 25 h 67"/>
                <a:gd name="T10" fmla="*/ 27 w 48"/>
                <a:gd name="T11" fmla="*/ 17 h 67"/>
                <a:gd name="T12" fmla="*/ 33 w 48"/>
                <a:gd name="T13" fmla="*/ 11 h 67"/>
                <a:gd name="T14" fmla="*/ 40 w 48"/>
                <a:gd name="T15" fmla="*/ 4 h 67"/>
                <a:gd name="T16" fmla="*/ 47 w 48"/>
                <a:gd name="T17" fmla="*/ 3 h 67"/>
                <a:gd name="T18" fmla="*/ 45 w 48"/>
                <a:gd name="T19" fmla="*/ 9 h 67"/>
                <a:gd name="T20" fmla="*/ 42 w 48"/>
                <a:gd name="T21" fmla="*/ 15 h 67"/>
                <a:gd name="T22" fmla="*/ 38 w 48"/>
                <a:gd name="T23" fmla="*/ 21 h 67"/>
                <a:gd name="T24" fmla="*/ 32 w 48"/>
                <a:gd name="T25" fmla="*/ 29 h 67"/>
                <a:gd name="T26" fmla="*/ 31 w 48"/>
                <a:gd name="T27" fmla="*/ 40 h 67"/>
                <a:gd name="T28" fmla="*/ 33 w 48"/>
                <a:gd name="T29" fmla="*/ 47 h 67"/>
                <a:gd name="T30" fmla="*/ 37 w 48"/>
                <a:gd name="T31" fmla="*/ 56 h 67"/>
                <a:gd name="T32" fmla="*/ 25 w 48"/>
                <a:gd name="T33" fmla="*/ 61 h 67"/>
                <a:gd name="T34" fmla="*/ 14 w 48"/>
                <a:gd name="T35" fmla="*/ 67 h 67"/>
                <a:gd name="T36" fmla="*/ 5 w 48"/>
                <a:gd name="T37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67">
                  <a:moveTo>
                    <a:pt x="5" y="61"/>
                  </a:moveTo>
                  <a:cubicBezTo>
                    <a:pt x="3" y="58"/>
                    <a:pt x="0" y="56"/>
                    <a:pt x="0" y="53"/>
                  </a:cubicBezTo>
                  <a:cubicBezTo>
                    <a:pt x="0" y="49"/>
                    <a:pt x="0" y="48"/>
                    <a:pt x="5" y="47"/>
                  </a:cubicBezTo>
                  <a:cubicBezTo>
                    <a:pt x="10" y="45"/>
                    <a:pt x="9" y="39"/>
                    <a:pt x="11" y="37"/>
                  </a:cubicBezTo>
                  <a:cubicBezTo>
                    <a:pt x="14" y="34"/>
                    <a:pt x="16" y="27"/>
                    <a:pt x="18" y="25"/>
                  </a:cubicBezTo>
                  <a:cubicBezTo>
                    <a:pt x="20" y="23"/>
                    <a:pt x="26" y="22"/>
                    <a:pt x="27" y="17"/>
                  </a:cubicBezTo>
                  <a:cubicBezTo>
                    <a:pt x="28" y="13"/>
                    <a:pt x="30" y="13"/>
                    <a:pt x="33" y="11"/>
                  </a:cubicBezTo>
                  <a:cubicBezTo>
                    <a:pt x="35" y="10"/>
                    <a:pt x="39" y="5"/>
                    <a:pt x="40" y="4"/>
                  </a:cubicBezTo>
                  <a:cubicBezTo>
                    <a:pt x="41" y="2"/>
                    <a:pt x="45" y="0"/>
                    <a:pt x="47" y="3"/>
                  </a:cubicBezTo>
                  <a:cubicBezTo>
                    <a:pt x="48" y="7"/>
                    <a:pt x="47" y="7"/>
                    <a:pt x="45" y="9"/>
                  </a:cubicBezTo>
                  <a:cubicBezTo>
                    <a:pt x="43" y="12"/>
                    <a:pt x="43" y="13"/>
                    <a:pt x="42" y="15"/>
                  </a:cubicBezTo>
                  <a:cubicBezTo>
                    <a:pt x="42" y="18"/>
                    <a:pt x="40" y="19"/>
                    <a:pt x="38" y="21"/>
                  </a:cubicBezTo>
                  <a:cubicBezTo>
                    <a:pt x="36" y="23"/>
                    <a:pt x="34" y="25"/>
                    <a:pt x="32" y="29"/>
                  </a:cubicBezTo>
                  <a:cubicBezTo>
                    <a:pt x="31" y="33"/>
                    <a:pt x="31" y="38"/>
                    <a:pt x="31" y="40"/>
                  </a:cubicBezTo>
                  <a:cubicBezTo>
                    <a:pt x="31" y="42"/>
                    <a:pt x="32" y="45"/>
                    <a:pt x="33" y="47"/>
                  </a:cubicBezTo>
                  <a:cubicBezTo>
                    <a:pt x="35" y="50"/>
                    <a:pt x="42" y="53"/>
                    <a:pt x="37" y="56"/>
                  </a:cubicBezTo>
                  <a:cubicBezTo>
                    <a:pt x="31" y="59"/>
                    <a:pt x="28" y="58"/>
                    <a:pt x="25" y="61"/>
                  </a:cubicBezTo>
                  <a:cubicBezTo>
                    <a:pt x="21" y="64"/>
                    <a:pt x="18" y="67"/>
                    <a:pt x="14" y="67"/>
                  </a:cubicBezTo>
                  <a:cubicBezTo>
                    <a:pt x="9" y="67"/>
                    <a:pt x="7" y="63"/>
                    <a:pt x="5" y="6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9DF0623F-0D3A-7824-0D94-8482F2D3F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575" y="8986838"/>
              <a:ext cx="422275" cy="220663"/>
            </a:xfrm>
            <a:custGeom>
              <a:avLst/>
              <a:gdLst>
                <a:gd name="T0" fmla="*/ 20 w 113"/>
                <a:gd name="T1" fmla="*/ 54 h 59"/>
                <a:gd name="T2" fmla="*/ 31 w 113"/>
                <a:gd name="T3" fmla="*/ 48 h 59"/>
                <a:gd name="T4" fmla="*/ 39 w 113"/>
                <a:gd name="T5" fmla="*/ 43 h 59"/>
                <a:gd name="T6" fmla="*/ 49 w 113"/>
                <a:gd name="T7" fmla="*/ 45 h 59"/>
                <a:gd name="T8" fmla="*/ 52 w 113"/>
                <a:gd name="T9" fmla="*/ 48 h 59"/>
                <a:gd name="T10" fmla="*/ 57 w 113"/>
                <a:gd name="T11" fmla="*/ 48 h 59"/>
                <a:gd name="T12" fmla="*/ 61 w 113"/>
                <a:gd name="T13" fmla="*/ 44 h 59"/>
                <a:gd name="T14" fmla="*/ 67 w 113"/>
                <a:gd name="T15" fmla="*/ 42 h 59"/>
                <a:gd name="T16" fmla="*/ 74 w 113"/>
                <a:gd name="T17" fmla="*/ 36 h 59"/>
                <a:gd name="T18" fmla="*/ 82 w 113"/>
                <a:gd name="T19" fmla="*/ 32 h 59"/>
                <a:gd name="T20" fmla="*/ 103 w 113"/>
                <a:gd name="T21" fmla="*/ 32 h 59"/>
                <a:gd name="T22" fmla="*/ 112 w 113"/>
                <a:gd name="T23" fmla="*/ 32 h 59"/>
                <a:gd name="T24" fmla="*/ 113 w 113"/>
                <a:gd name="T25" fmla="*/ 27 h 59"/>
                <a:gd name="T26" fmla="*/ 111 w 113"/>
                <a:gd name="T27" fmla="*/ 25 h 59"/>
                <a:gd name="T28" fmla="*/ 102 w 113"/>
                <a:gd name="T29" fmla="*/ 20 h 59"/>
                <a:gd name="T30" fmla="*/ 89 w 113"/>
                <a:gd name="T31" fmla="*/ 15 h 59"/>
                <a:gd name="T32" fmla="*/ 90 w 113"/>
                <a:gd name="T33" fmla="*/ 6 h 59"/>
                <a:gd name="T34" fmla="*/ 81 w 113"/>
                <a:gd name="T35" fmla="*/ 7 h 59"/>
                <a:gd name="T36" fmla="*/ 76 w 113"/>
                <a:gd name="T37" fmla="*/ 7 h 59"/>
                <a:gd name="T38" fmla="*/ 68 w 113"/>
                <a:gd name="T39" fmla="*/ 4 h 59"/>
                <a:gd name="T40" fmla="*/ 52 w 113"/>
                <a:gd name="T41" fmla="*/ 2 h 59"/>
                <a:gd name="T42" fmla="*/ 44 w 113"/>
                <a:gd name="T43" fmla="*/ 3 h 59"/>
                <a:gd name="T44" fmla="*/ 34 w 113"/>
                <a:gd name="T45" fmla="*/ 10 h 59"/>
                <a:gd name="T46" fmla="*/ 18 w 113"/>
                <a:gd name="T47" fmla="*/ 22 h 59"/>
                <a:gd name="T48" fmla="*/ 5 w 113"/>
                <a:gd name="T49" fmla="*/ 23 h 59"/>
                <a:gd name="T50" fmla="*/ 8 w 113"/>
                <a:gd name="T51" fmla="*/ 31 h 59"/>
                <a:gd name="T52" fmla="*/ 8 w 113"/>
                <a:gd name="T53" fmla="*/ 52 h 59"/>
                <a:gd name="T54" fmla="*/ 5 w 113"/>
                <a:gd name="T55" fmla="*/ 54 h 59"/>
                <a:gd name="T56" fmla="*/ 10 w 113"/>
                <a:gd name="T57" fmla="*/ 56 h 59"/>
                <a:gd name="T58" fmla="*/ 15 w 113"/>
                <a:gd name="T59" fmla="*/ 59 h 59"/>
                <a:gd name="T60" fmla="*/ 16 w 113"/>
                <a:gd name="T61" fmla="*/ 58 h 59"/>
                <a:gd name="T62" fmla="*/ 20 w 113"/>
                <a:gd name="T6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" h="59">
                  <a:moveTo>
                    <a:pt x="20" y="54"/>
                  </a:moveTo>
                  <a:cubicBezTo>
                    <a:pt x="22" y="51"/>
                    <a:pt x="27" y="48"/>
                    <a:pt x="31" y="48"/>
                  </a:cubicBezTo>
                  <a:cubicBezTo>
                    <a:pt x="32" y="45"/>
                    <a:pt x="36" y="44"/>
                    <a:pt x="39" y="43"/>
                  </a:cubicBezTo>
                  <a:cubicBezTo>
                    <a:pt x="43" y="42"/>
                    <a:pt x="46" y="43"/>
                    <a:pt x="49" y="45"/>
                  </a:cubicBezTo>
                  <a:cubicBezTo>
                    <a:pt x="50" y="46"/>
                    <a:pt x="50" y="47"/>
                    <a:pt x="52" y="48"/>
                  </a:cubicBezTo>
                  <a:cubicBezTo>
                    <a:pt x="53" y="48"/>
                    <a:pt x="56" y="48"/>
                    <a:pt x="57" y="48"/>
                  </a:cubicBezTo>
                  <a:cubicBezTo>
                    <a:pt x="59" y="47"/>
                    <a:pt x="60" y="45"/>
                    <a:pt x="61" y="44"/>
                  </a:cubicBezTo>
                  <a:cubicBezTo>
                    <a:pt x="63" y="42"/>
                    <a:pt x="65" y="43"/>
                    <a:pt x="67" y="42"/>
                  </a:cubicBezTo>
                  <a:cubicBezTo>
                    <a:pt x="71" y="42"/>
                    <a:pt x="73" y="40"/>
                    <a:pt x="74" y="36"/>
                  </a:cubicBezTo>
                  <a:cubicBezTo>
                    <a:pt x="76" y="33"/>
                    <a:pt x="79" y="33"/>
                    <a:pt x="82" y="32"/>
                  </a:cubicBezTo>
                  <a:cubicBezTo>
                    <a:pt x="88" y="31"/>
                    <a:pt x="97" y="31"/>
                    <a:pt x="103" y="32"/>
                  </a:cubicBezTo>
                  <a:cubicBezTo>
                    <a:pt x="107" y="33"/>
                    <a:pt x="110" y="37"/>
                    <a:pt x="112" y="32"/>
                  </a:cubicBezTo>
                  <a:cubicBezTo>
                    <a:pt x="113" y="31"/>
                    <a:pt x="113" y="29"/>
                    <a:pt x="113" y="27"/>
                  </a:cubicBezTo>
                  <a:cubicBezTo>
                    <a:pt x="113" y="27"/>
                    <a:pt x="112" y="26"/>
                    <a:pt x="111" y="25"/>
                  </a:cubicBezTo>
                  <a:cubicBezTo>
                    <a:pt x="107" y="21"/>
                    <a:pt x="105" y="21"/>
                    <a:pt x="102" y="20"/>
                  </a:cubicBezTo>
                  <a:cubicBezTo>
                    <a:pt x="99" y="19"/>
                    <a:pt x="93" y="17"/>
                    <a:pt x="89" y="15"/>
                  </a:cubicBezTo>
                  <a:cubicBezTo>
                    <a:pt x="86" y="14"/>
                    <a:pt x="91" y="9"/>
                    <a:pt x="90" y="6"/>
                  </a:cubicBezTo>
                  <a:cubicBezTo>
                    <a:pt x="89" y="3"/>
                    <a:pt x="83" y="5"/>
                    <a:pt x="81" y="7"/>
                  </a:cubicBezTo>
                  <a:cubicBezTo>
                    <a:pt x="79" y="10"/>
                    <a:pt x="78" y="14"/>
                    <a:pt x="76" y="7"/>
                  </a:cubicBezTo>
                  <a:cubicBezTo>
                    <a:pt x="75" y="1"/>
                    <a:pt x="72" y="2"/>
                    <a:pt x="68" y="4"/>
                  </a:cubicBezTo>
                  <a:cubicBezTo>
                    <a:pt x="64" y="6"/>
                    <a:pt x="55" y="4"/>
                    <a:pt x="52" y="2"/>
                  </a:cubicBezTo>
                  <a:cubicBezTo>
                    <a:pt x="49" y="0"/>
                    <a:pt x="45" y="0"/>
                    <a:pt x="44" y="3"/>
                  </a:cubicBezTo>
                  <a:cubicBezTo>
                    <a:pt x="42" y="5"/>
                    <a:pt x="38" y="8"/>
                    <a:pt x="34" y="10"/>
                  </a:cubicBezTo>
                  <a:cubicBezTo>
                    <a:pt x="30" y="12"/>
                    <a:pt x="21" y="20"/>
                    <a:pt x="18" y="22"/>
                  </a:cubicBezTo>
                  <a:cubicBezTo>
                    <a:pt x="14" y="24"/>
                    <a:pt x="10" y="24"/>
                    <a:pt x="5" y="23"/>
                  </a:cubicBezTo>
                  <a:cubicBezTo>
                    <a:pt x="0" y="22"/>
                    <a:pt x="7" y="27"/>
                    <a:pt x="8" y="31"/>
                  </a:cubicBezTo>
                  <a:cubicBezTo>
                    <a:pt x="9" y="35"/>
                    <a:pt x="8" y="50"/>
                    <a:pt x="8" y="52"/>
                  </a:cubicBezTo>
                  <a:cubicBezTo>
                    <a:pt x="7" y="53"/>
                    <a:pt x="6" y="54"/>
                    <a:pt x="5" y="54"/>
                  </a:cubicBezTo>
                  <a:cubicBezTo>
                    <a:pt x="7" y="55"/>
                    <a:pt x="9" y="55"/>
                    <a:pt x="10" y="56"/>
                  </a:cubicBezTo>
                  <a:cubicBezTo>
                    <a:pt x="12" y="57"/>
                    <a:pt x="14" y="57"/>
                    <a:pt x="15" y="59"/>
                  </a:cubicBezTo>
                  <a:cubicBezTo>
                    <a:pt x="15" y="58"/>
                    <a:pt x="16" y="58"/>
                    <a:pt x="16" y="58"/>
                  </a:cubicBezTo>
                  <a:cubicBezTo>
                    <a:pt x="19" y="57"/>
                    <a:pt x="19" y="56"/>
                    <a:pt x="20" y="54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42BB0800-93B8-6F43-EBE1-34CD5FAB6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9080501"/>
              <a:ext cx="533400" cy="407988"/>
            </a:xfrm>
            <a:custGeom>
              <a:avLst/>
              <a:gdLst>
                <a:gd name="T0" fmla="*/ 138 w 142"/>
                <a:gd name="T1" fmla="*/ 60 h 109"/>
                <a:gd name="T2" fmla="*/ 135 w 142"/>
                <a:gd name="T3" fmla="*/ 52 h 109"/>
                <a:gd name="T4" fmla="*/ 139 w 142"/>
                <a:gd name="T5" fmla="*/ 47 h 109"/>
                <a:gd name="T6" fmla="*/ 133 w 142"/>
                <a:gd name="T7" fmla="*/ 38 h 109"/>
                <a:gd name="T8" fmla="*/ 125 w 142"/>
                <a:gd name="T9" fmla="*/ 37 h 109"/>
                <a:gd name="T10" fmla="*/ 126 w 142"/>
                <a:gd name="T11" fmla="*/ 13 h 109"/>
                <a:gd name="T12" fmla="*/ 125 w 142"/>
                <a:gd name="T13" fmla="*/ 3 h 109"/>
                <a:gd name="T14" fmla="*/ 113 w 142"/>
                <a:gd name="T15" fmla="*/ 1 h 109"/>
                <a:gd name="T16" fmla="*/ 103 w 142"/>
                <a:gd name="T17" fmla="*/ 2 h 109"/>
                <a:gd name="T18" fmla="*/ 102 w 142"/>
                <a:gd name="T19" fmla="*/ 7 h 109"/>
                <a:gd name="T20" fmla="*/ 93 w 142"/>
                <a:gd name="T21" fmla="*/ 7 h 109"/>
                <a:gd name="T22" fmla="*/ 72 w 142"/>
                <a:gd name="T23" fmla="*/ 7 h 109"/>
                <a:gd name="T24" fmla="*/ 64 w 142"/>
                <a:gd name="T25" fmla="*/ 11 h 109"/>
                <a:gd name="T26" fmla="*/ 57 w 142"/>
                <a:gd name="T27" fmla="*/ 17 h 109"/>
                <a:gd name="T28" fmla="*/ 51 w 142"/>
                <a:gd name="T29" fmla="*/ 19 h 109"/>
                <a:gd name="T30" fmla="*/ 47 w 142"/>
                <a:gd name="T31" fmla="*/ 23 h 109"/>
                <a:gd name="T32" fmla="*/ 42 w 142"/>
                <a:gd name="T33" fmla="*/ 23 h 109"/>
                <a:gd name="T34" fmla="*/ 39 w 142"/>
                <a:gd name="T35" fmla="*/ 20 h 109"/>
                <a:gd name="T36" fmla="*/ 29 w 142"/>
                <a:gd name="T37" fmla="*/ 18 h 109"/>
                <a:gd name="T38" fmla="*/ 21 w 142"/>
                <a:gd name="T39" fmla="*/ 23 h 109"/>
                <a:gd name="T40" fmla="*/ 10 w 142"/>
                <a:gd name="T41" fmla="*/ 29 h 109"/>
                <a:gd name="T42" fmla="*/ 6 w 142"/>
                <a:gd name="T43" fmla="*/ 33 h 109"/>
                <a:gd name="T44" fmla="*/ 5 w 142"/>
                <a:gd name="T45" fmla="*/ 34 h 109"/>
                <a:gd name="T46" fmla="*/ 5 w 142"/>
                <a:gd name="T47" fmla="*/ 34 h 109"/>
                <a:gd name="T48" fmla="*/ 4 w 142"/>
                <a:gd name="T49" fmla="*/ 39 h 109"/>
                <a:gd name="T50" fmla="*/ 4 w 142"/>
                <a:gd name="T51" fmla="*/ 49 h 109"/>
                <a:gd name="T52" fmla="*/ 4 w 142"/>
                <a:gd name="T53" fmla="*/ 58 h 109"/>
                <a:gd name="T54" fmla="*/ 14 w 142"/>
                <a:gd name="T55" fmla="*/ 60 h 109"/>
                <a:gd name="T56" fmla="*/ 20 w 142"/>
                <a:gd name="T57" fmla="*/ 62 h 109"/>
                <a:gd name="T58" fmla="*/ 26 w 142"/>
                <a:gd name="T59" fmla="*/ 62 h 109"/>
                <a:gd name="T60" fmla="*/ 29 w 142"/>
                <a:gd name="T61" fmla="*/ 66 h 109"/>
                <a:gd name="T62" fmla="*/ 34 w 142"/>
                <a:gd name="T63" fmla="*/ 67 h 109"/>
                <a:gd name="T64" fmla="*/ 41 w 142"/>
                <a:gd name="T65" fmla="*/ 62 h 109"/>
                <a:gd name="T66" fmla="*/ 51 w 142"/>
                <a:gd name="T67" fmla="*/ 66 h 109"/>
                <a:gd name="T68" fmla="*/ 51 w 142"/>
                <a:gd name="T69" fmla="*/ 70 h 109"/>
                <a:gd name="T70" fmla="*/ 54 w 142"/>
                <a:gd name="T71" fmla="*/ 75 h 109"/>
                <a:gd name="T72" fmla="*/ 56 w 142"/>
                <a:gd name="T73" fmla="*/ 84 h 109"/>
                <a:gd name="T74" fmla="*/ 66 w 142"/>
                <a:gd name="T75" fmla="*/ 85 h 109"/>
                <a:gd name="T76" fmla="*/ 69 w 142"/>
                <a:gd name="T77" fmla="*/ 89 h 109"/>
                <a:gd name="T78" fmla="*/ 67 w 142"/>
                <a:gd name="T79" fmla="*/ 93 h 109"/>
                <a:gd name="T80" fmla="*/ 69 w 142"/>
                <a:gd name="T81" fmla="*/ 102 h 109"/>
                <a:gd name="T82" fmla="*/ 73 w 142"/>
                <a:gd name="T83" fmla="*/ 106 h 109"/>
                <a:gd name="T84" fmla="*/ 79 w 142"/>
                <a:gd name="T85" fmla="*/ 106 h 109"/>
                <a:gd name="T86" fmla="*/ 84 w 142"/>
                <a:gd name="T87" fmla="*/ 109 h 109"/>
                <a:gd name="T88" fmla="*/ 89 w 142"/>
                <a:gd name="T89" fmla="*/ 104 h 109"/>
                <a:gd name="T90" fmla="*/ 100 w 142"/>
                <a:gd name="T91" fmla="*/ 90 h 109"/>
                <a:gd name="T92" fmla="*/ 117 w 142"/>
                <a:gd name="T93" fmla="*/ 79 h 109"/>
                <a:gd name="T94" fmla="*/ 135 w 142"/>
                <a:gd name="T95" fmla="*/ 66 h 109"/>
                <a:gd name="T96" fmla="*/ 138 w 142"/>
                <a:gd name="T9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" h="109">
                  <a:moveTo>
                    <a:pt x="138" y="60"/>
                  </a:moveTo>
                  <a:cubicBezTo>
                    <a:pt x="134" y="59"/>
                    <a:pt x="133" y="55"/>
                    <a:pt x="135" y="52"/>
                  </a:cubicBezTo>
                  <a:cubicBezTo>
                    <a:pt x="138" y="49"/>
                    <a:pt x="142" y="49"/>
                    <a:pt x="139" y="47"/>
                  </a:cubicBezTo>
                  <a:cubicBezTo>
                    <a:pt x="136" y="45"/>
                    <a:pt x="135" y="41"/>
                    <a:pt x="133" y="38"/>
                  </a:cubicBezTo>
                  <a:cubicBezTo>
                    <a:pt x="131" y="35"/>
                    <a:pt x="128" y="38"/>
                    <a:pt x="125" y="37"/>
                  </a:cubicBezTo>
                  <a:cubicBezTo>
                    <a:pt x="121" y="37"/>
                    <a:pt x="124" y="19"/>
                    <a:pt x="126" y="13"/>
                  </a:cubicBezTo>
                  <a:cubicBezTo>
                    <a:pt x="128" y="7"/>
                    <a:pt x="129" y="6"/>
                    <a:pt x="125" y="3"/>
                  </a:cubicBezTo>
                  <a:cubicBezTo>
                    <a:pt x="122" y="1"/>
                    <a:pt x="118" y="0"/>
                    <a:pt x="113" y="1"/>
                  </a:cubicBezTo>
                  <a:cubicBezTo>
                    <a:pt x="109" y="1"/>
                    <a:pt x="106" y="3"/>
                    <a:pt x="103" y="2"/>
                  </a:cubicBezTo>
                  <a:cubicBezTo>
                    <a:pt x="103" y="4"/>
                    <a:pt x="103" y="6"/>
                    <a:pt x="102" y="7"/>
                  </a:cubicBezTo>
                  <a:cubicBezTo>
                    <a:pt x="100" y="12"/>
                    <a:pt x="97" y="8"/>
                    <a:pt x="93" y="7"/>
                  </a:cubicBezTo>
                  <a:cubicBezTo>
                    <a:pt x="87" y="6"/>
                    <a:pt x="78" y="6"/>
                    <a:pt x="72" y="7"/>
                  </a:cubicBezTo>
                  <a:cubicBezTo>
                    <a:pt x="69" y="8"/>
                    <a:pt x="66" y="8"/>
                    <a:pt x="64" y="11"/>
                  </a:cubicBezTo>
                  <a:cubicBezTo>
                    <a:pt x="63" y="15"/>
                    <a:pt x="61" y="17"/>
                    <a:pt x="57" y="17"/>
                  </a:cubicBezTo>
                  <a:cubicBezTo>
                    <a:pt x="55" y="18"/>
                    <a:pt x="53" y="17"/>
                    <a:pt x="51" y="19"/>
                  </a:cubicBezTo>
                  <a:cubicBezTo>
                    <a:pt x="50" y="20"/>
                    <a:pt x="49" y="22"/>
                    <a:pt x="47" y="23"/>
                  </a:cubicBezTo>
                  <a:cubicBezTo>
                    <a:pt x="46" y="23"/>
                    <a:pt x="43" y="23"/>
                    <a:pt x="42" y="23"/>
                  </a:cubicBezTo>
                  <a:cubicBezTo>
                    <a:pt x="40" y="22"/>
                    <a:pt x="40" y="21"/>
                    <a:pt x="39" y="20"/>
                  </a:cubicBezTo>
                  <a:cubicBezTo>
                    <a:pt x="36" y="18"/>
                    <a:pt x="33" y="17"/>
                    <a:pt x="29" y="18"/>
                  </a:cubicBezTo>
                  <a:cubicBezTo>
                    <a:pt x="26" y="19"/>
                    <a:pt x="22" y="20"/>
                    <a:pt x="21" y="23"/>
                  </a:cubicBezTo>
                  <a:cubicBezTo>
                    <a:pt x="17" y="23"/>
                    <a:pt x="12" y="26"/>
                    <a:pt x="10" y="29"/>
                  </a:cubicBezTo>
                  <a:cubicBezTo>
                    <a:pt x="9" y="31"/>
                    <a:pt x="9" y="32"/>
                    <a:pt x="6" y="33"/>
                  </a:cubicBezTo>
                  <a:cubicBezTo>
                    <a:pt x="6" y="33"/>
                    <a:pt x="5" y="33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7" y="36"/>
                    <a:pt x="5" y="37"/>
                    <a:pt x="4" y="39"/>
                  </a:cubicBezTo>
                  <a:cubicBezTo>
                    <a:pt x="3" y="43"/>
                    <a:pt x="4" y="45"/>
                    <a:pt x="4" y="49"/>
                  </a:cubicBezTo>
                  <a:cubicBezTo>
                    <a:pt x="4" y="53"/>
                    <a:pt x="0" y="55"/>
                    <a:pt x="4" y="58"/>
                  </a:cubicBezTo>
                  <a:cubicBezTo>
                    <a:pt x="7" y="61"/>
                    <a:pt x="10" y="60"/>
                    <a:pt x="14" y="60"/>
                  </a:cubicBezTo>
                  <a:cubicBezTo>
                    <a:pt x="16" y="61"/>
                    <a:pt x="18" y="62"/>
                    <a:pt x="20" y="62"/>
                  </a:cubicBezTo>
                  <a:cubicBezTo>
                    <a:pt x="23" y="62"/>
                    <a:pt x="23" y="61"/>
                    <a:pt x="26" y="62"/>
                  </a:cubicBezTo>
                  <a:cubicBezTo>
                    <a:pt x="27" y="63"/>
                    <a:pt x="28" y="65"/>
                    <a:pt x="29" y="66"/>
                  </a:cubicBezTo>
                  <a:cubicBezTo>
                    <a:pt x="30" y="67"/>
                    <a:pt x="33" y="67"/>
                    <a:pt x="34" y="67"/>
                  </a:cubicBezTo>
                  <a:cubicBezTo>
                    <a:pt x="41" y="68"/>
                    <a:pt x="37" y="64"/>
                    <a:pt x="41" y="62"/>
                  </a:cubicBezTo>
                  <a:cubicBezTo>
                    <a:pt x="44" y="61"/>
                    <a:pt x="50" y="64"/>
                    <a:pt x="51" y="66"/>
                  </a:cubicBezTo>
                  <a:cubicBezTo>
                    <a:pt x="52" y="67"/>
                    <a:pt x="51" y="69"/>
                    <a:pt x="51" y="70"/>
                  </a:cubicBezTo>
                  <a:cubicBezTo>
                    <a:pt x="52" y="72"/>
                    <a:pt x="53" y="73"/>
                    <a:pt x="54" y="75"/>
                  </a:cubicBezTo>
                  <a:cubicBezTo>
                    <a:pt x="54" y="79"/>
                    <a:pt x="52" y="82"/>
                    <a:pt x="56" y="84"/>
                  </a:cubicBezTo>
                  <a:cubicBezTo>
                    <a:pt x="59" y="85"/>
                    <a:pt x="63" y="84"/>
                    <a:pt x="66" y="85"/>
                  </a:cubicBezTo>
                  <a:cubicBezTo>
                    <a:pt x="68" y="86"/>
                    <a:pt x="69" y="87"/>
                    <a:pt x="69" y="89"/>
                  </a:cubicBezTo>
                  <a:cubicBezTo>
                    <a:pt x="70" y="92"/>
                    <a:pt x="69" y="91"/>
                    <a:pt x="67" y="93"/>
                  </a:cubicBezTo>
                  <a:cubicBezTo>
                    <a:pt x="64" y="97"/>
                    <a:pt x="67" y="98"/>
                    <a:pt x="69" y="102"/>
                  </a:cubicBezTo>
                  <a:cubicBezTo>
                    <a:pt x="71" y="104"/>
                    <a:pt x="71" y="105"/>
                    <a:pt x="73" y="106"/>
                  </a:cubicBezTo>
                  <a:cubicBezTo>
                    <a:pt x="75" y="106"/>
                    <a:pt x="77" y="106"/>
                    <a:pt x="79" y="106"/>
                  </a:cubicBezTo>
                  <a:cubicBezTo>
                    <a:pt x="81" y="106"/>
                    <a:pt x="83" y="108"/>
                    <a:pt x="84" y="109"/>
                  </a:cubicBezTo>
                  <a:cubicBezTo>
                    <a:pt x="86" y="107"/>
                    <a:pt x="88" y="105"/>
                    <a:pt x="89" y="104"/>
                  </a:cubicBezTo>
                  <a:cubicBezTo>
                    <a:pt x="92" y="100"/>
                    <a:pt x="95" y="95"/>
                    <a:pt x="100" y="90"/>
                  </a:cubicBezTo>
                  <a:cubicBezTo>
                    <a:pt x="105" y="86"/>
                    <a:pt x="112" y="83"/>
                    <a:pt x="117" y="79"/>
                  </a:cubicBezTo>
                  <a:cubicBezTo>
                    <a:pt x="121" y="75"/>
                    <a:pt x="129" y="69"/>
                    <a:pt x="135" y="66"/>
                  </a:cubicBezTo>
                  <a:cubicBezTo>
                    <a:pt x="142" y="63"/>
                    <a:pt x="142" y="60"/>
                    <a:pt x="138" y="60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0C92ADF8-6B85-85D3-0308-6052500DF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913" y="9136063"/>
              <a:ext cx="792163" cy="720725"/>
            </a:xfrm>
            <a:custGeom>
              <a:avLst/>
              <a:gdLst>
                <a:gd name="T0" fmla="*/ 74 w 211"/>
                <a:gd name="T1" fmla="*/ 169 h 192"/>
                <a:gd name="T2" fmla="*/ 70 w 211"/>
                <a:gd name="T3" fmla="*/ 157 h 192"/>
                <a:gd name="T4" fmla="*/ 76 w 211"/>
                <a:gd name="T5" fmla="*/ 154 h 192"/>
                <a:gd name="T6" fmla="*/ 87 w 211"/>
                <a:gd name="T7" fmla="*/ 146 h 192"/>
                <a:gd name="T8" fmla="*/ 94 w 211"/>
                <a:gd name="T9" fmla="*/ 134 h 192"/>
                <a:gd name="T10" fmla="*/ 99 w 211"/>
                <a:gd name="T11" fmla="*/ 120 h 192"/>
                <a:gd name="T12" fmla="*/ 95 w 211"/>
                <a:gd name="T13" fmla="*/ 103 h 192"/>
                <a:gd name="T14" fmla="*/ 120 w 211"/>
                <a:gd name="T15" fmla="*/ 102 h 192"/>
                <a:gd name="T16" fmla="*/ 127 w 211"/>
                <a:gd name="T17" fmla="*/ 92 h 192"/>
                <a:gd name="T18" fmla="*/ 127 w 211"/>
                <a:gd name="T19" fmla="*/ 84 h 192"/>
                <a:gd name="T20" fmla="*/ 131 w 211"/>
                <a:gd name="T21" fmla="*/ 75 h 192"/>
                <a:gd name="T22" fmla="*/ 137 w 211"/>
                <a:gd name="T23" fmla="*/ 66 h 192"/>
                <a:gd name="T24" fmla="*/ 152 w 211"/>
                <a:gd name="T25" fmla="*/ 52 h 192"/>
                <a:gd name="T26" fmla="*/ 160 w 211"/>
                <a:gd name="T27" fmla="*/ 49 h 192"/>
                <a:gd name="T28" fmla="*/ 172 w 211"/>
                <a:gd name="T29" fmla="*/ 47 h 192"/>
                <a:gd name="T30" fmla="*/ 180 w 211"/>
                <a:gd name="T31" fmla="*/ 45 h 192"/>
                <a:gd name="T32" fmla="*/ 194 w 211"/>
                <a:gd name="T33" fmla="*/ 40 h 192"/>
                <a:gd name="T34" fmla="*/ 207 w 211"/>
                <a:gd name="T35" fmla="*/ 38 h 192"/>
                <a:gd name="T36" fmla="*/ 208 w 211"/>
                <a:gd name="T37" fmla="*/ 24 h 192"/>
                <a:gd name="T38" fmla="*/ 204 w 211"/>
                <a:gd name="T39" fmla="*/ 16 h 192"/>
                <a:gd name="T40" fmla="*/ 191 w 211"/>
                <a:gd name="T41" fmla="*/ 21 h 192"/>
                <a:gd name="T42" fmla="*/ 147 w 211"/>
                <a:gd name="T43" fmla="*/ 28 h 192"/>
                <a:gd name="T44" fmla="*/ 119 w 211"/>
                <a:gd name="T45" fmla="*/ 9 h 192"/>
                <a:gd name="T46" fmla="*/ 107 w 211"/>
                <a:gd name="T47" fmla="*/ 9 h 192"/>
                <a:gd name="T48" fmla="*/ 82 w 211"/>
                <a:gd name="T49" fmla="*/ 37 h 192"/>
                <a:gd name="T50" fmla="*/ 65 w 211"/>
                <a:gd name="T51" fmla="*/ 75 h 192"/>
                <a:gd name="T52" fmla="*/ 30 w 211"/>
                <a:gd name="T53" fmla="*/ 100 h 192"/>
                <a:gd name="T54" fmla="*/ 19 w 211"/>
                <a:gd name="T55" fmla="*/ 110 h 192"/>
                <a:gd name="T56" fmla="*/ 40 w 211"/>
                <a:gd name="T57" fmla="*/ 112 h 192"/>
                <a:gd name="T58" fmla="*/ 38 w 211"/>
                <a:gd name="T59" fmla="*/ 126 h 192"/>
                <a:gd name="T60" fmla="*/ 54 w 211"/>
                <a:gd name="T61" fmla="*/ 129 h 192"/>
                <a:gd name="T62" fmla="*/ 52 w 211"/>
                <a:gd name="T63" fmla="*/ 151 h 192"/>
                <a:gd name="T64" fmla="*/ 61 w 211"/>
                <a:gd name="T65" fmla="*/ 188 h 192"/>
                <a:gd name="T66" fmla="*/ 71 w 211"/>
                <a:gd name="T67" fmla="*/ 19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1" h="192">
                  <a:moveTo>
                    <a:pt x="77" y="184"/>
                  </a:moveTo>
                  <a:cubicBezTo>
                    <a:pt x="78" y="178"/>
                    <a:pt x="75" y="174"/>
                    <a:pt x="74" y="169"/>
                  </a:cubicBezTo>
                  <a:cubicBezTo>
                    <a:pt x="74" y="167"/>
                    <a:pt x="75" y="163"/>
                    <a:pt x="74" y="161"/>
                  </a:cubicBezTo>
                  <a:cubicBezTo>
                    <a:pt x="73" y="159"/>
                    <a:pt x="71" y="159"/>
                    <a:pt x="70" y="157"/>
                  </a:cubicBezTo>
                  <a:cubicBezTo>
                    <a:pt x="69" y="155"/>
                    <a:pt x="68" y="151"/>
                    <a:pt x="69" y="150"/>
                  </a:cubicBezTo>
                  <a:cubicBezTo>
                    <a:pt x="71" y="147"/>
                    <a:pt x="74" y="153"/>
                    <a:pt x="76" y="154"/>
                  </a:cubicBezTo>
                  <a:cubicBezTo>
                    <a:pt x="79" y="156"/>
                    <a:pt x="80" y="155"/>
                    <a:pt x="81" y="152"/>
                  </a:cubicBezTo>
                  <a:cubicBezTo>
                    <a:pt x="83" y="150"/>
                    <a:pt x="85" y="148"/>
                    <a:pt x="87" y="146"/>
                  </a:cubicBezTo>
                  <a:cubicBezTo>
                    <a:pt x="90" y="144"/>
                    <a:pt x="89" y="142"/>
                    <a:pt x="89" y="139"/>
                  </a:cubicBezTo>
                  <a:cubicBezTo>
                    <a:pt x="89" y="136"/>
                    <a:pt x="91" y="135"/>
                    <a:pt x="94" y="134"/>
                  </a:cubicBezTo>
                  <a:cubicBezTo>
                    <a:pt x="99" y="132"/>
                    <a:pt x="107" y="132"/>
                    <a:pt x="106" y="124"/>
                  </a:cubicBezTo>
                  <a:cubicBezTo>
                    <a:pt x="105" y="121"/>
                    <a:pt x="102" y="122"/>
                    <a:pt x="99" y="120"/>
                  </a:cubicBezTo>
                  <a:cubicBezTo>
                    <a:pt x="97" y="117"/>
                    <a:pt x="97" y="114"/>
                    <a:pt x="96" y="111"/>
                  </a:cubicBezTo>
                  <a:cubicBezTo>
                    <a:pt x="94" y="109"/>
                    <a:pt x="92" y="105"/>
                    <a:pt x="95" y="103"/>
                  </a:cubicBezTo>
                  <a:cubicBezTo>
                    <a:pt x="97" y="102"/>
                    <a:pt x="100" y="103"/>
                    <a:pt x="102" y="104"/>
                  </a:cubicBezTo>
                  <a:cubicBezTo>
                    <a:pt x="107" y="104"/>
                    <a:pt x="117" y="106"/>
                    <a:pt x="120" y="102"/>
                  </a:cubicBezTo>
                  <a:cubicBezTo>
                    <a:pt x="121" y="100"/>
                    <a:pt x="123" y="98"/>
                    <a:pt x="124" y="97"/>
                  </a:cubicBezTo>
                  <a:cubicBezTo>
                    <a:pt x="125" y="96"/>
                    <a:pt x="127" y="94"/>
                    <a:pt x="127" y="92"/>
                  </a:cubicBezTo>
                  <a:cubicBezTo>
                    <a:pt x="126" y="90"/>
                    <a:pt x="125" y="89"/>
                    <a:pt x="124" y="88"/>
                  </a:cubicBezTo>
                  <a:cubicBezTo>
                    <a:pt x="124" y="85"/>
                    <a:pt x="125" y="85"/>
                    <a:pt x="127" y="84"/>
                  </a:cubicBezTo>
                  <a:cubicBezTo>
                    <a:pt x="129" y="82"/>
                    <a:pt x="129" y="82"/>
                    <a:pt x="128" y="80"/>
                  </a:cubicBezTo>
                  <a:cubicBezTo>
                    <a:pt x="127" y="76"/>
                    <a:pt x="127" y="76"/>
                    <a:pt x="131" y="75"/>
                  </a:cubicBezTo>
                  <a:cubicBezTo>
                    <a:pt x="133" y="74"/>
                    <a:pt x="133" y="72"/>
                    <a:pt x="134" y="70"/>
                  </a:cubicBezTo>
                  <a:cubicBezTo>
                    <a:pt x="135" y="68"/>
                    <a:pt x="136" y="68"/>
                    <a:pt x="137" y="66"/>
                  </a:cubicBezTo>
                  <a:cubicBezTo>
                    <a:pt x="140" y="63"/>
                    <a:pt x="140" y="55"/>
                    <a:pt x="144" y="54"/>
                  </a:cubicBezTo>
                  <a:cubicBezTo>
                    <a:pt x="148" y="52"/>
                    <a:pt x="150" y="56"/>
                    <a:pt x="152" y="52"/>
                  </a:cubicBezTo>
                  <a:cubicBezTo>
                    <a:pt x="153" y="50"/>
                    <a:pt x="153" y="47"/>
                    <a:pt x="157" y="48"/>
                  </a:cubicBezTo>
                  <a:cubicBezTo>
                    <a:pt x="158" y="48"/>
                    <a:pt x="159" y="49"/>
                    <a:pt x="160" y="49"/>
                  </a:cubicBezTo>
                  <a:cubicBezTo>
                    <a:pt x="162" y="49"/>
                    <a:pt x="163" y="48"/>
                    <a:pt x="164" y="48"/>
                  </a:cubicBezTo>
                  <a:cubicBezTo>
                    <a:pt x="168" y="45"/>
                    <a:pt x="169" y="48"/>
                    <a:pt x="172" y="47"/>
                  </a:cubicBezTo>
                  <a:cubicBezTo>
                    <a:pt x="173" y="46"/>
                    <a:pt x="174" y="46"/>
                    <a:pt x="176" y="45"/>
                  </a:cubicBezTo>
                  <a:cubicBezTo>
                    <a:pt x="177" y="45"/>
                    <a:pt x="179" y="45"/>
                    <a:pt x="180" y="45"/>
                  </a:cubicBezTo>
                  <a:cubicBezTo>
                    <a:pt x="184" y="45"/>
                    <a:pt x="185" y="45"/>
                    <a:pt x="187" y="42"/>
                  </a:cubicBezTo>
                  <a:cubicBezTo>
                    <a:pt x="189" y="40"/>
                    <a:pt x="191" y="40"/>
                    <a:pt x="194" y="40"/>
                  </a:cubicBezTo>
                  <a:cubicBezTo>
                    <a:pt x="197" y="40"/>
                    <a:pt x="200" y="40"/>
                    <a:pt x="203" y="39"/>
                  </a:cubicBezTo>
                  <a:cubicBezTo>
                    <a:pt x="204" y="39"/>
                    <a:pt x="206" y="38"/>
                    <a:pt x="207" y="38"/>
                  </a:cubicBezTo>
                  <a:cubicBezTo>
                    <a:pt x="207" y="37"/>
                    <a:pt x="208" y="35"/>
                    <a:pt x="208" y="34"/>
                  </a:cubicBezTo>
                  <a:cubicBezTo>
                    <a:pt x="208" y="30"/>
                    <a:pt x="207" y="28"/>
                    <a:pt x="208" y="24"/>
                  </a:cubicBezTo>
                  <a:cubicBezTo>
                    <a:pt x="209" y="22"/>
                    <a:pt x="211" y="21"/>
                    <a:pt x="209" y="19"/>
                  </a:cubicBezTo>
                  <a:cubicBezTo>
                    <a:pt x="208" y="17"/>
                    <a:pt x="206" y="17"/>
                    <a:pt x="204" y="16"/>
                  </a:cubicBezTo>
                  <a:cubicBezTo>
                    <a:pt x="203" y="15"/>
                    <a:pt x="201" y="15"/>
                    <a:pt x="199" y="14"/>
                  </a:cubicBezTo>
                  <a:cubicBezTo>
                    <a:pt x="197" y="16"/>
                    <a:pt x="194" y="17"/>
                    <a:pt x="191" y="21"/>
                  </a:cubicBezTo>
                  <a:cubicBezTo>
                    <a:pt x="186" y="27"/>
                    <a:pt x="178" y="25"/>
                    <a:pt x="173" y="23"/>
                  </a:cubicBezTo>
                  <a:cubicBezTo>
                    <a:pt x="168" y="21"/>
                    <a:pt x="154" y="25"/>
                    <a:pt x="147" y="28"/>
                  </a:cubicBezTo>
                  <a:cubicBezTo>
                    <a:pt x="139" y="31"/>
                    <a:pt x="135" y="32"/>
                    <a:pt x="131" y="29"/>
                  </a:cubicBezTo>
                  <a:cubicBezTo>
                    <a:pt x="127" y="27"/>
                    <a:pt x="121" y="11"/>
                    <a:pt x="119" y="9"/>
                  </a:cubicBezTo>
                  <a:cubicBezTo>
                    <a:pt x="117" y="7"/>
                    <a:pt x="113" y="0"/>
                    <a:pt x="111" y="0"/>
                  </a:cubicBezTo>
                  <a:cubicBezTo>
                    <a:pt x="110" y="0"/>
                    <a:pt x="109" y="6"/>
                    <a:pt x="107" y="9"/>
                  </a:cubicBezTo>
                  <a:cubicBezTo>
                    <a:pt x="105" y="12"/>
                    <a:pt x="91" y="19"/>
                    <a:pt x="89" y="21"/>
                  </a:cubicBezTo>
                  <a:cubicBezTo>
                    <a:pt x="88" y="23"/>
                    <a:pt x="87" y="33"/>
                    <a:pt x="82" y="37"/>
                  </a:cubicBezTo>
                  <a:cubicBezTo>
                    <a:pt x="77" y="40"/>
                    <a:pt x="78" y="51"/>
                    <a:pt x="79" y="58"/>
                  </a:cubicBezTo>
                  <a:cubicBezTo>
                    <a:pt x="79" y="65"/>
                    <a:pt x="70" y="72"/>
                    <a:pt x="65" y="75"/>
                  </a:cubicBezTo>
                  <a:cubicBezTo>
                    <a:pt x="59" y="77"/>
                    <a:pt x="52" y="79"/>
                    <a:pt x="48" y="83"/>
                  </a:cubicBezTo>
                  <a:cubicBezTo>
                    <a:pt x="43" y="87"/>
                    <a:pt x="41" y="96"/>
                    <a:pt x="30" y="100"/>
                  </a:cubicBezTo>
                  <a:cubicBezTo>
                    <a:pt x="20" y="103"/>
                    <a:pt x="21" y="105"/>
                    <a:pt x="11" y="108"/>
                  </a:cubicBezTo>
                  <a:cubicBezTo>
                    <a:pt x="0" y="111"/>
                    <a:pt x="11" y="114"/>
                    <a:pt x="19" y="110"/>
                  </a:cubicBezTo>
                  <a:cubicBezTo>
                    <a:pt x="28" y="106"/>
                    <a:pt x="30" y="104"/>
                    <a:pt x="37" y="106"/>
                  </a:cubicBezTo>
                  <a:cubicBezTo>
                    <a:pt x="44" y="108"/>
                    <a:pt x="44" y="108"/>
                    <a:pt x="40" y="112"/>
                  </a:cubicBezTo>
                  <a:cubicBezTo>
                    <a:pt x="37" y="116"/>
                    <a:pt x="38" y="114"/>
                    <a:pt x="40" y="120"/>
                  </a:cubicBezTo>
                  <a:cubicBezTo>
                    <a:pt x="42" y="126"/>
                    <a:pt x="41" y="122"/>
                    <a:pt x="38" y="126"/>
                  </a:cubicBezTo>
                  <a:cubicBezTo>
                    <a:pt x="36" y="130"/>
                    <a:pt x="42" y="129"/>
                    <a:pt x="48" y="128"/>
                  </a:cubicBezTo>
                  <a:cubicBezTo>
                    <a:pt x="54" y="127"/>
                    <a:pt x="55" y="127"/>
                    <a:pt x="54" y="129"/>
                  </a:cubicBezTo>
                  <a:cubicBezTo>
                    <a:pt x="54" y="131"/>
                    <a:pt x="53" y="132"/>
                    <a:pt x="54" y="137"/>
                  </a:cubicBezTo>
                  <a:cubicBezTo>
                    <a:pt x="55" y="142"/>
                    <a:pt x="57" y="144"/>
                    <a:pt x="52" y="151"/>
                  </a:cubicBezTo>
                  <a:cubicBezTo>
                    <a:pt x="47" y="158"/>
                    <a:pt x="49" y="161"/>
                    <a:pt x="49" y="168"/>
                  </a:cubicBezTo>
                  <a:cubicBezTo>
                    <a:pt x="49" y="174"/>
                    <a:pt x="57" y="183"/>
                    <a:pt x="61" y="188"/>
                  </a:cubicBezTo>
                  <a:cubicBezTo>
                    <a:pt x="64" y="192"/>
                    <a:pt x="66" y="191"/>
                    <a:pt x="71" y="191"/>
                  </a:cubicBezTo>
                  <a:cubicBezTo>
                    <a:pt x="71" y="191"/>
                    <a:pt x="71" y="190"/>
                    <a:pt x="71" y="190"/>
                  </a:cubicBezTo>
                  <a:cubicBezTo>
                    <a:pt x="73" y="188"/>
                    <a:pt x="76" y="186"/>
                    <a:pt x="77" y="184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D5BF7BB6-E628-C85A-6FFE-8D7EEB3DB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9278938"/>
              <a:ext cx="825500" cy="690563"/>
            </a:xfrm>
            <a:custGeom>
              <a:avLst/>
              <a:gdLst>
                <a:gd name="T0" fmla="*/ 209 w 220"/>
                <a:gd name="T1" fmla="*/ 53 h 184"/>
                <a:gd name="T2" fmla="*/ 203 w 220"/>
                <a:gd name="T3" fmla="*/ 40 h 184"/>
                <a:gd name="T4" fmla="*/ 202 w 220"/>
                <a:gd name="T5" fmla="*/ 32 h 184"/>
                <a:gd name="T6" fmla="*/ 190 w 220"/>
                <a:gd name="T7" fmla="*/ 22 h 184"/>
                <a:gd name="T8" fmla="*/ 187 w 220"/>
                <a:gd name="T9" fmla="*/ 13 h 184"/>
                <a:gd name="T10" fmla="*/ 170 w 220"/>
                <a:gd name="T11" fmla="*/ 14 h 184"/>
                <a:gd name="T12" fmla="*/ 162 w 220"/>
                <a:gd name="T13" fmla="*/ 9 h 184"/>
                <a:gd name="T14" fmla="*/ 150 w 220"/>
                <a:gd name="T15" fmla="*/ 7 h 184"/>
                <a:gd name="T16" fmla="*/ 139 w 220"/>
                <a:gd name="T17" fmla="*/ 0 h 184"/>
                <a:gd name="T18" fmla="*/ 126 w 220"/>
                <a:gd name="T19" fmla="*/ 2 h 184"/>
                <a:gd name="T20" fmla="*/ 112 w 220"/>
                <a:gd name="T21" fmla="*/ 7 h 184"/>
                <a:gd name="T22" fmla="*/ 104 w 220"/>
                <a:gd name="T23" fmla="*/ 9 h 184"/>
                <a:gd name="T24" fmla="*/ 92 w 220"/>
                <a:gd name="T25" fmla="*/ 11 h 184"/>
                <a:gd name="T26" fmla="*/ 84 w 220"/>
                <a:gd name="T27" fmla="*/ 14 h 184"/>
                <a:gd name="T28" fmla="*/ 69 w 220"/>
                <a:gd name="T29" fmla="*/ 28 h 184"/>
                <a:gd name="T30" fmla="*/ 63 w 220"/>
                <a:gd name="T31" fmla="*/ 37 h 184"/>
                <a:gd name="T32" fmla="*/ 59 w 220"/>
                <a:gd name="T33" fmla="*/ 46 h 184"/>
                <a:gd name="T34" fmla="*/ 59 w 220"/>
                <a:gd name="T35" fmla="*/ 54 h 184"/>
                <a:gd name="T36" fmla="*/ 52 w 220"/>
                <a:gd name="T37" fmla="*/ 64 h 184"/>
                <a:gd name="T38" fmla="*/ 27 w 220"/>
                <a:gd name="T39" fmla="*/ 65 h 184"/>
                <a:gd name="T40" fmla="*/ 31 w 220"/>
                <a:gd name="T41" fmla="*/ 82 h 184"/>
                <a:gd name="T42" fmla="*/ 26 w 220"/>
                <a:gd name="T43" fmla="*/ 96 h 184"/>
                <a:gd name="T44" fmla="*/ 19 w 220"/>
                <a:gd name="T45" fmla="*/ 108 h 184"/>
                <a:gd name="T46" fmla="*/ 8 w 220"/>
                <a:gd name="T47" fmla="*/ 116 h 184"/>
                <a:gd name="T48" fmla="*/ 2 w 220"/>
                <a:gd name="T49" fmla="*/ 119 h 184"/>
                <a:gd name="T50" fmla="*/ 6 w 220"/>
                <a:gd name="T51" fmla="*/ 131 h 184"/>
                <a:gd name="T52" fmla="*/ 3 w 220"/>
                <a:gd name="T53" fmla="*/ 152 h 184"/>
                <a:gd name="T54" fmla="*/ 11 w 220"/>
                <a:gd name="T55" fmla="*/ 154 h 184"/>
                <a:gd name="T56" fmla="*/ 7 w 220"/>
                <a:gd name="T57" fmla="*/ 172 h 184"/>
                <a:gd name="T58" fmla="*/ 29 w 220"/>
                <a:gd name="T59" fmla="*/ 175 h 184"/>
                <a:gd name="T60" fmla="*/ 44 w 220"/>
                <a:gd name="T61" fmla="*/ 179 h 184"/>
                <a:gd name="T62" fmla="*/ 49 w 220"/>
                <a:gd name="T63" fmla="*/ 173 h 184"/>
                <a:gd name="T64" fmla="*/ 48 w 220"/>
                <a:gd name="T65" fmla="*/ 160 h 184"/>
                <a:gd name="T66" fmla="*/ 50 w 220"/>
                <a:gd name="T67" fmla="*/ 144 h 184"/>
                <a:gd name="T68" fmla="*/ 62 w 220"/>
                <a:gd name="T69" fmla="*/ 135 h 184"/>
                <a:gd name="T70" fmla="*/ 74 w 220"/>
                <a:gd name="T71" fmla="*/ 116 h 184"/>
                <a:gd name="T72" fmla="*/ 83 w 220"/>
                <a:gd name="T73" fmla="*/ 89 h 184"/>
                <a:gd name="T74" fmla="*/ 104 w 220"/>
                <a:gd name="T75" fmla="*/ 73 h 184"/>
                <a:gd name="T76" fmla="*/ 151 w 220"/>
                <a:gd name="T77" fmla="*/ 58 h 184"/>
                <a:gd name="T78" fmla="*/ 175 w 220"/>
                <a:gd name="T79" fmla="*/ 70 h 184"/>
                <a:gd name="T80" fmla="*/ 201 w 220"/>
                <a:gd name="T81" fmla="*/ 95 h 184"/>
                <a:gd name="T82" fmla="*/ 214 w 220"/>
                <a:gd name="T83" fmla="*/ 65 h 184"/>
                <a:gd name="T84" fmla="*/ 215 w 220"/>
                <a:gd name="T85" fmla="*/ 5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0" h="184">
                  <a:moveTo>
                    <a:pt x="215" y="53"/>
                  </a:moveTo>
                  <a:cubicBezTo>
                    <a:pt x="213" y="53"/>
                    <a:pt x="211" y="53"/>
                    <a:pt x="209" y="53"/>
                  </a:cubicBezTo>
                  <a:cubicBezTo>
                    <a:pt x="207" y="52"/>
                    <a:pt x="207" y="51"/>
                    <a:pt x="205" y="49"/>
                  </a:cubicBezTo>
                  <a:cubicBezTo>
                    <a:pt x="203" y="45"/>
                    <a:pt x="200" y="44"/>
                    <a:pt x="203" y="40"/>
                  </a:cubicBezTo>
                  <a:cubicBezTo>
                    <a:pt x="205" y="38"/>
                    <a:pt x="206" y="39"/>
                    <a:pt x="205" y="36"/>
                  </a:cubicBezTo>
                  <a:cubicBezTo>
                    <a:pt x="205" y="34"/>
                    <a:pt x="204" y="33"/>
                    <a:pt x="202" y="32"/>
                  </a:cubicBezTo>
                  <a:cubicBezTo>
                    <a:pt x="199" y="31"/>
                    <a:pt x="195" y="32"/>
                    <a:pt x="192" y="31"/>
                  </a:cubicBezTo>
                  <a:cubicBezTo>
                    <a:pt x="188" y="29"/>
                    <a:pt x="190" y="26"/>
                    <a:pt x="190" y="22"/>
                  </a:cubicBezTo>
                  <a:cubicBezTo>
                    <a:pt x="189" y="20"/>
                    <a:pt x="188" y="19"/>
                    <a:pt x="187" y="17"/>
                  </a:cubicBezTo>
                  <a:cubicBezTo>
                    <a:pt x="187" y="16"/>
                    <a:pt x="188" y="14"/>
                    <a:pt x="187" y="13"/>
                  </a:cubicBezTo>
                  <a:cubicBezTo>
                    <a:pt x="186" y="11"/>
                    <a:pt x="180" y="8"/>
                    <a:pt x="177" y="9"/>
                  </a:cubicBezTo>
                  <a:cubicBezTo>
                    <a:pt x="173" y="11"/>
                    <a:pt x="177" y="15"/>
                    <a:pt x="170" y="14"/>
                  </a:cubicBezTo>
                  <a:cubicBezTo>
                    <a:pt x="169" y="14"/>
                    <a:pt x="166" y="14"/>
                    <a:pt x="165" y="13"/>
                  </a:cubicBezTo>
                  <a:cubicBezTo>
                    <a:pt x="164" y="12"/>
                    <a:pt x="163" y="10"/>
                    <a:pt x="162" y="9"/>
                  </a:cubicBezTo>
                  <a:cubicBezTo>
                    <a:pt x="159" y="8"/>
                    <a:pt x="159" y="9"/>
                    <a:pt x="156" y="9"/>
                  </a:cubicBezTo>
                  <a:cubicBezTo>
                    <a:pt x="154" y="9"/>
                    <a:pt x="152" y="8"/>
                    <a:pt x="150" y="7"/>
                  </a:cubicBezTo>
                  <a:cubicBezTo>
                    <a:pt x="146" y="7"/>
                    <a:pt x="143" y="8"/>
                    <a:pt x="140" y="5"/>
                  </a:cubicBezTo>
                  <a:cubicBezTo>
                    <a:pt x="138" y="3"/>
                    <a:pt x="138" y="2"/>
                    <a:pt x="139" y="0"/>
                  </a:cubicBezTo>
                  <a:cubicBezTo>
                    <a:pt x="138" y="0"/>
                    <a:pt x="136" y="1"/>
                    <a:pt x="135" y="1"/>
                  </a:cubicBezTo>
                  <a:cubicBezTo>
                    <a:pt x="132" y="2"/>
                    <a:pt x="129" y="2"/>
                    <a:pt x="126" y="2"/>
                  </a:cubicBezTo>
                  <a:cubicBezTo>
                    <a:pt x="123" y="2"/>
                    <a:pt x="121" y="2"/>
                    <a:pt x="119" y="4"/>
                  </a:cubicBezTo>
                  <a:cubicBezTo>
                    <a:pt x="117" y="7"/>
                    <a:pt x="116" y="7"/>
                    <a:pt x="112" y="7"/>
                  </a:cubicBezTo>
                  <a:cubicBezTo>
                    <a:pt x="111" y="7"/>
                    <a:pt x="109" y="7"/>
                    <a:pt x="108" y="7"/>
                  </a:cubicBezTo>
                  <a:cubicBezTo>
                    <a:pt x="106" y="8"/>
                    <a:pt x="105" y="8"/>
                    <a:pt x="104" y="9"/>
                  </a:cubicBezTo>
                  <a:cubicBezTo>
                    <a:pt x="101" y="10"/>
                    <a:pt x="100" y="7"/>
                    <a:pt x="96" y="10"/>
                  </a:cubicBezTo>
                  <a:cubicBezTo>
                    <a:pt x="95" y="10"/>
                    <a:pt x="94" y="11"/>
                    <a:pt x="92" y="11"/>
                  </a:cubicBezTo>
                  <a:cubicBezTo>
                    <a:pt x="91" y="11"/>
                    <a:pt x="90" y="10"/>
                    <a:pt x="89" y="10"/>
                  </a:cubicBezTo>
                  <a:cubicBezTo>
                    <a:pt x="85" y="9"/>
                    <a:pt x="85" y="12"/>
                    <a:pt x="84" y="14"/>
                  </a:cubicBezTo>
                  <a:cubicBezTo>
                    <a:pt x="82" y="18"/>
                    <a:pt x="80" y="14"/>
                    <a:pt x="76" y="16"/>
                  </a:cubicBezTo>
                  <a:cubicBezTo>
                    <a:pt x="72" y="17"/>
                    <a:pt x="72" y="25"/>
                    <a:pt x="69" y="28"/>
                  </a:cubicBezTo>
                  <a:cubicBezTo>
                    <a:pt x="68" y="30"/>
                    <a:pt x="67" y="30"/>
                    <a:pt x="66" y="32"/>
                  </a:cubicBezTo>
                  <a:cubicBezTo>
                    <a:pt x="65" y="34"/>
                    <a:pt x="65" y="36"/>
                    <a:pt x="63" y="37"/>
                  </a:cubicBezTo>
                  <a:cubicBezTo>
                    <a:pt x="59" y="38"/>
                    <a:pt x="59" y="38"/>
                    <a:pt x="60" y="42"/>
                  </a:cubicBezTo>
                  <a:cubicBezTo>
                    <a:pt x="61" y="44"/>
                    <a:pt x="61" y="44"/>
                    <a:pt x="59" y="46"/>
                  </a:cubicBezTo>
                  <a:cubicBezTo>
                    <a:pt x="57" y="47"/>
                    <a:pt x="56" y="47"/>
                    <a:pt x="56" y="50"/>
                  </a:cubicBezTo>
                  <a:cubicBezTo>
                    <a:pt x="57" y="51"/>
                    <a:pt x="58" y="52"/>
                    <a:pt x="59" y="54"/>
                  </a:cubicBezTo>
                  <a:cubicBezTo>
                    <a:pt x="59" y="56"/>
                    <a:pt x="57" y="58"/>
                    <a:pt x="56" y="59"/>
                  </a:cubicBezTo>
                  <a:cubicBezTo>
                    <a:pt x="55" y="60"/>
                    <a:pt x="53" y="62"/>
                    <a:pt x="52" y="64"/>
                  </a:cubicBezTo>
                  <a:cubicBezTo>
                    <a:pt x="49" y="68"/>
                    <a:pt x="39" y="66"/>
                    <a:pt x="34" y="66"/>
                  </a:cubicBezTo>
                  <a:cubicBezTo>
                    <a:pt x="32" y="65"/>
                    <a:pt x="29" y="64"/>
                    <a:pt x="27" y="65"/>
                  </a:cubicBezTo>
                  <a:cubicBezTo>
                    <a:pt x="24" y="67"/>
                    <a:pt x="26" y="71"/>
                    <a:pt x="28" y="73"/>
                  </a:cubicBezTo>
                  <a:cubicBezTo>
                    <a:pt x="29" y="76"/>
                    <a:pt x="29" y="79"/>
                    <a:pt x="31" y="82"/>
                  </a:cubicBezTo>
                  <a:cubicBezTo>
                    <a:pt x="34" y="84"/>
                    <a:pt x="37" y="83"/>
                    <a:pt x="38" y="86"/>
                  </a:cubicBezTo>
                  <a:cubicBezTo>
                    <a:pt x="39" y="94"/>
                    <a:pt x="31" y="94"/>
                    <a:pt x="26" y="96"/>
                  </a:cubicBezTo>
                  <a:cubicBezTo>
                    <a:pt x="23" y="97"/>
                    <a:pt x="21" y="98"/>
                    <a:pt x="21" y="101"/>
                  </a:cubicBezTo>
                  <a:cubicBezTo>
                    <a:pt x="21" y="104"/>
                    <a:pt x="22" y="106"/>
                    <a:pt x="19" y="108"/>
                  </a:cubicBezTo>
                  <a:cubicBezTo>
                    <a:pt x="17" y="110"/>
                    <a:pt x="15" y="112"/>
                    <a:pt x="13" y="114"/>
                  </a:cubicBezTo>
                  <a:cubicBezTo>
                    <a:pt x="12" y="117"/>
                    <a:pt x="11" y="118"/>
                    <a:pt x="8" y="116"/>
                  </a:cubicBezTo>
                  <a:cubicBezTo>
                    <a:pt x="6" y="115"/>
                    <a:pt x="3" y="109"/>
                    <a:pt x="1" y="112"/>
                  </a:cubicBezTo>
                  <a:cubicBezTo>
                    <a:pt x="0" y="113"/>
                    <a:pt x="1" y="117"/>
                    <a:pt x="2" y="119"/>
                  </a:cubicBezTo>
                  <a:cubicBezTo>
                    <a:pt x="3" y="121"/>
                    <a:pt x="5" y="121"/>
                    <a:pt x="6" y="123"/>
                  </a:cubicBezTo>
                  <a:cubicBezTo>
                    <a:pt x="7" y="125"/>
                    <a:pt x="6" y="129"/>
                    <a:pt x="6" y="131"/>
                  </a:cubicBezTo>
                  <a:cubicBezTo>
                    <a:pt x="7" y="136"/>
                    <a:pt x="10" y="140"/>
                    <a:pt x="9" y="146"/>
                  </a:cubicBezTo>
                  <a:cubicBezTo>
                    <a:pt x="8" y="148"/>
                    <a:pt x="5" y="150"/>
                    <a:pt x="3" y="152"/>
                  </a:cubicBezTo>
                  <a:cubicBezTo>
                    <a:pt x="3" y="152"/>
                    <a:pt x="3" y="153"/>
                    <a:pt x="3" y="153"/>
                  </a:cubicBezTo>
                  <a:cubicBezTo>
                    <a:pt x="5" y="153"/>
                    <a:pt x="7" y="153"/>
                    <a:pt x="11" y="154"/>
                  </a:cubicBezTo>
                  <a:cubicBezTo>
                    <a:pt x="21" y="157"/>
                    <a:pt x="6" y="164"/>
                    <a:pt x="5" y="167"/>
                  </a:cubicBezTo>
                  <a:cubicBezTo>
                    <a:pt x="2" y="173"/>
                    <a:pt x="3" y="176"/>
                    <a:pt x="7" y="172"/>
                  </a:cubicBezTo>
                  <a:cubicBezTo>
                    <a:pt x="7" y="172"/>
                    <a:pt x="13" y="172"/>
                    <a:pt x="17" y="176"/>
                  </a:cubicBezTo>
                  <a:cubicBezTo>
                    <a:pt x="21" y="181"/>
                    <a:pt x="23" y="178"/>
                    <a:pt x="29" y="175"/>
                  </a:cubicBezTo>
                  <a:cubicBezTo>
                    <a:pt x="36" y="173"/>
                    <a:pt x="34" y="173"/>
                    <a:pt x="37" y="174"/>
                  </a:cubicBezTo>
                  <a:cubicBezTo>
                    <a:pt x="40" y="175"/>
                    <a:pt x="42" y="176"/>
                    <a:pt x="44" y="179"/>
                  </a:cubicBezTo>
                  <a:cubicBezTo>
                    <a:pt x="46" y="183"/>
                    <a:pt x="48" y="184"/>
                    <a:pt x="52" y="182"/>
                  </a:cubicBezTo>
                  <a:cubicBezTo>
                    <a:pt x="55" y="179"/>
                    <a:pt x="52" y="176"/>
                    <a:pt x="49" y="173"/>
                  </a:cubicBezTo>
                  <a:cubicBezTo>
                    <a:pt x="46" y="170"/>
                    <a:pt x="44" y="168"/>
                    <a:pt x="43" y="164"/>
                  </a:cubicBezTo>
                  <a:cubicBezTo>
                    <a:pt x="42" y="160"/>
                    <a:pt x="45" y="161"/>
                    <a:pt x="48" y="160"/>
                  </a:cubicBezTo>
                  <a:cubicBezTo>
                    <a:pt x="51" y="159"/>
                    <a:pt x="52" y="158"/>
                    <a:pt x="51" y="154"/>
                  </a:cubicBezTo>
                  <a:cubicBezTo>
                    <a:pt x="50" y="151"/>
                    <a:pt x="49" y="149"/>
                    <a:pt x="50" y="144"/>
                  </a:cubicBezTo>
                  <a:cubicBezTo>
                    <a:pt x="51" y="140"/>
                    <a:pt x="52" y="136"/>
                    <a:pt x="56" y="135"/>
                  </a:cubicBezTo>
                  <a:cubicBezTo>
                    <a:pt x="60" y="134"/>
                    <a:pt x="62" y="137"/>
                    <a:pt x="62" y="135"/>
                  </a:cubicBezTo>
                  <a:cubicBezTo>
                    <a:pt x="63" y="133"/>
                    <a:pt x="62" y="131"/>
                    <a:pt x="65" y="128"/>
                  </a:cubicBezTo>
                  <a:cubicBezTo>
                    <a:pt x="68" y="124"/>
                    <a:pt x="70" y="121"/>
                    <a:pt x="74" y="116"/>
                  </a:cubicBezTo>
                  <a:cubicBezTo>
                    <a:pt x="78" y="111"/>
                    <a:pt x="81" y="107"/>
                    <a:pt x="83" y="105"/>
                  </a:cubicBezTo>
                  <a:cubicBezTo>
                    <a:pt x="85" y="102"/>
                    <a:pt x="83" y="96"/>
                    <a:pt x="83" y="89"/>
                  </a:cubicBezTo>
                  <a:cubicBezTo>
                    <a:pt x="83" y="83"/>
                    <a:pt x="85" y="82"/>
                    <a:pt x="87" y="80"/>
                  </a:cubicBezTo>
                  <a:cubicBezTo>
                    <a:pt x="90" y="78"/>
                    <a:pt x="95" y="77"/>
                    <a:pt x="104" y="73"/>
                  </a:cubicBezTo>
                  <a:cubicBezTo>
                    <a:pt x="113" y="69"/>
                    <a:pt x="121" y="63"/>
                    <a:pt x="129" y="60"/>
                  </a:cubicBezTo>
                  <a:cubicBezTo>
                    <a:pt x="137" y="56"/>
                    <a:pt x="147" y="56"/>
                    <a:pt x="151" y="58"/>
                  </a:cubicBezTo>
                  <a:cubicBezTo>
                    <a:pt x="155" y="60"/>
                    <a:pt x="166" y="62"/>
                    <a:pt x="171" y="63"/>
                  </a:cubicBezTo>
                  <a:cubicBezTo>
                    <a:pt x="175" y="64"/>
                    <a:pt x="174" y="67"/>
                    <a:pt x="175" y="70"/>
                  </a:cubicBezTo>
                  <a:cubicBezTo>
                    <a:pt x="176" y="73"/>
                    <a:pt x="182" y="72"/>
                    <a:pt x="185" y="77"/>
                  </a:cubicBezTo>
                  <a:cubicBezTo>
                    <a:pt x="188" y="82"/>
                    <a:pt x="195" y="89"/>
                    <a:pt x="201" y="95"/>
                  </a:cubicBezTo>
                  <a:cubicBezTo>
                    <a:pt x="206" y="102"/>
                    <a:pt x="206" y="100"/>
                    <a:pt x="206" y="94"/>
                  </a:cubicBezTo>
                  <a:cubicBezTo>
                    <a:pt x="206" y="88"/>
                    <a:pt x="212" y="69"/>
                    <a:pt x="214" y="65"/>
                  </a:cubicBezTo>
                  <a:cubicBezTo>
                    <a:pt x="215" y="63"/>
                    <a:pt x="218" y="59"/>
                    <a:pt x="220" y="56"/>
                  </a:cubicBezTo>
                  <a:cubicBezTo>
                    <a:pt x="219" y="55"/>
                    <a:pt x="217" y="53"/>
                    <a:pt x="215" y="53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FE2DDD7C-F6EF-BF1B-90CB-C8E89EF8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" y="10066338"/>
              <a:ext cx="242888" cy="217488"/>
            </a:xfrm>
            <a:custGeom>
              <a:avLst/>
              <a:gdLst>
                <a:gd name="T0" fmla="*/ 7 w 65"/>
                <a:gd name="T1" fmla="*/ 37 h 58"/>
                <a:gd name="T2" fmla="*/ 1 w 65"/>
                <a:gd name="T3" fmla="*/ 34 h 58"/>
                <a:gd name="T4" fmla="*/ 2 w 65"/>
                <a:gd name="T5" fmla="*/ 29 h 58"/>
                <a:gd name="T6" fmla="*/ 3 w 65"/>
                <a:gd name="T7" fmla="*/ 26 h 58"/>
                <a:gd name="T8" fmla="*/ 4 w 65"/>
                <a:gd name="T9" fmla="*/ 22 h 58"/>
                <a:gd name="T10" fmla="*/ 6 w 65"/>
                <a:gd name="T11" fmla="*/ 19 h 58"/>
                <a:gd name="T12" fmla="*/ 8 w 65"/>
                <a:gd name="T13" fmla="*/ 15 h 58"/>
                <a:gd name="T14" fmla="*/ 10 w 65"/>
                <a:gd name="T15" fmla="*/ 9 h 58"/>
                <a:gd name="T16" fmla="*/ 14 w 65"/>
                <a:gd name="T17" fmla="*/ 5 h 58"/>
                <a:gd name="T18" fmla="*/ 18 w 65"/>
                <a:gd name="T19" fmla="*/ 2 h 58"/>
                <a:gd name="T20" fmla="*/ 26 w 65"/>
                <a:gd name="T21" fmla="*/ 1 h 58"/>
                <a:gd name="T22" fmla="*/ 30 w 65"/>
                <a:gd name="T23" fmla="*/ 3 h 58"/>
                <a:gd name="T24" fmla="*/ 31 w 65"/>
                <a:gd name="T25" fmla="*/ 10 h 58"/>
                <a:gd name="T26" fmla="*/ 32 w 65"/>
                <a:gd name="T27" fmla="*/ 14 h 58"/>
                <a:gd name="T28" fmla="*/ 36 w 65"/>
                <a:gd name="T29" fmla="*/ 14 h 58"/>
                <a:gd name="T30" fmla="*/ 45 w 65"/>
                <a:gd name="T31" fmla="*/ 7 h 58"/>
                <a:gd name="T32" fmla="*/ 55 w 65"/>
                <a:gd name="T33" fmla="*/ 6 h 58"/>
                <a:gd name="T34" fmla="*/ 61 w 65"/>
                <a:gd name="T35" fmla="*/ 6 h 58"/>
                <a:gd name="T36" fmla="*/ 63 w 65"/>
                <a:gd name="T37" fmla="*/ 8 h 58"/>
                <a:gd name="T38" fmla="*/ 61 w 65"/>
                <a:gd name="T39" fmla="*/ 16 h 58"/>
                <a:gd name="T40" fmla="*/ 60 w 65"/>
                <a:gd name="T41" fmla="*/ 25 h 58"/>
                <a:gd name="T42" fmla="*/ 55 w 65"/>
                <a:gd name="T43" fmla="*/ 25 h 58"/>
                <a:gd name="T44" fmla="*/ 41 w 65"/>
                <a:gd name="T45" fmla="*/ 23 h 58"/>
                <a:gd name="T46" fmla="*/ 36 w 65"/>
                <a:gd name="T47" fmla="*/ 24 h 58"/>
                <a:gd name="T48" fmla="*/ 32 w 65"/>
                <a:gd name="T49" fmla="*/ 27 h 58"/>
                <a:gd name="T50" fmla="*/ 30 w 65"/>
                <a:gd name="T51" fmla="*/ 32 h 58"/>
                <a:gd name="T52" fmla="*/ 25 w 65"/>
                <a:gd name="T53" fmla="*/ 37 h 58"/>
                <a:gd name="T54" fmla="*/ 21 w 65"/>
                <a:gd name="T55" fmla="*/ 45 h 58"/>
                <a:gd name="T56" fmla="*/ 15 w 65"/>
                <a:gd name="T57" fmla="*/ 51 h 58"/>
                <a:gd name="T58" fmla="*/ 10 w 65"/>
                <a:gd name="T59" fmla="*/ 56 h 58"/>
                <a:gd name="T60" fmla="*/ 6 w 65"/>
                <a:gd name="T61" fmla="*/ 50 h 58"/>
                <a:gd name="T62" fmla="*/ 3 w 65"/>
                <a:gd name="T63" fmla="*/ 46 h 58"/>
                <a:gd name="T64" fmla="*/ 6 w 65"/>
                <a:gd name="T65" fmla="*/ 41 h 58"/>
                <a:gd name="T66" fmla="*/ 7 w 65"/>
                <a:gd name="T67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58">
                  <a:moveTo>
                    <a:pt x="7" y="37"/>
                  </a:moveTo>
                  <a:cubicBezTo>
                    <a:pt x="5" y="37"/>
                    <a:pt x="2" y="36"/>
                    <a:pt x="1" y="34"/>
                  </a:cubicBezTo>
                  <a:cubicBezTo>
                    <a:pt x="0" y="33"/>
                    <a:pt x="1" y="31"/>
                    <a:pt x="2" y="29"/>
                  </a:cubicBezTo>
                  <a:cubicBezTo>
                    <a:pt x="2" y="28"/>
                    <a:pt x="2" y="27"/>
                    <a:pt x="3" y="26"/>
                  </a:cubicBezTo>
                  <a:cubicBezTo>
                    <a:pt x="3" y="25"/>
                    <a:pt x="4" y="24"/>
                    <a:pt x="4" y="22"/>
                  </a:cubicBezTo>
                  <a:cubicBezTo>
                    <a:pt x="4" y="21"/>
                    <a:pt x="5" y="20"/>
                    <a:pt x="6" y="19"/>
                  </a:cubicBezTo>
                  <a:cubicBezTo>
                    <a:pt x="6" y="18"/>
                    <a:pt x="7" y="17"/>
                    <a:pt x="8" y="15"/>
                  </a:cubicBezTo>
                  <a:cubicBezTo>
                    <a:pt x="9" y="13"/>
                    <a:pt x="10" y="11"/>
                    <a:pt x="10" y="9"/>
                  </a:cubicBezTo>
                  <a:cubicBezTo>
                    <a:pt x="9" y="6"/>
                    <a:pt x="12" y="6"/>
                    <a:pt x="14" y="5"/>
                  </a:cubicBezTo>
                  <a:cubicBezTo>
                    <a:pt x="15" y="5"/>
                    <a:pt x="17" y="3"/>
                    <a:pt x="18" y="2"/>
                  </a:cubicBezTo>
                  <a:cubicBezTo>
                    <a:pt x="20" y="1"/>
                    <a:pt x="22" y="0"/>
                    <a:pt x="26" y="1"/>
                  </a:cubicBezTo>
                  <a:cubicBezTo>
                    <a:pt x="29" y="1"/>
                    <a:pt x="29" y="0"/>
                    <a:pt x="30" y="3"/>
                  </a:cubicBezTo>
                  <a:cubicBezTo>
                    <a:pt x="30" y="7"/>
                    <a:pt x="29" y="8"/>
                    <a:pt x="31" y="10"/>
                  </a:cubicBezTo>
                  <a:cubicBezTo>
                    <a:pt x="33" y="12"/>
                    <a:pt x="32" y="12"/>
                    <a:pt x="32" y="14"/>
                  </a:cubicBezTo>
                  <a:cubicBezTo>
                    <a:pt x="32" y="15"/>
                    <a:pt x="34" y="16"/>
                    <a:pt x="36" y="14"/>
                  </a:cubicBezTo>
                  <a:cubicBezTo>
                    <a:pt x="38" y="11"/>
                    <a:pt x="41" y="10"/>
                    <a:pt x="45" y="7"/>
                  </a:cubicBezTo>
                  <a:cubicBezTo>
                    <a:pt x="48" y="5"/>
                    <a:pt x="52" y="5"/>
                    <a:pt x="55" y="6"/>
                  </a:cubicBezTo>
                  <a:cubicBezTo>
                    <a:pt x="57" y="6"/>
                    <a:pt x="59" y="7"/>
                    <a:pt x="61" y="6"/>
                  </a:cubicBezTo>
                  <a:cubicBezTo>
                    <a:pt x="63" y="6"/>
                    <a:pt x="65" y="4"/>
                    <a:pt x="63" y="8"/>
                  </a:cubicBezTo>
                  <a:cubicBezTo>
                    <a:pt x="62" y="11"/>
                    <a:pt x="61" y="11"/>
                    <a:pt x="61" y="16"/>
                  </a:cubicBezTo>
                  <a:cubicBezTo>
                    <a:pt x="60" y="20"/>
                    <a:pt x="60" y="23"/>
                    <a:pt x="60" y="25"/>
                  </a:cubicBezTo>
                  <a:cubicBezTo>
                    <a:pt x="60" y="27"/>
                    <a:pt x="59" y="27"/>
                    <a:pt x="55" y="25"/>
                  </a:cubicBezTo>
                  <a:cubicBezTo>
                    <a:pt x="50" y="24"/>
                    <a:pt x="43" y="23"/>
                    <a:pt x="41" y="23"/>
                  </a:cubicBezTo>
                  <a:cubicBezTo>
                    <a:pt x="38" y="23"/>
                    <a:pt x="37" y="21"/>
                    <a:pt x="36" y="24"/>
                  </a:cubicBezTo>
                  <a:cubicBezTo>
                    <a:pt x="34" y="27"/>
                    <a:pt x="34" y="25"/>
                    <a:pt x="32" y="27"/>
                  </a:cubicBezTo>
                  <a:cubicBezTo>
                    <a:pt x="30" y="30"/>
                    <a:pt x="34" y="29"/>
                    <a:pt x="30" y="32"/>
                  </a:cubicBezTo>
                  <a:cubicBezTo>
                    <a:pt x="25" y="35"/>
                    <a:pt x="26" y="34"/>
                    <a:pt x="25" y="37"/>
                  </a:cubicBezTo>
                  <a:cubicBezTo>
                    <a:pt x="23" y="40"/>
                    <a:pt x="25" y="42"/>
                    <a:pt x="21" y="45"/>
                  </a:cubicBezTo>
                  <a:cubicBezTo>
                    <a:pt x="16" y="48"/>
                    <a:pt x="16" y="49"/>
                    <a:pt x="15" y="51"/>
                  </a:cubicBezTo>
                  <a:cubicBezTo>
                    <a:pt x="13" y="54"/>
                    <a:pt x="14" y="58"/>
                    <a:pt x="10" y="56"/>
                  </a:cubicBezTo>
                  <a:cubicBezTo>
                    <a:pt x="7" y="54"/>
                    <a:pt x="7" y="53"/>
                    <a:pt x="6" y="50"/>
                  </a:cubicBezTo>
                  <a:cubicBezTo>
                    <a:pt x="5" y="47"/>
                    <a:pt x="3" y="48"/>
                    <a:pt x="3" y="46"/>
                  </a:cubicBezTo>
                  <a:cubicBezTo>
                    <a:pt x="2" y="44"/>
                    <a:pt x="3" y="42"/>
                    <a:pt x="6" y="41"/>
                  </a:cubicBezTo>
                  <a:cubicBezTo>
                    <a:pt x="8" y="40"/>
                    <a:pt x="11" y="38"/>
                    <a:pt x="7" y="37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926D056E-2364-1FD0-81F4-746928719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" y="10283826"/>
              <a:ext cx="531813" cy="685800"/>
            </a:xfrm>
            <a:custGeom>
              <a:avLst/>
              <a:gdLst>
                <a:gd name="T0" fmla="*/ 141 w 142"/>
                <a:gd name="T1" fmla="*/ 100 h 183"/>
                <a:gd name="T2" fmla="*/ 138 w 142"/>
                <a:gd name="T3" fmla="*/ 85 h 183"/>
                <a:gd name="T4" fmla="*/ 126 w 142"/>
                <a:gd name="T5" fmla="*/ 83 h 183"/>
                <a:gd name="T6" fmla="*/ 118 w 142"/>
                <a:gd name="T7" fmla="*/ 77 h 183"/>
                <a:gd name="T8" fmla="*/ 115 w 142"/>
                <a:gd name="T9" fmla="*/ 67 h 183"/>
                <a:gd name="T10" fmla="*/ 109 w 142"/>
                <a:gd name="T11" fmla="*/ 63 h 183"/>
                <a:gd name="T12" fmla="*/ 99 w 142"/>
                <a:gd name="T13" fmla="*/ 56 h 183"/>
                <a:gd name="T14" fmla="*/ 97 w 142"/>
                <a:gd name="T15" fmla="*/ 39 h 183"/>
                <a:gd name="T16" fmla="*/ 88 w 142"/>
                <a:gd name="T17" fmla="*/ 34 h 183"/>
                <a:gd name="T18" fmla="*/ 77 w 142"/>
                <a:gd name="T19" fmla="*/ 19 h 183"/>
                <a:gd name="T20" fmla="*/ 70 w 142"/>
                <a:gd name="T21" fmla="*/ 5 h 183"/>
                <a:gd name="T22" fmla="*/ 63 w 142"/>
                <a:gd name="T23" fmla="*/ 0 h 183"/>
                <a:gd name="T24" fmla="*/ 52 w 142"/>
                <a:gd name="T25" fmla="*/ 6 h 183"/>
                <a:gd name="T26" fmla="*/ 41 w 142"/>
                <a:gd name="T27" fmla="*/ 10 h 183"/>
                <a:gd name="T28" fmla="*/ 32 w 142"/>
                <a:gd name="T29" fmla="*/ 3 h 183"/>
                <a:gd name="T30" fmla="*/ 18 w 142"/>
                <a:gd name="T31" fmla="*/ 9 h 183"/>
                <a:gd name="T32" fmla="*/ 8 w 142"/>
                <a:gd name="T33" fmla="*/ 23 h 183"/>
                <a:gd name="T34" fmla="*/ 8 w 142"/>
                <a:gd name="T35" fmla="*/ 53 h 183"/>
                <a:gd name="T36" fmla="*/ 27 w 142"/>
                <a:gd name="T37" fmla="*/ 86 h 183"/>
                <a:gd name="T38" fmla="*/ 8 w 142"/>
                <a:gd name="T39" fmla="*/ 116 h 183"/>
                <a:gd name="T40" fmla="*/ 11 w 142"/>
                <a:gd name="T41" fmla="*/ 133 h 183"/>
                <a:gd name="T42" fmla="*/ 41 w 142"/>
                <a:gd name="T43" fmla="*/ 144 h 183"/>
                <a:gd name="T44" fmla="*/ 63 w 142"/>
                <a:gd name="T45" fmla="*/ 155 h 183"/>
                <a:gd name="T46" fmla="*/ 60 w 142"/>
                <a:gd name="T47" fmla="*/ 136 h 183"/>
                <a:gd name="T48" fmla="*/ 54 w 142"/>
                <a:gd name="T49" fmla="*/ 122 h 183"/>
                <a:gd name="T50" fmla="*/ 57 w 142"/>
                <a:gd name="T51" fmla="*/ 96 h 183"/>
                <a:gd name="T52" fmla="*/ 64 w 142"/>
                <a:gd name="T53" fmla="*/ 79 h 183"/>
                <a:gd name="T54" fmla="*/ 76 w 142"/>
                <a:gd name="T55" fmla="*/ 70 h 183"/>
                <a:gd name="T56" fmla="*/ 89 w 142"/>
                <a:gd name="T57" fmla="*/ 84 h 183"/>
                <a:gd name="T58" fmla="*/ 76 w 142"/>
                <a:gd name="T59" fmla="*/ 101 h 183"/>
                <a:gd name="T60" fmla="*/ 87 w 142"/>
                <a:gd name="T61" fmla="*/ 128 h 183"/>
                <a:gd name="T62" fmla="*/ 84 w 142"/>
                <a:gd name="T63" fmla="*/ 154 h 183"/>
                <a:gd name="T64" fmla="*/ 72 w 142"/>
                <a:gd name="T65" fmla="*/ 174 h 183"/>
                <a:gd name="T66" fmla="*/ 83 w 142"/>
                <a:gd name="T67" fmla="*/ 173 h 183"/>
                <a:gd name="T68" fmla="*/ 107 w 142"/>
                <a:gd name="T69" fmla="*/ 162 h 183"/>
                <a:gd name="T70" fmla="*/ 121 w 142"/>
                <a:gd name="T71" fmla="*/ 147 h 183"/>
                <a:gd name="T72" fmla="*/ 127 w 142"/>
                <a:gd name="T73" fmla="*/ 139 h 183"/>
                <a:gd name="T74" fmla="*/ 128 w 142"/>
                <a:gd name="T75" fmla="*/ 132 h 183"/>
                <a:gd name="T76" fmla="*/ 118 w 142"/>
                <a:gd name="T77" fmla="*/ 119 h 183"/>
                <a:gd name="T78" fmla="*/ 135 w 142"/>
                <a:gd name="T79" fmla="*/ 110 h 183"/>
                <a:gd name="T80" fmla="*/ 139 w 142"/>
                <a:gd name="T81" fmla="*/ 10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2" h="183">
                  <a:moveTo>
                    <a:pt x="139" y="105"/>
                  </a:moveTo>
                  <a:cubicBezTo>
                    <a:pt x="140" y="104"/>
                    <a:pt x="141" y="101"/>
                    <a:pt x="141" y="100"/>
                  </a:cubicBezTo>
                  <a:cubicBezTo>
                    <a:pt x="142" y="98"/>
                    <a:pt x="142" y="94"/>
                    <a:pt x="142" y="92"/>
                  </a:cubicBezTo>
                  <a:cubicBezTo>
                    <a:pt x="142" y="89"/>
                    <a:pt x="139" y="87"/>
                    <a:pt x="138" y="85"/>
                  </a:cubicBezTo>
                  <a:cubicBezTo>
                    <a:pt x="136" y="85"/>
                    <a:pt x="134" y="85"/>
                    <a:pt x="132" y="85"/>
                  </a:cubicBezTo>
                  <a:cubicBezTo>
                    <a:pt x="130" y="85"/>
                    <a:pt x="128" y="83"/>
                    <a:pt x="126" y="83"/>
                  </a:cubicBezTo>
                  <a:cubicBezTo>
                    <a:pt x="125" y="82"/>
                    <a:pt x="122" y="83"/>
                    <a:pt x="121" y="82"/>
                  </a:cubicBezTo>
                  <a:cubicBezTo>
                    <a:pt x="120" y="82"/>
                    <a:pt x="119" y="78"/>
                    <a:pt x="118" y="77"/>
                  </a:cubicBezTo>
                  <a:cubicBezTo>
                    <a:pt x="117" y="74"/>
                    <a:pt x="118" y="71"/>
                    <a:pt x="116" y="69"/>
                  </a:cubicBezTo>
                  <a:cubicBezTo>
                    <a:pt x="116" y="68"/>
                    <a:pt x="115" y="67"/>
                    <a:pt x="115" y="67"/>
                  </a:cubicBezTo>
                  <a:cubicBezTo>
                    <a:pt x="114" y="66"/>
                    <a:pt x="114" y="65"/>
                    <a:pt x="114" y="65"/>
                  </a:cubicBezTo>
                  <a:cubicBezTo>
                    <a:pt x="113" y="64"/>
                    <a:pt x="110" y="64"/>
                    <a:pt x="109" y="63"/>
                  </a:cubicBezTo>
                  <a:cubicBezTo>
                    <a:pt x="107" y="62"/>
                    <a:pt x="106" y="60"/>
                    <a:pt x="104" y="59"/>
                  </a:cubicBezTo>
                  <a:cubicBezTo>
                    <a:pt x="102" y="58"/>
                    <a:pt x="100" y="59"/>
                    <a:pt x="99" y="56"/>
                  </a:cubicBezTo>
                  <a:cubicBezTo>
                    <a:pt x="98" y="52"/>
                    <a:pt x="103" y="50"/>
                    <a:pt x="103" y="47"/>
                  </a:cubicBezTo>
                  <a:cubicBezTo>
                    <a:pt x="102" y="45"/>
                    <a:pt x="98" y="40"/>
                    <a:pt x="97" y="39"/>
                  </a:cubicBezTo>
                  <a:cubicBezTo>
                    <a:pt x="95" y="38"/>
                    <a:pt x="94" y="39"/>
                    <a:pt x="92" y="38"/>
                  </a:cubicBezTo>
                  <a:cubicBezTo>
                    <a:pt x="91" y="37"/>
                    <a:pt x="89" y="35"/>
                    <a:pt x="88" y="34"/>
                  </a:cubicBezTo>
                  <a:cubicBezTo>
                    <a:pt x="86" y="31"/>
                    <a:pt x="85" y="28"/>
                    <a:pt x="84" y="25"/>
                  </a:cubicBezTo>
                  <a:cubicBezTo>
                    <a:pt x="82" y="21"/>
                    <a:pt x="81" y="20"/>
                    <a:pt x="77" y="19"/>
                  </a:cubicBezTo>
                  <a:cubicBezTo>
                    <a:pt x="76" y="16"/>
                    <a:pt x="79" y="14"/>
                    <a:pt x="77" y="12"/>
                  </a:cubicBezTo>
                  <a:cubicBezTo>
                    <a:pt x="76" y="10"/>
                    <a:pt x="72" y="7"/>
                    <a:pt x="70" y="5"/>
                  </a:cubicBezTo>
                  <a:cubicBezTo>
                    <a:pt x="69" y="5"/>
                    <a:pt x="67" y="4"/>
                    <a:pt x="66" y="4"/>
                  </a:cubicBezTo>
                  <a:cubicBezTo>
                    <a:pt x="65" y="3"/>
                    <a:pt x="64" y="0"/>
                    <a:pt x="63" y="0"/>
                  </a:cubicBezTo>
                  <a:cubicBezTo>
                    <a:pt x="61" y="0"/>
                    <a:pt x="58" y="3"/>
                    <a:pt x="56" y="4"/>
                  </a:cubicBezTo>
                  <a:cubicBezTo>
                    <a:pt x="54" y="5"/>
                    <a:pt x="54" y="6"/>
                    <a:pt x="52" y="6"/>
                  </a:cubicBezTo>
                  <a:cubicBezTo>
                    <a:pt x="50" y="6"/>
                    <a:pt x="48" y="5"/>
                    <a:pt x="47" y="6"/>
                  </a:cubicBezTo>
                  <a:cubicBezTo>
                    <a:pt x="44" y="8"/>
                    <a:pt x="45" y="11"/>
                    <a:pt x="41" y="10"/>
                  </a:cubicBezTo>
                  <a:cubicBezTo>
                    <a:pt x="38" y="9"/>
                    <a:pt x="35" y="8"/>
                    <a:pt x="33" y="6"/>
                  </a:cubicBezTo>
                  <a:cubicBezTo>
                    <a:pt x="32" y="5"/>
                    <a:pt x="32" y="4"/>
                    <a:pt x="32" y="3"/>
                  </a:cubicBezTo>
                  <a:cubicBezTo>
                    <a:pt x="31" y="5"/>
                    <a:pt x="30" y="6"/>
                    <a:pt x="28" y="8"/>
                  </a:cubicBezTo>
                  <a:cubicBezTo>
                    <a:pt x="24" y="13"/>
                    <a:pt x="22" y="10"/>
                    <a:pt x="18" y="9"/>
                  </a:cubicBezTo>
                  <a:cubicBezTo>
                    <a:pt x="11" y="6"/>
                    <a:pt x="4" y="13"/>
                    <a:pt x="8" y="15"/>
                  </a:cubicBezTo>
                  <a:cubicBezTo>
                    <a:pt x="12" y="18"/>
                    <a:pt x="11" y="21"/>
                    <a:pt x="8" y="23"/>
                  </a:cubicBezTo>
                  <a:cubicBezTo>
                    <a:pt x="6" y="26"/>
                    <a:pt x="9" y="30"/>
                    <a:pt x="11" y="34"/>
                  </a:cubicBezTo>
                  <a:cubicBezTo>
                    <a:pt x="14" y="39"/>
                    <a:pt x="15" y="41"/>
                    <a:pt x="8" y="53"/>
                  </a:cubicBezTo>
                  <a:cubicBezTo>
                    <a:pt x="2" y="66"/>
                    <a:pt x="11" y="66"/>
                    <a:pt x="15" y="69"/>
                  </a:cubicBezTo>
                  <a:cubicBezTo>
                    <a:pt x="19" y="71"/>
                    <a:pt x="25" y="81"/>
                    <a:pt x="27" y="86"/>
                  </a:cubicBezTo>
                  <a:cubicBezTo>
                    <a:pt x="28" y="92"/>
                    <a:pt x="27" y="101"/>
                    <a:pt x="22" y="111"/>
                  </a:cubicBezTo>
                  <a:cubicBezTo>
                    <a:pt x="18" y="120"/>
                    <a:pt x="14" y="119"/>
                    <a:pt x="8" y="116"/>
                  </a:cubicBezTo>
                  <a:cubicBezTo>
                    <a:pt x="2" y="114"/>
                    <a:pt x="0" y="118"/>
                    <a:pt x="4" y="122"/>
                  </a:cubicBezTo>
                  <a:cubicBezTo>
                    <a:pt x="8" y="125"/>
                    <a:pt x="9" y="128"/>
                    <a:pt x="11" y="133"/>
                  </a:cubicBezTo>
                  <a:cubicBezTo>
                    <a:pt x="13" y="138"/>
                    <a:pt x="14" y="142"/>
                    <a:pt x="19" y="142"/>
                  </a:cubicBezTo>
                  <a:cubicBezTo>
                    <a:pt x="23" y="143"/>
                    <a:pt x="35" y="143"/>
                    <a:pt x="41" y="144"/>
                  </a:cubicBezTo>
                  <a:cubicBezTo>
                    <a:pt x="47" y="144"/>
                    <a:pt x="50" y="143"/>
                    <a:pt x="51" y="151"/>
                  </a:cubicBezTo>
                  <a:cubicBezTo>
                    <a:pt x="51" y="158"/>
                    <a:pt x="57" y="157"/>
                    <a:pt x="63" y="155"/>
                  </a:cubicBezTo>
                  <a:cubicBezTo>
                    <a:pt x="68" y="154"/>
                    <a:pt x="69" y="148"/>
                    <a:pt x="69" y="144"/>
                  </a:cubicBezTo>
                  <a:cubicBezTo>
                    <a:pt x="70" y="141"/>
                    <a:pt x="65" y="138"/>
                    <a:pt x="60" y="136"/>
                  </a:cubicBezTo>
                  <a:cubicBezTo>
                    <a:pt x="55" y="133"/>
                    <a:pt x="56" y="131"/>
                    <a:pt x="55" y="128"/>
                  </a:cubicBezTo>
                  <a:cubicBezTo>
                    <a:pt x="55" y="125"/>
                    <a:pt x="56" y="125"/>
                    <a:pt x="54" y="122"/>
                  </a:cubicBezTo>
                  <a:cubicBezTo>
                    <a:pt x="53" y="120"/>
                    <a:pt x="52" y="117"/>
                    <a:pt x="51" y="114"/>
                  </a:cubicBezTo>
                  <a:cubicBezTo>
                    <a:pt x="50" y="110"/>
                    <a:pt x="55" y="99"/>
                    <a:pt x="57" y="96"/>
                  </a:cubicBezTo>
                  <a:cubicBezTo>
                    <a:pt x="59" y="93"/>
                    <a:pt x="56" y="90"/>
                    <a:pt x="59" y="87"/>
                  </a:cubicBezTo>
                  <a:cubicBezTo>
                    <a:pt x="62" y="84"/>
                    <a:pt x="64" y="82"/>
                    <a:pt x="64" y="79"/>
                  </a:cubicBezTo>
                  <a:cubicBezTo>
                    <a:pt x="64" y="75"/>
                    <a:pt x="64" y="73"/>
                    <a:pt x="67" y="71"/>
                  </a:cubicBezTo>
                  <a:cubicBezTo>
                    <a:pt x="71" y="69"/>
                    <a:pt x="74" y="69"/>
                    <a:pt x="76" y="70"/>
                  </a:cubicBezTo>
                  <a:cubicBezTo>
                    <a:pt x="79" y="71"/>
                    <a:pt x="80" y="73"/>
                    <a:pt x="86" y="73"/>
                  </a:cubicBezTo>
                  <a:cubicBezTo>
                    <a:pt x="92" y="74"/>
                    <a:pt x="91" y="81"/>
                    <a:pt x="89" y="84"/>
                  </a:cubicBezTo>
                  <a:cubicBezTo>
                    <a:pt x="87" y="86"/>
                    <a:pt x="88" y="89"/>
                    <a:pt x="86" y="93"/>
                  </a:cubicBezTo>
                  <a:cubicBezTo>
                    <a:pt x="85" y="96"/>
                    <a:pt x="78" y="97"/>
                    <a:pt x="76" y="101"/>
                  </a:cubicBezTo>
                  <a:cubicBezTo>
                    <a:pt x="74" y="104"/>
                    <a:pt x="75" y="107"/>
                    <a:pt x="77" y="111"/>
                  </a:cubicBezTo>
                  <a:cubicBezTo>
                    <a:pt x="79" y="115"/>
                    <a:pt x="85" y="122"/>
                    <a:pt x="87" y="128"/>
                  </a:cubicBezTo>
                  <a:cubicBezTo>
                    <a:pt x="90" y="133"/>
                    <a:pt x="88" y="143"/>
                    <a:pt x="85" y="145"/>
                  </a:cubicBezTo>
                  <a:cubicBezTo>
                    <a:pt x="82" y="148"/>
                    <a:pt x="83" y="149"/>
                    <a:pt x="84" y="154"/>
                  </a:cubicBezTo>
                  <a:cubicBezTo>
                    <a:pt x="85" y="159"/>
                    <a:pt x="77" y="166"/>
                    <a:pt x="73" y="168"/>
                  </a:cubicBezTo>
                  <a:cubicBezTo>
                    <a:pt x="69" y="170"/>
                    <a:pt x="71" y="171"/>
                    <a:pt x="72" y="174"/>
                  </a:cubicBezTo>
                  <a:cubicBezTo>
                    <a:pt x="73" y="177"/>
                    <a:pt x="69" y="183"/>
                    <a:pt x="72" y="181"/>
                  </a:cubicBezTo>
                  <a:cubicBezTo>
                    <a:pt x="75" y="180"/>
                    <a:pt x="79" y="176"/>
                    <a:pt x="83" y="173"/>
                  </a:cubicBezTo>
                  <a:cubicBezTo>
                    <a:pt x="86" y="170"/>
                    <a:pt x="88" y="169"/>
                    <a:pt x="92" y="168"/>
                  </a:cubicBezTo>
                  <a:cubicBezTo>
                    <a:pt x="96" y="168"/>
                    <a:pt x="102" y="164"/>
                    <a:pt x="107" y="162"/>
                  </a:cubicBezTo>
                  <a:cubicBezTo>
                    <a:pt x="112" y="159"/>
                    <a:pt x="115" y="155"/>
                    <a:pt x="115" y="151"/>
                  </a:cubicBezTo>
                  <a:cubicBezTo>
                    <a:pt x="116" y="147"/>
                    <a:pt x="117" y="147"/>
                    <a:pt x="121" y="147"/>
                  </a:cubicBezTo>
                  <a:cubicBezTo>
                    <a:pt x="125" y="147"/>
                    <a:pt x="126" y="145"/>
                    <a:pt x="129" y="142"/>
                  </a:cubicBezTo>
                  <a:cubicBezTo>
                    <a:pt x="132" y="140"/>
                    <a:pt x="129" y="139"/>
                    <a:pt x="127" y="139"/>
                  </a:cubicBezTo>
                  <a:cubicBezTo>
                    <a:pt x="126" y="139"/>
                    <a:pt x="125" y="138"/>
                    <a:pt x="125" y="137"/>
                  </a:cubicBezTo>
                  <a:cubicBezTo>
                    <a:pt x="126" y="136"/>
                    <a:pt x="128" y="133"/>
                    <a:pt x="128" y="132"/>
                  </a:cubicBezTo>
                  <a:cubicBezTo>
                    <a:pt x="128" y="130"/>
                    <a:pt x="124" y="128"/>
                    <a:pt x="120" y="127"/>
                  </a:cubicBezTo>
                  <a:cubicBezTo>
                    <a:pt x="116" y="126"/>
                    <a:pt x="117" y="122"/>
                    <a:pt x="118" y="119"/>
                  </a:cubicBezTo>
                  <a:cubicBezTo>
                    <a:pt x="120" y="116"/>
                    <a:pt x="124" y="112"/>
                    <a:pt x="128" y="110"/>
                  </a:cubicBezTo>
                  <a:cubicBezTo>
                    <a:pt x="130" y="109"/>
                    <a:pt x="132" y="109"/>
                    <a:pt x="135" y="110"/>
                  </a:cubicBezTo>
                  <a:cubicBezTo>
                    <a:pt x="135" y="109"/>
                    <a:pt x="135" y="109"/>
                    <a:pt x="135" y="108"/>
                  </a:cubicBezTo>
                  <a:cubicBezTo>
                    <a:pt x="136" y="107"/>
                    <a:pt x="138" y="106"/>
                    <a:pt x="139" y="105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6BBC7AC2-D5CA-33FF-EF73-B143DE2B5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113" y="9898063"/>
              <a:ext cx="577850" cy="854075"/>
            </a:xfrm>
            <a:custGeom>
              <a:avLst/>
              <a:gdLst>
                <a:gd name="T0" fmla="*/ 148 w 154"/>
                <a:gd name="T1" fmla="*/ 3 h 228"/>
                <a:gd name="T2" fmla="*/ 133 w 154"/>
                <a:gd name="T3" fmla="*/ 10 h 228"/>
                <a:gd name="T4" fmla="*/ 114 w 154"/>
                <a:gd name="T5" fmla="*/ 13 h 228"/>
                <a:gd name="T6" fmla="*/ 103 w 154"/>
                <a:gd name="T7" fmla="*/ 3 h 228"/>
                <a:gd name="T8" fmla="*/ 92 w 154"/>
                <a:gd name="T9" fmla="*/ 4 h 228"/>
                <a:gd name="T10" fmla="*/ 83 w 154"/>
                <a:gd name="T11" fmla="*/ 2 h 228"/>
                <a:gd name="T12" fmla="*/ 73 w 154"/>
                <a:gd name="T13" fmla="*/ 3 h 228"/>
                <a:gd name="T14" fmla="*/ 63 w 154"/>
                <a:gd name="T15" fmla="*/ 20 h 228"/>
                <a:gd name="T16" fmla="*/ 54 w 154"/>
                <a:gd name="T17" fmla="*/ 33 h 228"/>
                <a:gd name="T18" fmla="*/ 45 w 154"/>
                <a:gd name="T19" fmla="*/ 43 h 228"/>
                <a:gd name="T20" fmla="*/ 40 w 154"/>
                <a:gd name="T21" fmla="*/ 52 h 228"/>
                <a:gd name="T22" fmla="*/ 44 w 154"/>
                <a:gd name="T23" fmla="*/ 66 h 228"/>
                <a:gd name="T24" fmla="*/ 49 w 154"/>
                <a:gd name="T25" fmla="*/ 75 h 228"/>
                <a:gd name="T26" fmla="*/ 47 w 154"/>
                <a:gd name="T27" fmla="*/ 93 h 228"/>
                <a:gd name="T28" fmla="*/ 45 w 154"/>
                <a:gd name="T29" fmla="*/ 105 h 228"/>
                <a:gd name="T30" fmla="*/ 32 w 154"/>
                <a:gd name="T31" fmla="*/ 112 h 228"/>
                <a:gd name="T32" fmla="*/ 18 w 154"/>
                <a:gd name="T33" fmla="*/ 114 h 228"/>
                <a:gd name="T34" fmla="*/ 2 w 154"/>
                <a:gd name="T35" fmla="*/ 115 h 228"/>
                <a:gd name="T36" fmla="*/ 1 w 154"/>
                <a:gd name="T37" fmla="*/ 122 h 228"/>
                <a:gd name="T38" fmla="*/ 12 w 154"/>
                <a:gd name="T39" fmla="*/ 137 h 228"/>
                <a:gd name="T40" fmla="*/ 21 w 154"/>
                <a:gd name="T41" fmla="*/ 142 h 228"/>
                <a:gd name="T42" fmla="*/ 23 w 154"/>
                <a:gd name="T43" fmla="*/ 159 h 228"/>
                <a:gd name="T44" fmla="*/ 33 w 154"/>
                <a:gd name="T45" fmla="*/ 166 h 228"/>
                <a:gd name="T46" fmla="*/ 39 w 154"/>
                <a:gd name="T47" fmla="*/ 170 h 228"/>
                <a:gd name="T48" fmla="*/ 42 w 154"/>
                <a:gd name="T49" fmla="*/ 180 h 228"/>
                <a:gd name="T50" fmla="*/ 50 w 154"/>
                <a:gd name="T51" fmla="*/ 186 h 228"/>
                <a:gd name="T52" fmla="*/ 62 w 154"/>
                <a:gd name="T53" fmla="*/ 188 h 228"/>
                <a:gd name="T54" fmla="*/ 65 w 154"/>
                <a:gd name="T55" fmla="*/ 203 h 228"/>
                <a:gd name="T56" fmla="*/ 59 w 154"/>
                <a:gd name="T57" fmla="*/ 211 h 228"/>
                <a:gd name="T58" fmla="*/ 64 w 154"/>
                <a:gd name="T59" fmla="*/ 215 h 228"/>
                <a:gd name="T60" fmla="*/ 76 w 154"/>
                <a:gd name="T61" fmla="*/ 226 h 228"/>
                <a:gd name="T62" fmla="*/ 89 w 154"/>
                <a:gd name="T63" fmla="*/ 211 h 228"/>
                <a:gd name="T64" fmla="*/ 96 w 154"/>
                <a:gd name="T65" fmla="*/ 191 h 228"/>
                <a:gd name="T66" fmla="*/ 101 w 154"/>
                <a:gd name="T67" fmla="*/ 168 h 228"/>
                <a:gd name="T68" fmla="*/ 102 w 154"/>
                <a:gd name="T69" fmla="*/ 134 h 228"/>
                <a:gd name="T70" fmla="*/ 125 w 154"/>
                <a:gd name="T71" fmla="*/ 68 h 228"/>
                <a:gd name="T72" fmla="*/ 128 w 154"/>
                <a:gd name="T73" fmla="*/ 57 h 228"/>
                <a:gd name="T74" fmla="*/ 135 w 154"/>
                <a:gd name="T75" fmla="*/ 39 h 228"/>
                <a:gd name="T76" fmla="*/ 149 w 154"/>
                <a:gd name="T77" fmla="*/ 25 h 228"/>
                <a:gd name="T78" fmla="*/ 154 w 154"/>
                <a:gd name="T79" fmla="*/ 1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228">
                  <a:moveTo>
                    <a:pt x="154" y="13"/>
                  </a:moveTo>
                  <a:cubicBezTo>
                    <a:pt x="153" y="8"/>
                    <a:pt x="152" y="6"/>
                    <a:pt x="148" y="3"/>
                  </a:cubicBezTo>
                  <a:cubicBezTo>
                    <a:pt x="146" y="1"/>
                    <a:pt x="142" y="0"/>
                    <a:pt x="138" y="2"/>
                  </a:cubicBezTo>
                  <a:cubicBezTo>
                    <a:pt x="135" y="4"/>
                    <a:pt x="135" y="8"/>
                    <a:pt x="133" y="10"/>
                  </a:cubicBezTo>
                  <a:cubicBezTo>
                    <a:pt x="131" y="12"/>
                    <a:pt x="127" y="11"/>
                    <a:pt x="124" y="11"/>
                  </a:cubicBezTo>
                  <a:cubicBezTo>
                    <a:pt x="120" y="11"/>
                    <a:pt x="118" y="11"/>
                    <a:pt x="114" y="13"/>
                  </a:cubicBezTo>
                  <a:cubicBezTo>
                    <a:pt x="112" y="14"/>
                    <a:pt x="109" y="15"/>
                    <a:pt x="107" y="12"/>
                  </a:cubicBezTo>
                  <a:cubicBezTo>
                    <a:pt x="105" y="9"/>
                    <a:pt x="107" y="5"/>
                    <a:pt x="103" y="3"/>
                  </a:cubicBezTo>
                  <a:cubicBezTo>
                    <a:pt x="101" y="2"/>
                    <a:pt x="99" y="2"/>
                    <a:pt x="97" y="3"/>
                  </a:cubicBezTo>
                  <a:cubicBezTo>
                    <a:pt x="96" y="3"/>
                    <a:pt x="94" y="4"/>
                    <a:pt x="92" y="4"/>
                  </a:cubicBezTo>
                  <a:cubicBezTo>
                    <a:pt x="90" y="5"/>
                    <a:pt x="89" y="7"/>
                    <a:pt x="87" y="6"/>
                  </a:cubicBezTo>
                  <a:cubicBezTo>
                    <a:pt x="86" y="6"/>
                    <a:pt x="84" y="3"/>
                    <a:pt x="83" y="2"/>
                  </a:cubicBezTo>
                  <a:cubicBezTo>
                    <a:pt x="82" y="1"/>
                    <a:pt x="81" y="1"/>
                    <a:pt x="80" y="0"/>
                  </a:cubicBezTo>
                  <a:cubicBezTo>
                    <a:pt x="78" y="1"/>
                    <a:pt x="75" y="2"/>
                    <a:pt x="73" y="3"/>
                  </a:cubicBezTo>
                  <a:cubicBezTo>
                    <a:pt x="70" y="6"/>
                    <a:pt x="72" y="13"/>
                    <a:pt x="68" y="16"/>
                  </a:cubicBezTo>
                  <a:cubicBezTo>
                    <a:pt x="67" y="18"/>
                    <a:pt x="64" y="18"/>
                    <a:pt x="63" y="20"/>
                  </a:cubicBezTo>
                  <a:cubicBezTo>
                    <a:pt x="62" y="21"/>
                    <a:pt x="63" y="23"/>
                    <a:pt x="61" y="25"/>
                  </a:cubicBezTo>
                  <a:cubicBezTo>
                    <a:pt x="59" y="28"/>
                    <a:pt x="54" y="28"/>
                    <a:pt x="54" y="33"/>
                  </a:cubicBezTo>
                  <a:cubicBezTo>
                    <a:pt x="54" y="38"/>
                    <a:pt x="55" y="39"/>
                    <a:pt x="50" y="41"/>
                  </a:cubicBezTo>
                  <a:cubicBezTo>
                    <a:pt x="48" y="41"/>
                    <a:pt x="46" y="42"/>
                    <a:pt x="45" y="43"/>
                  </a:cubicBezTo>
                  <a:cubicBezTo>
                    <a:pt x="43" y="45"/>
                    <a:pt x="44" y="46"/>
                    <a:pt x="43" y="48"/>
                  </a:cubicBezTo>
                  <a:cubicBezTo>
                    <a:pt x="42" y="49"/>
                    <a:pt x="40" y="50"/>
                    <a:pt x="40" y="52"/>
                  </a:cubicBezTo>
                  <a:cubicBezTo>
                    <a:pt x="40" y="53"/>
                    <a:pt x="41" y="56"/>
                    <a:pt x="41" y="57"/>
                  </a:cubicBezTo>
                  <a:cubicBezTo>
                    <a:pt x="41" y="60"/>
                    <a:pt x="42" y="64"/>
                    <a:pt x="44" y="66"/>
                  </a:cubicBezTo>
                  <a:cubicBezTo>
                    <a:pt x="46" y="68"/>
                    <a:pt x="48" y="68"/>
                    <a:pt x="49" y="70"/>
                  </a:cubicBezTo>
                  <a:cubicBezTo>
                    <a:pt x="50" y="71"/>
                    <a:pt x="49" y="73"/>
                    <a:pt x="49" y="75"/>
                  </a:cubicBezTo>
                  <a:cubicBezTo>
                    <a:pt x="51" y="78"/>
                    <a:pt x="54" y="81"/>
                    <a:pt x="51" y="85"/>
                  </a:cubicBezTo>
                  <a:cubicBezTo>
                    <a:pt x="48" y="88"/>
                    <a:pt x="44" y="88"/>
                    <a:pt x="47" y="93"/>
                  </a:cubicBezTo>
                  <a:cubicBezTo>
                    <a:pt x="50" y="97"/>
                    <a:pt x="54" y="98"/>
                    <a:pt x="53" y="103"/>
                  </a:cubicBezTo>
                  <a:cubicBezTo>
                    <a:pt x="53" y="108"/>
                    <a:pt x="49" y="106"/>
                    <a:pt x="45" y="105"/>
                  </a:cubicBezTo>
                  <a:cubicBezTo>
                    <a:pt x="41" y="103"/>
                    <a:pt x="39" y="104"/>
                    <a:pt x="36" y="109"/>
                  </a:cubicBezTo>
                  <a:cubicBezTo>
                    <a:pt x="35" y="111"/>
                    <a:pt x="35" y="112"/>
                    <a:pt x="32" y="112"/>
                  </a:cubicBezTo>
                  <a:cubicBezTo>
                    <a:pt x="30" y="112"/>
                    <a:pt x="29" y="110"/>
                    <a:pt x="27" y="110"/>
                  </a:cubicBezTo>
                  <a:cubicBezTo>
                    <a:pt x="23" y="109"/>
                    <a:pt x="21" y="114"/>
                    <a:pt x="18" y="114"/>
                  </a:cubicBezTo>
                  <a:cubicBezTo>
                    <a:pt x="14" y="115"/>
                    <a:pt x="10" y="114"/>
                    <a:pt x="7" y="115"/>
                  </a:cubicBezTo>
                  <a:cubicBezTo>
                    <a:pt x="5" y="115"/>
                    <a:pt x="3" y="114"/>
                    <a:pt x="2" y="115"/>
                  </a:cubicBezTo>
                  <a:cubicBezTo>
                    <a:pt x="2" y="115"/>
                    <a:pt x="1" y="115"/>
                    <a:pt x="1" y="115"/>
                  </a:cubicBezTo>
                  <a:cubicBezTo>
                    <a:pt x="2" y="117"/>
                    <a:pt x="0" y="119"/>
                    <a:pt x="1" y="122"/>
                  </a:cubicBezTo>
                  <a:cubicBezTo>
                    <a:pt x="5" y="123"/>
                    <a:pt x="6" y="124"/>
                    <a:pt x="8" y="128"/>
                  </a:cubicBezTo>
                  <a:cubicBezTo>
                    <a:pt x="9" y="131"/>
                    <a:pt x="10" y="134"/>
                    <a:pt x="12" y="137"/>
                  </a:cubicBezTo>
                  <a:cubicBezTo>
                    <a:pt x="13" y="138"/>
                    <a:pt x="15" y="140"/>
                    <a:pt x="16" y="141"/>
                  </a:cubicBezTo>
                  <a:cubicBezTo>
                    <a:pt x="18" y="142"/>
                    <a:pt x="19" y="141"/>
                    <a:pt x="21" y="142"/>
                  </a:cubicBezTo>
                  <a:cubicBezTo>
                    <a:pt x="22" y="143"/>
                    <a:pt x="26" y="148"/>
                    <a:pt x="27" y="150"/>
                  </a:cubicBezTo>
                  <a:cubicBezTo>
                    <a:pt x="27" y="153"/>
                    <a:pt x="22" y="155"/>
                    <a:pt x="23" y="159"/>
                  </a:cubicBezTo>
                  <a:cubicBezTo>
                    <a:pt x="24" y="162"/>
                    <a:pt x="26" y="161"/>
                    <a:pt x="28" y="162"/>
                  </a:cubicBezTo>
                  <a:cubicBezTo>
                    <a:pt x="30" y="163"/>
                    <a:pt x="31" y="165"/>
                    <a:pt x="33" y="166"/>
                  </a:cubicBezTo>
                  <a:cubicBezTo>
                    <a:pt x="34" y="167"/>
                    <a:pt x="37" y="167"/>
                    <a:pt x="38" y="168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39" y="170"/>
                    <a:pt x="40" y="171"/>
                    <a:pt x="40" y="172"/>
                  </a:cubicBezTo>
                  <a:cubicBezTo>
                    <a:pt x="42" y="174"/>
                    <a:pt x="41" y="177"/>
                    <a:pt x="42" y="180"/>
                  </a:cubicBezTo>
                  <a:cubicBezTo>
                    <a:pt x="43" y="181"/>
                    <a:pt x="44" y="185"/>
                    <a:pt x="45" y="185"/>
                  </a:cubicBezTo>
                  <a:cubicBezTo>
                    <a:pt x="46" y="186"/>
                    <a:pt x="49" y="185"/>
                    <a:pt x="50" y="186"/>
                  </a:cubicBezTo>
                  <a:cubicBezTo>
                    <a:pt x="52" y="186"/>
                    <a:pt x="54" y="188"/>
                    <a:pt x="56" y="188"/>
                  </a:cubicBezTo>
                  <a:cubicBezTo>
                    <a:pt x="58" y="188"/>
                    <a:pt x="60" y="188"/>
                    <a:pt x="62" y="188"/>
                  </a:cubicBezTo>
                  <a:cubicBezTo>
                    <a:pt x="63" y="190"/>
                    <a:pt x="66" y="192"/>
                    <a:pt x="66" y="195"/>
                  </a:cubicBezTo>
                  <a:cubicBezTo>
                    <a:pt x="66" y="197"/>
                    <a:pt x="66" y="201"/>
                    <a:pt x="65" y="203"/>
                  </a:cubicBezTo>
                  <a:cubicBezTo>
                    <a:pt x="65" y="204"/>
                    <a:pt x="64" y="207"/>
                    <a:pt x="63" y="208"/>
                  </a:cubicBezTo>
                  <a:cubicBezTo>
                    <a:pt x="62" y="209"/>
                    <a:pt x="60" y="210"/>
                    <a:pt x="59" y="211"/>
                  </a:cubicBezTo>
                  <a:cubicBezTo>
                    <a:pt x="59" y="212"/>
                    <a:pt x="59" y="212"/>
                    <a:pt x="59" y="213"/>
                  </a:cubicBezTo>
                  <a:cubicBezTo>
                    <a:pt x="61" y="213"/>
                    <a:pt x="63" y="214"/>
                    <a:pt x="64" y="215"/>
                  </a:cubicBezTo>
                  <a:cubicBezTo>
                    <a:pt x="68" y="217"/>
                    <a:pt x="70" y="218"/>
                    <a:pt x="70" y="223"/>
                  </a:cubicBezTo>
                  <a:cubicBezTo>
                    <a:pt x="70" y="227"/>
                    <a:pt x="74" y="228"/>
                    <a:pt x="76" y="226"/>
                  </a:cubicBezTo>
                  <a:cubicBezTo>
                    <a:pt x="78" y="225"/>
                    <a:pt x="81" y="226"/>
                    <a:pt x="84" y="223"/>
                  </a:cubicBezTo>
                  <a:cubicBezTo>
                    <a:pt x="87" y="219"/>
                    <a:pt x="89" y="213"/>
                    <a:pt x="89" y="211"/>
                  </a:cubicBezTo>
                  <a:cubicBezTo>
                    <a:pt x="89" y="209"/>
                    <a:pt x="91" y="201"/>
                    <a:pt x="92" y="198"/>
                  </a:cubicBezTo>
                  <a:cubicBezTo>
                    <a:pt x="93" y="195"/>
                    <a:pt x="91" y="193"/>
                    <a:pt x="96" y="191"/>
                  </a:cubicBezTo>
                  <a:cubicBezTo>
                    <a:pt x="101" y="189"/>
                    <a:pt x="99" y="184"/>
                    <a:pt x="99" y="180"/>
                  </a:cubicBezTo>
                  <a:cubicBezTo>
                    <a:pt x="99" y="176"/>
                    <a:pt x="98" y="173"/>
                    <a:pt x="101" y="168"/>
                  </a:cubicBezTo>
                  <a:cubicBezTo>
                    <a:pt x="103" y="163"/>
                    <a:pt x="99" y="159"/>
                    <a:pt x="98" y="156"/>
                  </a:cubicBezTo>
                  <a:cubicBezTo>
                    <a:pt x="97" y="153"/>
                    <a:pt x="100" y="140"/>
                    <a:pt x="102" y="134"/>
                  </a:cubicBezTo>
                  <a:cubicBezTo>
                    <a:pt x="103" y="128"/>
                    <a:pt x="112" y="100"/>
                    <a:pt x="114" y="94"/>
                  </a:cubicBezTo>
                  <a:cubicBezTo>
                    <a:pt x="116" y="88"/>
                    <a:pt x="123" y="70"/>
                    <a:pt x="125" y="68"/>
                  </a:cubicBezTo>
                  <a:cubicBezTo>
                    <a:pt x="126" y="65"/>
                    <a:pt x="129" y="64"/>
                    <a:pt x="128" y="62"/>
                  </a:cubicBezTo>
                  <a:cubicBezTo>
                    <a:pt x="127" y="61"/>
                    <a:pt x="122" y="59"/>
                    <a:pt x="128" y="57"/>
                  </a:cubicBezTo>
                  <a:cubicBezTo>
                    <a:pt x="134" y="55"/>
                    <a:pt x="133" y="52"/>
                    <a:pt x="129" y="49"/>
                  </a:cubicBezTo>
                  <a:cubicBezTo>
                    <a:pt x="126" y="46"/>
                    <a:pt x="129" y="41"/>
                    <a:pt x="135" y="39"/>
                  </a:cubicBezTo>
                  <a:cubicBezTo>
                    <a:pt x="140" y="38"/>
                    <a:pt x="140" y="33"/>
                    <a:pt x="141" y="29"/>
                  </a:cubicBezTo>
                  <a:cubicBezTo>
                    <a:pt x="142" y="25"/>
                    <a:pt x="146" y="27"/>
                    <a:pt x="149" y="25"/>
                  </a:cubicBezTo>
                  <a:cubicBezTo>
                    <a:pt x="153" y="23"/>
                    <a:pt x="152" y="19"/>
                    <a:pt x="154" y="15"/>
                  </a:cubicBezTo>
                  <a:cubicBezTo>
                    <a:pt x="154" y="14"/>
                    <a:pt x="154" y="13"/>
                    <a:pt x="154" y="13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F7624AA5-10C5-0ABD-34BC-4D8FA0DE4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9686926"/>
              <a:ext cx="465138" cy="641350"/>
            </a:xfrm>
            <a:custGeom>
              <a:avLst/>
              <a:gdLst>
                <a:gd name="T0" fmla="*/ 62 w 124"/>
                <a:gd name="T1" fmla="*/ 170 h 171"/>
                <a:gd name="T2" fmla="*/ 76 w 124"/>
                <a:gd name="T3" fmla="*/ 168 h 171"/>
                <a:gd name="T4" fmla="*/ 89 w 124"/>
                <a:gd name="T5" fmla="*/ 161 h 171"/>
                <a:gd name="T6" fmla="*/ 91 w 124"/>
                <a:gd name="T7" fmla="*/ 149 h 171"/>
                <a:gd name="T8" fmla="*/ 93 w 124"/>
                <a:gd name="T9" fmla="*/ 131 h 171"/>
                <a:gd name="T10" fmla="*/ 88 w 124"/>
                <a:gd name="T11" fmla="*/ 122 h 171"/>
                <a:gd name="T12" fmla="*/ 84 w 124"/>
                <a:gd name="T13" fmla="*/ 108 h 171"/>
                <a:gd name="T14" fmla="*/ 89 w 124"/>
                <a:gd name="T15" fmla="*/ 99 h 171"/>
                <a:gd name="T16" fmla="*/ 98 w 124"/>
                <a:gd name="T17" fmla="*/ 89 h 171"/>
                <a:gd name="T18" fmla="*/ 107 w 124"/>
                <a:gd name="T19" fmla="*/ 76 h 171"/>
                <a:gd name="T20" fmla="*/ 117 w 124"/>
                <a:gd name="T21" fmla="*/ 59 h 171"/>
                <a:gd name="T22" fmla="*/ 115 w 124"/>
                <a:gd name="T23" fmla="*/ 42 h 171"/>
                <a:gd name="T24" fmla="*/ 107 w 124"/>
                <a:gd name="T25" fmla="*/ 17 h 171"/>
                <a:gd name="T26" fmla="*/ 95 w 124"/>
                <a:gd name="T27" fmla="*/ 1 h 171"/>
                <a:gd name="T28" fmla="*/ 82 w 124"/>
                <a:gd name="T29" fmla="*/ 3 h 171"/>
                <a:gd name="T30" fmla="*/ 85 w 124"/>
                <a:gd name="T31" fmla="*/ 22 h 171"/>
                <a:gd name="T32" fmla="*/ 74 w 124"/>
                <a:gd name="T33" fmla="*/ 22 h 171"/>
                <a:gd name="T34" fmla="*/ 60 w 124"/>
                <a:gd name="T35" fmla="*/ 12 h 171"/>
                <a:gd name="T36" fmla="*/ 50 w 124"/>
                <a:gd name="T37" fmla="*/ 8 h 171"/>
                <a:gd name="T38" fmla="*/ 39 w 124"/>
                <a:gd name="T39" fmla="*/ 12 h 171"/>
                <a:gd name="T40" fmla="*/ 21 w 124"/>
                <a:gd name="T41" fmla="*/ 20 h 171"/>
                <a:gd name="T42" fmla="*/ 16 w 124"/>
                <a:gd name="T43" fmla="*/ 30 h 171"/>
                <a:gd name="T44" fmla="*/ 9 w 124"/>
                <a:gd name="T45" fmla="*/ 36 h 171"/>
                <a:gd name="T46" fmla="*/ 20 w 124"/>
                <a:gd name="T47" fmla="*/ 49 h 171"/>
                <a:gd name="T48" fmla="*/ 29 w 124"/>
                <a:gd name="T49" fmla="*/ 59 h 171"/>
                <a:gd name="T50" fmla="*/ 31 w 124"/>
                <a:gd name="T51" fmla="*/ 70 h 171"/>
                <a:gd name="T52" fmla="*/ 12 w 124"/>
                <a:gd name="T53" fmla="*/ 88 h 171"/>
                <a:gd name="T54" fmla="*/ 31 w 124"/>
                <a:gd name="T55" fmla="*/ 90 h 171"/>
                <a:gd name="T56" fmla="*/ 25 w 124"/>
                <a:gd name="T57" fmla="*/ 112 h 171"/>
                <a:gd name="T58" fmla="*/ 17 w 124"/>
                <a:gd name="T59" fmla="*/ 131 h 171"/>
                <a:gd name="T60" fmla="*/ 9 w 124"/>
                <a:gd name="T61" fmla="*/ 145 h 171"/>
                <a:gd name="T62" fmla="*/ 1 w 124"/>
                <a:gd name="T63" fmla="*/ 158 h 171"/>
                <a:gd name="T64" fmla="*/ 1 w 124"/>
                <a:gd name="T65" fmla="*/ 165 h 171"/>
                <a:gd name="T66" fmla="*/ 15 w 124"/>
                <a:gd name="T67" fmla="*/ 165 h 171"/>
                <a:gd name="T68" fmla="*/ 24 w 124"/>
                <a:gd name="T69" fmla="*/ 163 h 171"/>
                <a:gd name="T70" fmla="*/ 34 w 124"/>
                <a:gd name="T71" fmla="*/ 163 h 171"/>
                <a:gd name="T72" fmla="*/ 45 w 124"/>
                <a:gd name="T73" fmla="*/ 171 h 171"/>
                <a:gd name="T74" fmla="*/ 46 w 124"/>
                <a:gd name="T7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71">
                  <a:moveTo>
                    <a:pt x="51" y="171"/>
                  </a:moveTo>
                  <a:cubicBezTo>
                    <a:pt x="54" y="170"/>
                    <a:pt x="58" y="171"/>
                    <a:pt x="62" y="170"/>
                  </a:cubicBezTo>
                  <a:cubicBezTo>
                    <a:pt x="65" y="170"/>
                    <a:pt x="67" y="165"/>
                    <a:pt x="71" y="166"/>
                  </a:cubicBezTo>
                  <a:cubicBezTo>
                    <a:pt x="73" y="166"/>
                    <a:pt x="74" y="168"/>
                    <a:pt x="76" y="168"/>
                  </a:cubicBezTo>
                  <a:cubicBezTo>
                    <a:pt x="79" y="168"/>
                    <a:pt x="79" y="167"/>
                    <a:pt x="80" y="165"/>
                  </a:cubicBezTo>
                  <a:cubicBezTo>
                    <a:pt x="83" y="160"/>
                    <a:pt x="85" y="159"/>
                    <a:pt x="89" y="161"/>
                  </a:cubicBezTo>
                  <a:cubicBezTo>
                    <a:pt x="93" y="162"/>
                    <a:pt x="97" y="164"/>
                    <a:pt x="97" y="159"/>
                  </a:cubicBezTo>
                  <a:cubicBezTo>
                    <a:pt x="98" y="154"/>
                    <a:pt x="94" y="153"/>
                    <a:pt x="91" y="149"/>
                  </a:cubicBezTo>
                  <a:cubicBezTo>
                    <a:pt x="88" y="144"/>
                    <a:pt x="92" y="144"/>
                    <a:pt x="95" y="141"/>
                  </a:cubicBezTo>
                  <a:cubicBezTo>
                    <a:pt x="98" y="137"/>
                    <a:pt x="95" y="134"/>
                    <a:pt x="93" y="131"/>
                  </a:cubicBezTo>
                  <a:cubicBezTo>
                    <a:pt x="93" y="129"/>
                    <a:pt x="94" y="127"/>
                    <a:pt x="93" y="126"/>
                  </a:cubicBezTo>
                  <a:cubicBezTo>
                    <a:pt x="92" y="124"/>
                    <a:pt x="90" y="124"/>
                    <a:pt x="88" y="122"/>
                  </a:cubicBezTo>
                  <a:cubicBezTo>
                    <a:pt x="86" y="120"/>
                    <a:pt x="85" y="116"/>
                    <a:pt x="85" y="113"/>
                  </a:cubicBezTo>
                  <a:cubicBezTo>
                    <a:pt x="85" y="112"/>
                    <a:pt x="84" y="109"/>
                    <a:pt x="84" y="108"/>
                  </a:cubicBezTo>
                  <a:cubicBezTo>
                    <a:pt x="84" y="106"/>
                    <a:pt x="86" y="105"/>
                    <a:pt x="87" y="104"/>
                  </a:cubicBezTo>
                  <a:cubicBezTo>
                    <a:pt x="88" y="102"/>
                    <a:pt x="87" y="101"/>
                    <a:pt x="89" y="99"/>
                  </a:cubicBezTo>
                  <a:cubicBezTo>
                    <a:pt x="90" y="98"/>
                    <a:pt x="92" y="97"/>
                    <a:pt x="94" y="97"/>
                  </a:cubicBezTo>
                  <a:cubicBezTo>
                    <a:pt x="99" y="95"/>
                    <a:pt x="98" y="94"/>
                    <a:pt x="98" y="89"/>
                  </a:cubicBezTo>
                  <a:cubicBezTo>
                    <a:pt x="98" y="84"/>
                    <a:pt x="103" y="84"/>
                    <a:pt x="105" y="81"/>
                  </a:cubicBezTo>
                  <a:cubicBezTo>
                    <a:pt x="107" y="79"/>
                    <a:pt x="106" y="77"/>
                    <a:pt x="107" y="76"/>
                  </a:cubicBezTo>
                  <a:cubicBezTo>
                    <a:pt x="108" y="74"/>
                    <a:pt x="111" y="74"/>
                    <a:pt x="112" y="72"/>
                  </a:cubicBezTo>
                  <a:cubicBezTo>
                    <a:pt x="116" y="69"/>
                    <a:pt x="114" y="62"/>
                    <a:pt x="117" y="59"/>
                  </a:cubicBezTo>
                  <a:cubicBezTo>
                    <a:pt x="119" y="58"/>
                    <a:pt x="122" y="57"/>
                    <a:pt x="124" y="56"/>
                  </a:cubicBezTo>
                  <a:cubicBezTo>
                    <a:pt x="119" y="53"/>
                    <a:pt x="115" y="50"/>
                    <a:pt x="115" y="42"/>
                  </a:cubicBezTo>
                  <a:cubicBezTo>
                    <a:pt x="115" y="35"/>
                    <a:pt x="113" y="27"/>
                    <a:pt x="109" y="21"/>
                  </a:cubicBezTo>
                  <a:cubicBezTo>
                    <a:pt x="108" y="19"/>
                    <a:pt x="107" y="19"/>
                    <a:pt x="107" y="17"/>
                  </a:cubicBezTo>
                  <a:cubicBezTo>
                    <a:pt x="107" y="15"/>
                    <a:pt x="107" y="14"/>
                    <a:pt x="106" y="12"/>
                  </a:cubicBezTo>
                  <a:cubicBezTo>
                    <a:pt x="105" y="9"/>
                    <a:pt x="99" y="2"/>
                    <a:pt x="95" y="1"/>
                  </a:cubicBezTo>
                  <a:cubicBezTo>
                    <a:pt x="93" y="0"/>
                    <a:pt x="91" y="2"/>
                    <a:pt x="89" y="2"/>
                  </a:cubicBezTo>
                  <a:cubicBezTo>
                    <a:pt x="87" y="2"/>
                    <a:pt x="84" y="2"/>
                    <a:pt x="82" y="3"/>
                  </a:cubicBezTo>
                  <a:cubicBezTo>
                    <a:pt x="77" y="5"/>
                    <a:pt x="79" y="10"/>
                    <a:pt x="81" y="13"/>
                  </a:cubicBezTo>
                  <a:cubicBezTo>
                    <a:pt x="85" y="16"/>
                    <a:pt x="86" y="17"/>
                    <a:pt x="85" y="22"/>
                  </a:cubicBezTo>
                  <a:cubicBezTo>
                    <a:pt x="84" y="25"/>
                    <a:pt x="82" y="29"/>
                    <a:pt x="78" y="26"/>
                  </a:cubicBezTo>
                  <a:cubicBezTo>
                    <a:pt x="77" y="26"/>
                    <a:pt x="75" y="23"/>
                    <a:pt x="74" y="22"/>
                  </a:cubicBezTo>
                  <a:cubicBezTo>
                    <a:pt x="73" y="21"/>
                    <a:pt x="71" y="20"/>
                    <a:pt x="70" y="19"/>
                  </a:cubicBezTo>
                  <a:cubicBezTo>
                    <a:pt x="67" y="17"/>
                    <a:pt x="63" y="14"/>
                    <a:pt x="60" y="12"/>
                  </a:cubicBezTo>
                  <a:cubicBezTo>
                    <a:pt x="58" y="12"/>
                    <a:pt x="56" y="12"/>
                    <a:pt x="55" y="11"/>
                  </a:cubicBezTo>
                  <a:cubicBezTo>
                    <a:pt x="53" y="10"/>
                    <a:pt x="52" y="8"/>
                    <a:pt x="50" y="8"/>
                  </a:cubicBezTo>
                  <a:cubicBezTo>
                    <a:pt x="48" y="6"/>
                    <a:pt x="43" y="5"/>
                    <a:pt x="40" y="6"/>
                  </a:cubicBezTo>
                  <a:cubicBezTo>
                    <a:pt x="39" y="9"/>
                    <a:pt x="42" y="9"/>
                    <a:pt x="39" y="12"/>
                  </a:cubicBezTo>
                  <a:cubicBezTo>
                    <a:pt x="38" y="14"/>
                    <a:pt x="36" y="13"/>
                    <a:pt x="33" y="13"/>
                  </a:cubicBezTo>
                  <a:cubicBezTo>
                    <a:pt x="27" y="13"/>
                    <a:pt x="25" y="17"/>
                    <a:pt x="21" y="20"/>
                  </a:cubicBezTo>
                  <a:cubicBezTo>
                    <a:pt x="18" y="21"/>
                    <a:pt x="18" y="21"/>
                    <a:pt x="18" y="24"/>
                  </a:cubicBezTo>
                  <a:cubicBezTo>
                    <a:pt x="18" y="26"/>
                    <a:pt x="18" y="29"/>
                    <a:pt x="16" y="30"/>
                  </a:cubicBezTo>
                  <a:cubicBezTo>
                    <a:pt x="15" y="31"/>
                    <a:pt x="12" y="31"/>
                    <a:pt x="8" y="31"/>
                  </a:cubicBezTo>
                  <a:cubicBezTo>
                    <a:pt x="9" y="32"/>
                    <a:pt x="9" y="34"/>
                    <a:pt x="9" y="36"/>
                  </a:cubicBezTo>
                  <a:cubicBezTo>
                    <a:pt x="10" y="42"/>
                    <a:pt x="9" y="40"/>
                    <a:pt x="12" y="45"/>
                  </a:cubicBezTo>
                  <a:cubicBezTo>
                    <a:pt x="15" y="49"/>
                    <a:pt x="18" y="47"/>
                    <a:pt x="20" y="49"/>
                  </a:cubicBezTo>
                  <a:cubicBezTo>
                    <a:pt x="21" y="51"/>
                    <a:pt x="20" y="54"/>
                    <a:pt x="22" y="54"/>
                  </a:cubicBezTo>
                  <a:cubicBezTo>
                    <a:pt x="24" y="54"/>
                    <a:pt x="27" y="56"/>
                    <a:pt x="29" y="59"/>
                  </a:cubicBezTo>
                  <a:cubicBezTo>
                    <a:pt x="31" y="61"/>
                    <a:pt x="32" y="64"/>
                    <a:pt x="31" y="65"/>
                  </a:cubicBezTo>
                  <a:cubicBezTo>
                    <a:pt x="30" y="66"/>
                    <a:pt x="30" y="67"/>
                    <a:pt x="31" y="70"/>
                  </a:cubicBezTo>
                  <a:cubicBezTo>
                    <a:pt x="33" y="72"/>
                    <a:pt x="31" y="73"/>
                    <a:pt x="28" y="76"/>
                  </a:cubicBezTo>
                  <a:cubicBezTo>
                    <a:pt x="26" y="79"/>
                    <a:pt x="20" y="83"/>
                    <a:pt x="12" y="88"/>
                  </a:cubicBezTo>
                  <a:cubicBezTo>
                    <a:pt x="5" y="93"/>
                    <a:pt x="11" y="96"/>
                    <a:pt x="16" y="93"/>
                  </a:cubicBezTo>
                  <a:cubicBezTo>
                    <a:pt x="21" y="91"/>
                    <a:pt x="24" y="90"/>
                    <a:pt x="31" y="90"/>
                  </a:cubicBezTo>
                  <a:cubicBezTo>
                    <a:pt x="38" y="90"/>
                    <a:pt x="32" y="98"/>
                    <a:pt x="28" y="101"/>
                  </a:cubicBezTo>
                  <a:cubicBezTo>
                    <a:pt x="24" y="104"/>
                    <a:pt x="25" y="108"/>
                    <a:pt x="25" y="112"/>
                  </a:cubicBezTo>
                  <a:cubicBezTo>
                    <a:pt x="26" y="116"/>
                    <a:pt x="26" y="119"/>
                    <a:pt x="25" y="121"/>
                  </a:cubicBezTo>
                  <a:cubicBezTo>
                    <a:pt x="24" y="123"/>
                    <a:pt x="19" y="127"/>
                    <a:pt x="17" y="131"/>
                  </a:cubicBezTo>
                  <a:cubicBezTo>
                    <a:pt x="14" y="135"/>
                    <a:pt x="14" y="137"/>
                    <a:pt x="14" y="142"/>
                  </a:cubicBezTo>
                  <a:cubicBezTo>
                    <a:pt x="14" y="144"/>
                    <a:pt x="11" y="143"/>
                    <a:pt x="9" y="145"/>
                  </a:cubicBezTo>
                  <a:cubicBezTo>
                    <a:pt x="7" y="148"/>
                    <a:pt x="8" y="149"/>
                    <a:pt x="5" y="151"/>
                  </a:cubicBezTo>
                  <a:cubicBezTo>
                    <a:pt x="2" y="153"/>
                    <a:pt x="1" y="155"/>
                    <a:pt x="1" y="158"/>
                  </a:cubicBezTo>
                  <a:cubicBezTo>
                    <a:pt x="1" y="160"/>
                    <a:pt x="0" y="161"/>
                    <a:pt x="0" y="162"/>
                  </a:cubicBezTo>
                  <a:cubicBezTo>
                    <a:pt x="0" y="163"/>
                    <a:pt x="0" y="164"/>
                    <a:pt x="1" y="165"/>
                  </a:cubicBezTo>
                  <a:cubicBezTo>
                    <a:pt x="3" y="167"/>
                    <a:pt x="6" y="168"/>
                    <a:pt x="9" y="169"/>
                  </a:cubicBezTo>
                  <a:cubicBezTo>
                    <a:pt x="13" y="170"/>
                    <a:pt x="12" y="167"/>
                    <a:pt x="15" y="165"/>
                  </a:cubicBezTo>
                  <a:cubicBezTo>
                    <a:pt x="16" y="164"/>
                    <a:pt x="18" y="165"/>
                    <a:pt x="20" y="165"/>
                  </a:cubicBezTo>
                  <a:cubicBezTo>
                    <a:pt x="22" y="165"/>
                    <a:pt x="22" y="164"/>
                    <a:pt x="24" y="163"/>
                  </a:cubicBezTo>
                  <a:cubicBezTo>
                    <a:pt x="26" y="162"/>
                    <a:pt x="29" y="159"/>
                    <a:pt x="31" y="159"/>
                  </a:cubicBezTo>
                  <a:cubicBezTo>
                    <a:pt x="32" y="159"/>
                    <a:pt x="33" y="162"/>
                    <a:pt x="34" y="163"/>
                  </a:cubicBezTo>
                  <a:cubicBezTo>
                    <a:pt x="35" y="163"/>
                    <a:pt x="37" y="164"/>
                    <a:pt x="38" y="164"/>
                  </a:cubicBezTo>
                  <a:cubicBezTo>
                    <a:pt x="40" y="166"/>
                    <a:pt x="44" y="169"/>
                    <a:pt x="45" y="171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5" y="171"/>
                    <a:pt x="46" y="171"/>
                    <a:pt x="46" y="171"/>
                  </a:cubicBezTo>
                  <a:cubicBezTo>
                    <a:pt x="47" y="170"/>
                    <a:pt x="49" y="171"/>
                    <a:pt x="51" y="17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106354E7-1060-68AE-DC3D-559F94EDC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9575801"/>
              <a:ext cx="493713" cy="476250"/>
            </a:xfrm>
            <a:custGeom>
              <a:avLst/>
              <a:gdLst>
                <a:gd name="T0" fmla="*/ 91 w 132"/>
                <a:gd name="T1" fmla="*/ 62 h 127"/>
                <a:gd name="T2" fmla="*/ 83 w 132"/>
                <a:gd name="T3" fmla="*/ 55 h 127"/>
                <a:gd name="T4" fmla="*/ 75 w 132"/>
                <a:gd name="T5" fmla="*/ 49 h 127"/>
                <a:gd name="T6" fmla="*/ 75 w 132"/>
                <a:gd name="T7" fmla="*/ 44 h 127"/>
                <a:gd name="T8" fmla="*/ 70 w 132"/>
                <a:gd name="T9" fmla="*/ 36 h 127"/>
                <a:gd name="T10" fmla="*/ 58 w 132"/>
                <a:gd name="T11" fmla="*/ 30 h 127"/>
                <a:gd name="T12" fmla="*/ 53 w 132"/>
                <a:gd name="T13" fmla="*/ 20 h 127"/>
                <a:gd name="T14" fmla="*/ 55 w 132"/>
                <a:gd name="T15" fmla="*/ 3 h 127"/>
                <a:gd name="T16" fmla="*/ 35 w 132"/>
                <a:gd name="T17" fmla="*/ 3 h 127"/>
                <a:gd name="T18" fmla="*/ 20 w 132"/>
                <a:gd name="T19" fmla="*/ 2 h 127"/>
                <a:gd name="T20" fmla="*/ 10 w 132"/>
                <a:gd name="T21" fmla="*/ 12 h 127"/>
                <a:gd name="T22" fmla="*/ 4 w 132"/>
                <a:gd name="T23" fmla="*/ 24 h 127"/>
                <a:gd name="T24" fmla="*/ 16 w 132"/>
                <a:gd name="T25" fmla="*/ 21 h 127"/>
                <a:gd name="T26" fmla="*/ 29 w 132"/>
                <a:gd name="T27" fmla="*/ 13 h 127"/>
                <a:gd name="T28" fmla="*/ 30 w 132"/>
                <a:gd name="T29" fmla="*/ 27 h 127"/>
                <a:gd name="T30" fmla="*/ 41 w 132"/>
                <a:gd name="T31" fmla="*/ 36 h 127"/>
                <a:gd name="T32" fmla="*/ 53 w 132"/>
                <a:gd name="T33" fmla="*/ 49 h 127"/>
                <a:gd name="T34" fmla="*/ 70 w 132"/>
                <a:gd name="T35" fmla="*/ 54 h 127"/>
                <a:gd name="T36" fmla="*/ 73 w 132"/>
                <a:gd name="T37" fmla="*/ 72 h 127"/>
                <a:gd name="T38" fmla="*/ 79 w 132"/>
                <a:gd name="T39" fmla="*/ 86 h 127"/>
                <a:gd name="T40" fmla="*/ 63 w 132"/>
                <a:gd name="T41" fmla="*/ 85 h 127"/>
                <a:gd name="T42" fmla="*/ 59 w 132"/>
                <a:gd name="T43" fmla="*/ 69 h 127"/>
                <a:gd name="T44" fmla="*/ 50 w 132"/>
                <a:gd name="T45" fmla="*/ 59 h 127"/>
                <a:gd name="T46" fmla="*/ 40 w 132"/>
                <a:gd name="T47" fmla="*/ 47 h 127"/>
                <a:gd name="T48" fmla="*/ 35 w 132"/>
                <a:gd name="T49" fmla="*/ 63 h 127"/>
                <a:gd name="T50" fmla="*/ 39 w 132"/>
                <a:gd name="T51" fmla="*/ 78 h 127"/>
                <a:gd name="T52" fmla="*/ 56 w 132"/>
                <a:gd name="T53" fmla="*/ 96 h 127"/>
                <a:gd name="T54" fmla="*/ 54 w 132"/>
                <a:gd name="T55" fmla="*/ 123 h 127"/>
                <a:gd name="T56" fmla="*/ 64 w 132"/>
                <a:gd name="T57" fmla="*/ 117 h 127"/>
                <a:gd name="T58" fmla="*/ 75 w 132"/>
                <a:gd name="T59" fmla="*/ 101 h 127"/>
                <a:gd name="T60" fmla="*/ 87 w 132"/>
                <a:gd name="T61" fmla="*/ 97 h 127"/>
                <a:gd name="T62" fmla="*/ 101 w 132"/>
                <a:gd name="T63" fmla="*/ 93 h 127"/>
                <a:gd name="T64" fmla="*/ 109 w 132"/>
                <a:gd name="T65" fmla="*/ 105 h 127"/>
                <a:gd name="T66" fmla="*/ 100 w 132"/>
                <a:gd name="T67" fmla="*/ 117 h 127"/>
                <a:gd name="T68" fmla="*/ 114 w 132"/>
                <a:gd name="T69" fmla="*/ 119 h 127"/>
                <a:gd name="T70" fmla="*/ 129 w 132"/>
                <a:gd name="T71" fmla="*/ 110 h 127"/>
                <a:gd name="T72" fmla="*/ 128 w 132"/>
                <a:gd name="T73" fmla="*/ 86 h 127"/>
                <a:gd name="T74" fmla="*/ 108 w 132"/>
                <a:gd name="T75" fmla="*/ 86 h 127"/>
                <a:gd name="T76" fmla="*/ 102 w 132"/>
                <a:gd name="T77" fmla="*/ 76 h 127"/>
                <a:gd name="T78" fmla="*/ 110 w 132"/>
                <a:gd name="T79" fmla="*/ 69 h 127"/>
                <a:gd name="T80" fmla="*/ 97 w 132"/>
                <a:gd name="T81" fmla="*/ 6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" h="127">
                  <a:moveTo>
                    <a:pt x="97" y="66"/>
                  </a:moveTo>
                  <a:cubicBezTo>
                    <a:pt x="95" y="65"/>
                    <a:pt x="93" y="63"/>
                    <a:pt x="91" y="62"/>
                  </a:cubicBezTo>
                  <a:cubicBezTo>
                    <a:pt x="89" y="61"/>
                    <a:pt x="86" y="60"/>
                    <a:pt x="85" y="58"/>
                  </a:cubicBezTo>
                  <a:cubicBezTo>
                    <a:pt x="84" y="57"/>
                    <a:pt x="83" y="55"/>
                    <a:pt x="83" y="55"/>
                  </a:cubicBezTo>
                  <a:cubicBezTo>
                    <a:pt x="82" y="54"/>
                    <a:pt x="80" y="54"/>
                    <a:pt x="79" y="53"/>
                  </a:cubicBezTo>
                  <a:cubicBezTo>
                    <a:pt x="78" y="52"/>
                    <a:pt x="76" y="50"/>
                    <a:pt x="75" y="49"/>
                  </a:cubicBezTo>
                  <a:cubicBezTo>
                    <a:pt x="74" y="48"/>
                    <a:pt x="73" y="48"/>
                    <a:pt x="73" y="46"/>
                  </a:cubicBezTo>
                  <a:cubicBezTo>
                    <a:pt x="73" y="45"/>
                    <a:pt x="74" y="45"/>
                    <a:pt x="75" y="44"/>
                  </a:cubicBezTo>
                  <a:cubicBezTo>
                    <a:pt x="78" y="43"/>
                    <a:pt x="77" y="41"/>
                    <a:pt x="76" y="39"/>
                  </a:cubicBezTo>
                  <a:cubicBezTo>
                    <a:pt x="74" y="37"/>
                    <a:pt x="73" y="37"/>
                    <a:pt x="70" y="36"/>
                  </a:cubicBezTo>
                  <a:cubicBezTo>
                    <a:pt x="67" y="36"/>
                    <a:pt x="65" y="36"/>
                    <a:pt x="62" y="34"/>
                  </a:cubicBezTo>
                  <a:cubicBezTo>
                    <a:pt x="60" y="33"/>
                    <a:pt x="58" y="33"/>
                    <a:pt x="58" y="30"/>
                  </a:cubicBezTo>
                  <a:cubicBezTo>
                    <a:pt x="57" y="28"/>
                    <a:pt x="59" y="27"/>
                    <a:pt x="58" y="25"/>
                  </a:cubicBezTo>
                  <a:cubicBezTo>
                    <a:pt x="57" y="22"/>
                    <a:pt x="55" y="22"/>
                    <a:pt x="53" y="20"/>
                  </a:cubicBezTo>
                  <a:cubicBezTo>
                    <a:pt x="52" y="18"/>
                    <a:pt x="51" y="15"/>
                    <a:pt x="52" y="13"/>
                  </a:cubicBezTo>
                  <a:cubicBezTo>
                    <a:pt x="52" y="12"/>
                    <a:pt x="55" y="6"/>
                    <a:pt x="55" y="3"/>
                  </a:cubicBezTo>
                  <a:cubicBezTo>
                    <a:pt x="51" y="2"/>
                    <a:pt x="47" y="4"/>
                    <a:pt x="43" y="5"/>
                  </a:cubicBezTo>
                  <a:cubicBezTo>
                    <a:pt x="40" y="6"/>
                    <a:pt x="39" y="3"/>
                    <a:pt x="35" y="3"/>
                  </a:cubicBezTo>
                  <a:cubicBezTo>
                    <a:pt x="31" y="3"/>
                    <a:pt x="33" y="2"/>
                    <a:pt x="29" y="1"/>
                  </a:cubicBezTo>
                  <a:cubicBezTo>
                    <a:pt x="24" y="1"/>
                    <a:pt x="23" y="0"/>
                    <a:pt x="20" y="2"/>
                  </a:cubicBezTo>
                  <a:cubicBezTo>
                    <a:pt x="17" y="4"/>
                    <a:pt x="16" y="5"/>
                    <a:pt x="11" y="6"/>
                  </a:cubicBezTo>
                  <a:cubicBezTo>
                    <a:pt x="6" y="7"/>
                    <a:pt x="10" y="7"/>
                    <a:pt x="10" y="12"/>
                  </a:cubicBezTo>
                  <a:cubicBezTo>
                    <a:pt x="10" y="17"/>
                    <a:pt x="9" y="14"/>
                    <a:pt x="7" y="18"/>
                  </a:cubicBezTo>
                  <a:cubicBezTo>
                    <a:pt x="6" y="22"/>
                    <a:pt x="8" y="22"/>
                    <a:pt x="4" y="24"/>
                  </a:cubicBezTo>
                  <a:cubicBezTo>
                    <a:pt x="0" y="25"/>
                    <a:pt x="3" y="28"/>
                    <a:pt x="7" y="30"/>
                  </a:cubicBezTo>
                  <a:cubicBezTo>
                    <a:pt x="12" y="32"/>
                    <a:pt x="14" y="25"/>
                    <a:pt x="16" y="21"/>
                  </a:cubicBezTo>
                  <a:cubicBezTo>
                    <a:pt x="18" y="18"/>
                    <a:pt x="20" y="11"/>
                    <a:pt x="22" y="8"/>
                  </a:cubicBezTo>
                  <a:cubicBezTo>
                    <a:pt x="24" y="6"/>
                    <a:pt x="26" y="10"/>
                    <a:pt x="29" y="13"/>
                  </a:cubicBezTo>
                  <a:cubicBezTo>
                    <a:pt x="31" y="16"/>
                    <a:pt x="29" y="19"/>
                    <a:pt x="26" y="23"/>
                  </a:cubicBezTo>
                  <a:cubicBezTo>
                    <a:pt x="24" y="27"/>
                    <a:pt x="24" y="26"/>
                    <a:pt x="30" y="27"/>
                  </a:cubicBezTo>
                  <a:cubicBezTo>
                    <a:pt x="35" y="29"/>
                    <a:pt x="34" y="28"/>
                    <a:pt x="36" y="30"/>
                  </a:cubicBezTo>
                  <a:cubicBezTo>
                    <a:pt x="38" y="32"/>
                    <a:pt x="37" y="33"/>
                    <a:pt x="41" y="36"/>
                  </a:cubicBezTo>
                  <a:cubicBezTo>
                    <a:pt x="44" y="39"/>
                    <a:pt x="48" y="39"/>
                    <a:pt x="48" y="43"/>
                  </a:cubicBezTo>
                  <a:cubicBezTo>
                    <a:pt x="48" y="48"/>
                    <a:pt x="51" y="45"/>
                    <a:pt x="53" y="49"/>
                  </a:cubicBezTo>
                  <a:cubicBezTo>
                    <a:pt x="56" y="54"/>
                    <a:pt x="56" y="53"/>
                    <a:pt x="61" y="52"/>
                  </a:cubicBezTo>
                  <a:cubicBezTo>
                    <a:pt x="65" y="51"/>
                    <a:pt x="65" y="52"/>
                    <a:pt x="70" y="54"/>
                  </a:cubicBezTo>
                  <a:cubicBezTo>
                    <a:pt x="75" y="56"/>
                    <a:pt x="76" y="59"/>
                    <a:pt x="76" y="63"/>
                  </a:cubicBezTo>
                  <a:cubicBezTo>
                    <a:pt x="76" y="68"/>
                    <a:pt x="73" y="68"/>
                    <a:pt x="73" y="72"/>
                  </a:cubicBezTo>
                  <a:cubicBezTo>
                    <a:pt x="72" y="77"/>
                    <a:pt x="78" y="79"/>
                    <a:pt x="81" y="82"/>
                  </a:cubicBezTo>
                  <a:cubicBezTo>
                    <a:pt x="84" y="86"/>
                    <a:pt x="83" y="86"/>
                    <a:pt x="79" y="86"/>
                  </a:cubicBezTo>
                  <a:cubicBezTo>
                    <a:pt x="75" y="85"/>
                    <a:pt x="73" y="82"/>
                    <a:pt x="70" y="81"/>
                  </a:cubicBezTo>
                  <a:cubicBezTo>
                    <a:pt x="67" y="79"/>
                    <a:pt x="65" y="83"/>
                    <a:pt x="63" y="85"/>
                  </a:cubicBezTo>
                  <a:cubicBezTo>
                    <a:pt x="61" y="87"/>
                    <a:pt x="59" y="83"/>
                    <a:pt x="57" y="80"/>
                  </a:cubicBezTo>
                  <a:cubicBezTo>
                    <a:pt x="55" y="77"/>
                    <a:pt x="58" y="72"/>
                    <a:pt x="59" y="69"/>
                  </a:cubicBezTo>
                  <a:cubicBezTo>
                    <a:pt x="60" y="65"/>
                    <a:pt x="59" y="63"/>
                    <a:pt x="57" y="61"/>
                  </a:cubicBezTo>
                  <a:cubicBezTo>
                    <a:pt x="55" y="59"/>
                    <a:pt x="53" y="59"/>
                    <a:pt x="50" y="59"/>
                  </a:cubicBezTo>
                  <a:cubicBezTo>
                    <a:pt x="48" y="59"/>
                    <a:pt x="48" y="54"/>
                    <a:pt x="47" y="52"/>
                  </a:cubicBezTo>
                  <a:cubicBezTo>
                    <a:pt x="46" y="50"/>
                    <a:pt x="44" y="47"/>
                    <a:pt x="40" y="47"/>
                  </a:cubicBezTo>
                  <a:cubicBezTo>
                    <a:pt x="39" y="46"/>
                    <a:pt x="41" y="51"/>
                    <a:pt x="40" y="54"/>
                  </a:cubicBezTo>
                  <a:cubicBezTo>
                    <a:pt x="39" y="58"/>
                    <a:pt x="37" y="56"/>
                    <a:pt x="35" y="63"/>
                  </a:cubicBezTo>
                  <a:cubicBezTo>
                    <a:pt x="34" y="71"/>
                    <a:pt x="33" y="67"/>
                    <a:pt x="35" y="71"/>
                  </a:cubicBezTo>
                  <a:cubicBezTo>
                    <a:pt x="36" y="74"/>
                    <a:pt x="37" y="74"/>
                    <a:pt x="39" y="78"/>
                  </a:cubicBezTo>
                  <a:cubicBezTo>
                    <a:pt x="40" y="83"/>
                    <a:pt x="43" y="86"/>
                    <a:pt x="48" y="90"/>
                  </a:cubicBezTo>
                  <a:cubicBezTo>
                    <a:pt x="52" y="94"/>
                    <a:pt x="52" y="91"/>
                    <a:pt x="56" y="96"/>
                  </a:cubicBezTo>
                  <a:cubicBezTo>
                    <a:pt x="59" y="100"/>
                    <a:pt x="60" y="102"/>
                    <a:pt x="60" y="106"/>
                  </a:cubicBezTo>
                  <a:cubicBezTo>
                    <a:pt x="60" y="110"/>
                    <a:pt x="57" y="119"/>
                    <a:pt x="54" y="123"/>
                  </a:cubicBezTo>
                  <a:cubicBezTo>
                    <a:pt x="50" y="127"/>
                    <a:pt x="54" y="127"/>
                    <a:pt x="58" y="125"/>
                  </a:cubicBezTo>
                  <a:cubicBezTo>
                    <a:pt x="62" y="123"/>
                    <a:pt x="61" y="118"/>
                    <a:pt x="64" y="117"/>
                  </a:cubicBezTo>
                  <a:cubicBezTo>
                    <a:pt x="67" y="115"/>
                    <a:pt x="68" y="113"/>
                    <a:pt x="70" y="111"/>
                  </a:cubicBezTo>
                  <a:cubicBezTo>
                    <a:pt x="72" y="108"/>
                    <a:pt x="74" y="104"/>
                    <a:pt x="75" y="101"/>
                  </a:cubicBezTo>
                  <a:cubicBezTo>
                    <a:pt x="77" y="99"/>
                    <a:pt x="77" y="99"/>
                    <a:pt x="81" y="99"/>
                  </a:cubicBezTo>
                  <a:cubicBezTo>
                    <a:pt x="85" y="99"/>
                    <a:pt x="85" y="99"/>
                    <a:pt x="87" y="97"/>
                  </a:cubicBezTo>
                  <a:cubicBezTo>
                    <a:pt x="89" y="95"/>
                    <a:pt x="90" y="94"/>
                    <a:pt x="92" y="93"/>
                  </a:cubicBezTo>
                  <a:cubicBezTo>
                    <a:pt x="95" y="93"/>
                    <a:pt x="95" y="94"/>
                    <a:pt x="101" y="93"/>
                  </a:cubicBezTo>
                  <a:cubicBezTo>
                    <a:pt x="106" y="93"/>
                    <a:pt x="106" y="92"/>
                    <a:pt x="108" y="96"/>
                  </a:cubicBezTo>
                  <a:cubicBezTo>
                    <a:pt x="110" y="99"/>
                    <a:pt x="109" y="101"/>
                    <a:pt x="109" y="105"/>
                  </a:cubicBezTo>
                  <a:cubicBezTo>
                    <a:pt x="109" y="109"/>
                    <a:pt x="103" y="109"/>
                    <a:pt x="101" y="110"/>
                  </a:cubicBezTo>
                  <a:cubicBezTo>
                    <a:pt x="98" y="112"/>
                    <a:pt x="98" y="116"/>
                    <a:pt x="100" y="117"/>
                  </a:cubicBezTo>
                  <a:cubicBezTo>
                    <a:pt x="101" y="118"/>
                    <a:pt x="103" y="121"/>
                    <a:pt x="106" y="123"/>
                  </a:cubicBezTo>
                  <a:cubicBezTo>
                    <a:pt x="110" y="125"/>
                    <a:pt x="112" y="122"/>
                    <a:pt x="114" y="119"/>
                  </a:cubicBezTo>
                  <a:cubicBezTo>
                    <a:pt x="116" y="116"/>
                    <a:pt x="117" y="116"/>
                    <a:pt x="122" y="116"/>
                  </a:cubicBezTo>
                  <a:cubicBezTo>
                    <a:pt x="127" y="116"/>
                    <a:pt x="127" y="114"/>
                    <a:pt x="129" y="110"/>
                  </a:cubicBezTo>
                  <a:cubicBezTo>
                    <a:pt x="130" y="106"/>
                    <a:pt x="131" y="103"/>
                    <a:pt x="131" y="99"/>
                  </a:cubicBezTo>
                  <a:cubicBezTo>
                    <a:pt x="132" y="94"/>
                    <a:pt x="130" y="91"/>
                    <a:pt x="128" y="86"/>
                  </a:cubicBezTo>
                  <a:cubicBezTo>
                    <a:pt x="125" y="83"/>
                    <a:pt x="124" y="80"/>
                    <a:pt x="120" y="81"/>
                  </a:cubicBezTo>
                  <a:cubicBezTo>
                    <a:pt x="115" y="82"/>
                    <a:pt x="112" y="83"/>
                    <a:pt x="108" y="86"/>
                  </a:cubicBezTo>
                  <a:cubicBezTo>
                    <a:pt x="104" y="89"/>
                    <a:pt x="101" y="85"/>
                    <a:pt x="99" y="83"/>
                  </a:cubicBezTo>
                  <a:cubicBezTo>
                    <a:pt x="96" y="81"/>
                    <a:pt x="98" y="78"/>
                    <a:pt x="102" y="76"/>
                  </a:cubicBezTo>
                  <a:cubicBezTo>
                    <a:pt x="106" y="74"/>
                    <a:pt x="107" y="74"/>
                    <a:pt x="108" y="71"/>
                  </a:cubicBezTo>
                  <a:cubicBezTo>
                    <a:pt x="109" y="70"/>
                    <a:pt x="109" y="70"/>
                    <a:pt x="110" y="69"/>
                  </a:cubicBezTo>
                  <a:cubicBezTo>
                    <a:pt x="108" y="69"/>
                    <a:pt x="107" y="68"/>
                    <a:pt x="105" y="67"/>
                  </a:cubicBezTo>
                  <a:cubicBezTo>
                    <a:pt x="102" y="66"/>
                    <a:pt x="100" y="66"/>
                    <a:pt x="97" y="66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10D8C428-D4C1-75E2-2D02-3A1F67592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75" y="9482138"/>
              <a:ext cx="385763" cy="352425"/>
            </a:xfrm>
            <a:custGeom>
              <a:avLst/>
              <a:gdLst>
                <a:gd name="T0" fmla="*/ 77 w 103"/>
                <a:gd name="T1" fmla="*/ 54 h 94"/>
                <a:gd name="T2" fmla="*/ 84 w 103"/>
                <a:gd name="T3" fmla="*/ 47 h 94"/>
                <a:gd name="T4" fmla="*/ 88 w 103"/>
                <a:gd name="T5" fmla="*/ 45 h 94"/>
                <a:gd name="T6" fmla="*/ 91 w 103"/>
                <a:gd name="T7" fmla="*/ 42 h 94"/>
                <a:gd name="T8" fmla="*/ 95 w 103"/>
                <a:gd name="T9" fmla="*/ 37 h 94"/>
                <a:gd name="T10" fmla="*/ 100 w 103"/>
                <a:gd name="T11" fmla="*/ 33 h 94"/>
                <a:gd name="T12" fmla="*/ 102 w 103"/>
                <a:gd name="T13" fmla="*/ 28 h 94"/>
                <a:gd name="T14" fmla="*/ 102 w 103"/>
                <a:gd name="T15" fmla="*/ 21 h 94"/>
                <a:gd name="T16" fmla="*/ 98 w 103"/>
                <a:gd name="T17" fmla="*/ 17 h 94"/>
                <a:gd name="T18" fmla="*/ 93 w 103"/>
                <a:gd name="T19" fmla="*/ 18 h 94"/>
                <a:gd name="T20" fmla="*/ 88 w 103"/>
                <a:gd name="T21" fmla="*/ 23 h 94"/>
                <a:gd name="T22" fmla="*/ 84 w 103"/>
                <a:gd name="T23" fmla="*/ 20 h 94"/>
                <a:gd name="T24" fmla="*/ 73 w 103"/>
                <a:gd name="T25" fmla="*/ 14 h 94"/>
                <a:gd name="T26" fmla="*/ 70 w 103"/>
                <a:gd name="T27" fmla="*/ 12 h 94"/>
                <a:gd name="T28" fmla="*/ 67 w 103"/>
                <a:gd name="T29" fmla="*/ 11 h 94"/>
                <a:gd name="T30" fmla="*/ 60 w 103"/>
                <a:gd name="T31" fmla="*/ 11 h 94"/>
                <a:gd name="T32" fmla="*/ 46 w 103"/>
                <a:gd name="T33" fmla="*/ 12 h 94"/>
                <a:gd name="T34" fmla="*/ 40 w 103"/>
                <a:gd name="T35" fmla="*/ 12 h 94"/>
                <a:gd name="T36" fmla="*/ 38 w 103"/>
                <a:gd name="T37" fmla="*/ 10 h 94"/>
                <a:gd name="T38" fmla="*/ 37 w 103"/>
                <a:gd name="T39" fmla="*/ 9 h 94"/>
                <a:gd name="T40" fmla="*/ 36 w 103"/>
                <a:gd name="T41" fmla="*/ 15 h 94"/>
                <a:gd name="T42" fmla="*/ 29 w 103"/>
                <a:gd name="T43" fmla="*/ 16 h 94"/>
                <a:gd name="T44" fmla="*/ 26 w 103"/>
                <a:gd name="T45" fmla="*/ 8 h 94"/>
                <a:gd name="T46" fmla="*/ 24 w 103"/>
                <a:gd name="T47" fmla="*/ 1 h 94"/>
                <a:gd name="T48" fmla="*/ 13 w 103"/>
                <a:gd name="T49" fmla="*/ 4 h 94"/>
                <a:gd name="T50" fmla="*/ 11 w 103"/>
                <a:gd name="T51" fmla="*/ 11 h 94"/>
                <a:gd name="T52" fmla="*/ 8 w 103"/>
                <a:gd name="T53" fmla="*/ 19 h 94"/>
                <a:gd name="T54" fmla="*/ 14 w 103"/>
                <a:gd name="T55" fmla="*/ 25 h 94"/>
                <a:gd name="T56" fmla="*/ 4 w 103"/>
                <a:gd name="T57" fmla="*/ 28 h 94"/>
                <a:gd name="T58" fmla="*/ 4 w 103"/>
                <a:gd name="T59" fmla="*/ 28 h 94"/>
                <a:gd name="T60" fmla="*/ 1 w 103"/>
                <a:gd name="T61" fmla="*/ 38 h 94"/>
                <a:gd name="T62" fmla="*/ 2 w 103"/>
                <a:gd name="T63" fmla="*/ 45 h 94"/>
                <a:gd name="T64" fmla="*/ 7 w 103"/>
                <a:gd name="T65" fmla="*/ 50 h 94"/>
                <a:gd name="T66" fmla="*/ 7 w 103"/>
                <a:gd name="T67" fmla="*/ 55 h 94"/>
                <a:gd name="T68" fmla="*/ 11 w 103"/>
                <a:gd name="T69" fmla="*/ 59 h 94"/>
                <a:gd name="T70" fmla="*/ 19 w 103"/>
                <a:gd name="T71" fmla="*/ 61 h 94"/>
                <a:gd name="T72" fmla="*/ 25 w 103"/>
                <a:gd name="T73" fmla="*/ 64 h 94"/>
                <a:gd name="T74" fmla="*/ 24 w 103"/>
                <a:gd name="T75" fmla="*/ 69 h 94"/>
                <a:gd name="T76" fmla="*/ 22 w 103"/>
                <a:gd name="T77" fmla="*/ 71 h 94"/>
                <a:gd name="T78" fmla="*/ 24 w 103"/>
                <a:gd name="T79" fmla="*/ 74 h 94"/>
                <a:gd name="T80" fmla="*/ 28 w 103"/>
                <a:gd name="T81" fmla="*/ 78 h 94"/>
                <a:gd name="T82" fmla="*/ 32 w 103"/>
                <a:gd name="T83" fmla="*/ 80 h 94"/>
                <a:gd name="T84" fmla="*/ 34 w 103"/>
                <a:gd name="T85" fmla="*/ 83 h 94"/>
                <a:gd name="T86" fmla="*/ 40 w 103"/>
                <a:gd name="T87" fmla="*/ 87 h 94"/>
                <a:gd name="T88" fmla="*/ 46 w 103"/>
                <a:gd name="T89" fmla="*/ 91 h 94"/>
                <a:gd name="T90" fmla="*/ 54 w 103"/>
                <a:gd name="T91" fmla="*/ 92 h 94"/>
                <a:gd name="T92" fmla="*/ 59 w 103"/>
                <a:gd name="T93" fmla="*/ 94 h 94"/>
                <a:gd name="T94" fmla="*/ 61 w 103"/>
                <a:gd name="T95" fmla="*/ 93 h 94"/>
                <a:gd name="T96" fmla="*/ 58 w 103"/>
                <a:gd name="T97" fmla="*/ 87 h 94"/>
                <a:gd name="T98" fmla="*/ 52 w 103"/>
                <a:gd name="T99" fmla="*/ 76 h 94"/>
                <a:gd name="T100" fmla="*/ 50 w 103"/>
                <a:gd name="T101" fmla="*/ 69 h 94"/>
                <a:gd name="T102" fmla="*/ 59 w 103"/>
                <a:gd name="T103" fmla="*/ 62 h 94"/>
                <a:gd name="T104" fmla="*/ 66 w 103"/>
                <a:gd name="T105" fmla="*/ 57 h 94"/>
                <a:gd name="T106" fmla="*/ 71 w 103"/>
                <a:gd name="T107" fmla="*/ 63 h 94"/>
                <a:gd name="T108" fmla="*/ 79 w 103"/>
                <a:gd name="T109" fmla="*/ 64 h 94"/>
                <a:gd name="T110" fmla="*/ 77 w 103"/>
                <a:gd name="T111" fmla="*/ 61 h 94"/>
                <a:gd name="T112" fmla="*/ 77 w 103"/>
                <a:gd name="T113" fmla="*/ 5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3" h="94">
                  <a:moveTo>
                    <a:pt x="77" y="54"/>
                  </a:moveTo>
                  <a:cubicBezTo>
                    <a:pt x="78" y="51"/>
                    <a:pt x="81" y="49"/>
                    <a:pt x="84" y="47"/>
                  </a:cubicBezTo>
                  <a:cubicBezTo>
                    <a:pt x="85" y="46"/>
                    <a:pt x="87" y="46"/>
                    <a:pt x="88" y="45"/>
                  </a:cubicBezTo>
                  <a:cubicBezTo>
                    <a:pt x="89" y="44"/>
                    <a:pt x="90" y="43"/>
                    <a:pt x="91" y="42"/>
                  </a:cubicBezTo>
                  <a:cubicBezTo>
                    <a:pt x="92" y="40"/>
                    <a:pt x="93" y="38"/>
                    <a:pt x="95" y="37"/>
                  </a:cubicBezTo>
                  <a:cubicBezTo>
                    <a:pt x="97" y="35"/>
                    <a:pt x="99" y="35"/>
                    <a:pt x="100" y="33"/>
                  </a:cubicBezTo>
                  <a:cubicBezTo>
                    <a:pt x="102" y="31"/>
                    <a:pt x="102" y="30"/>
                    <a:pt x="102" y="28"/>
                  </a:cubicBezTo>
                  <a:cubicBezTo>
                    <a:pt x="102" y="26"/>
                    <a:pt x="103" y="23"/>
                    <a:pt x="102" y="21"/>
                  </a:cubicBezTo>
                  <a:cubicBezTo>
                    <a:pt x="102" y="19"/>
                    <a:pt x="100" y="17"/>
                    <a:pt x="98" y="17"/>
                  </a:cubicBezTo>
                  <a:cubicBezTo>
                    <a:pt x="96" y="17"/>
                    <a:pt x="94" y="17"/>
                    <a:pt x="93" y="18"/>
                  </a:cubicBezTo>
                  <a:cubicBezTo>
                    <a:pt x="91" y="19"/>
                    <a:pt x="91" y="23"/>
                    <a:pt x="88" y="23"/>
                  </a:cubicBezTo>
                  <a:cubicBezTo>
                    <a:pt x="86" y="24"/>
                    <a:pt x="86" y="21"/>
                    <a:pt x="84" y="20"/>
                  </a:cubicBezTo>
                  <a:cubicBezTo>
                    <a:pt x="81" y="18"/>
                    <a:pt x="77" y="16"/>
                    <a:pt x="73" y="14"/>
                  </a:cubicBezTo>
                  <a:cubicBezTo>
                    <a:pt x="72" y="13"/>
                    <a:pt x="71" y="13"/>
                    <a:pt x="70" y="12"/>
                  </a:cubicBezTo>
                  <a:cubicBezTo>
                    <a:pt x="69" y="12"/>
                    <a:pt x="68" y="12"/>
                    <a:pt x="67" y="11"/>
                  </a:cubicBezTo>
                  <a:cubicBezTo>
                    <a:pt x="65" y="11"/>
                    <a:pt x="62" y="11"/>
                    <a:pt x="60" y="11"/>
                  </a:cubicBezTo>
                  <a:cubicBezTo>
                    <a:pt x="56" y="12"/>
                    <a:pt x="51" y="12"/>
                    <a:pt x="46" y="12"/>
                  </a:cubicBezTo>
                  <a:cubicBezTo>
                    <a:pt x="45" y="12"/>
                    <a:pt x="42" y="14"/>
                    <a:pt x="40" y="12"/>
                  </a:cubicBezTo>
                  <a:cubicBezTo>
                    <a:pt x="39" y="12"/>
                    <a:pt x="39" y="11"/>
                    <a:pt x="38" y="10"/>
                  </a:cubicBezTo>
                  <a:cubicBezTo>
                    <a:pt x="38" y="10"/>
                    <a:pt x="37" y="10"/>
                    <a:pt x="37" y="9"/>
                  </a:cubicBezTo>
                  <a:cubicBezTo>
                    <a:pt x="37" y="11"/>
                    <a:pt x="37" y="13"/>
                    <a:pt x="36" y="15"/>
                  </a:cubicBezTo>
                  <a:cubicBezTo>
                    <a:pt x="35" y="18"/>
                    <a:pt x="32" y="17"/>
                    <a:pt x="29" y="16"/>
                  </a:cubicBezTo>
                  <a:cubicBezTo>
                    <a:pt x="27" y="15"/>
                    <a:pt x="26" y="11"/>
                    <a:pt x="26" y="8"/>
                  </a:cubicBezTo>
                  <a:cubicBezTo>
                    <a:pt x="26" y="4"/>
                    <a:pt x="26" y="3"/>
                    <a:pt x="24" y="1"/>
                  </a:cubicBezTo>
                  <a:cubicBezTo>
                    <a:pt x="22" y="0"/>
                    <a:pt x="17" y="1"/>
                    <a:pt x="13" y="4"/>
                  </a:cubicBezTo>
                  <a:cubicBezTo>
                    <a:pt x="9" y="7"/>
                    <a:pt x="13" y="9"/>
                    <a:pt x="11" y="11"/>
                  </a:cubicBezTo>
                  <a:cubicBezTo>
                    <a:pt x="9" y="14"/>
                    <a:pt x="8" y="13"/>
                    <a:pt x="8" y="19"/>
                  </a:cubicBezTo>
                  <a:cubicBezTo>
                    <a:pt x="7" y="24"/>
                    <a:pt x="11" y="20"/>
                    <a:pt x="14" y="25"/>
                  </a:cubicBezTo>
                  <a:cubicBezTo>
                    <a:pt x="17" y="29"/>
                    <a:pt x="7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31"/>
                    <a:pt x="1" y="37"/>
                    <a:pt x="1" y="38"/>
                  </a:cubicBezTo>
                  <a:cubicBezTo>
                    <a:pt x="0" y="40"/>
                    <a:pt x="1" y="43"/>
                    <a:pt x="2" y="45"/>
                  </a:cubicBezTo>
                  <a:cubicBezTo>
                    <a:pt x="4" y="47"/>
                    <a:pt x="6" y="47"/>
                    <a:pt x="7" y="50"/>
                  </a:cubicBezTo>
                  <a:cubicBezTo>
                    <a:pt x="8" y="52"/>
                    <a:pt x="6" y="53"/>
                    <a:pt x="7" y="55"/>
                  </a:cubicBezTo>
                  <a:cubicBezTo>
                    <a:pt x="7" y="58"/>
                    <a:pt x="9" y="58"/>
                    <a:pt x="11" y="59"/>
                  </a:cubicBezTo>
                  <a:cubicBezTo>
                    <a:pt x="14" y="61"/>
                    <a:pt x="16" y="61"/>
                    <a:pt x="19" y="61"/>
                  </a:cubicBezTo>
                  <a:cubicBezTo>
                    <a:pt x="22" y="62"/>
                    <a:pt x="23" y="62"/>
                    <a:pt x="25" y="64"/>
                  </a:cubicBezTo>
                  <a:cubicBezTo>
                    <a:pt x="26" y="66"/>
                    <a:pt x="27" y="68"/>
                    <a:pt x="24" y="69"/>
                  </a:cubicBezTo>
                  <a:cubicBezTo>
                    <a:pt x="23" y="70"/>
                    <a:pt x="22" y="70"/>
                    <a:pt x="22" y="71"/>
                  </a:cubicBezTo>
                  <a:cubicBezTo>
                    <a:pt x="22" y="73"/>
                    <a:pt x="23" y="73"/>
                    <a:pt x="24" y="74"/>
                  </a:cubicBezTo>
                  <a:cubicBezTo>
                    <a:pt x="25" y="75"/>
                    <a:pt x="27" y="77"/>
                    <a:pt x="28" y="78"/>
                  </a:cubicBezTo>
                  <a:cubicBezTo>
                    <a:pt x="29" y="79"/>
                    <a:pt x="31" y="79"/>
                    <a:pt x="32" y="80"/>
                  </a:cubicBezTo>
                  <a:cubicBezTo>
                    <a:pt x="32" y="80"/>
                    <a:pt x="33" y="82"/>
                    <a:pt x="34" y="83"/>
                  </a:cubicBezTo>
                  <a:cubicBezTo>
                    <a:pt x="35" y="85"/>
                    <a:pt x="38" y="86"/>
                    <a:pt x="40" y="87"/>
                  </a:cubicBezTo>
                  <a:cubicBezTo>
                    <a:pt x="42" y="88"/>
                    <a:pt x="44" y="90"/>
                    <a:pt x="46" y="91"/>
                  </a:cubicBezTo>
                  <a:cubicBezTo>
                    <a:pt x="49" y="91"/>
                    <a:pt x="51" y="91"/>
                    <a:pt x="54" y="92"/>
                  </a:cubicBezTo>
                  <a:cubicBezTo>
                    <a:pt x="56" y="93"/>
                    <a:pt x="57" y="94"/>
                    <a:pt x="59" y="94"/>
                  </a:cubicBezTo>
                  <a:cubicBezTo>
                    <a:pt x="59" y="94"/>
                    <a:pt x="60" y="94"/>
                    <a:pt x="61" y="93"/>
                  </a:cubicBezTo>
                  <a:cubicBezTo>
                    <a:pt x="64" y="91"/>
                    <a:pt x="61" y="89"/>
                    <a:pt x="58" y="87"/>
                  </a:cubicBezTo>
                  <a:cubicBezTo>
                    <a:pt x="55" y="84"/>
                    <a:pt x="54" y="79"/>
                    <a:pt x="52" y="76"/>
                  </a:cubicBezTo>
                  <a:cubicBezTo>
                    <a:pt x="50" y="72"/>
                    <a:pt x="48" y="72"/>
                    <a:pt x="50" y="69"/>
                  </a:cubicBezTo>
                  <a:cubicBezTo>
                    <a:pt x="52" y="66"/>
                    <a:pt x="56" y="63"/>
                    <a:pt x="59" y="62"/>
                  </a:cubicBezTo>
                  <a:cubicBezTo>
                    <a:pt x="61" y="60"/>
                    <a:pt x="61" y="58"/>
                    <a:pt x="66" y="57"/>
                  </a:cubicBezTo>
                  <a:cubicBezTo>
                    <a:pt x="68" y="57"/>
                    <a:pt x="69" y="63"/>
                    <a:pt x="71" y="63"/>
                  </a:cubicBezTo>
                  <a:cubicBezTo>
                    <a:pt x="73" y="64"/>
                    <a:pt x="76" y="63"/>
                    <a:pt x="79" y="64"/>
                  </a:cubicBezTo>
                  <a:cubicBezTo>
                    <a:pt x="79" y="63"/>
                    <a:pt x="78" y="62"/>
                    <a:pt x="77" y="61"/>
                  </a:cubicBezTo>
                  <a:cubicBezTo>
                    <a:pt x="76" y="59"/>
                    <a:pt x="76" y="56"/>
                    <a:pt x="77" y="54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E2EAA0E4-258F-1CA5-C33F-395F81CC0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9234488"/>
              <a:ext cx="561975" cy="569913"/>
            </a:xfrm>
            <a:custGeom>
              <a:avLst/>
              <a:gdLst>
                <a:gd name="T0" fmla="*/ 105 w 150"/>
                <a:gd name="T1" fmla="*/ 120 h 152"/>
                <a:gd name="T2" fmla="*/ 104 w 150"/>
                <a:gd name="T3" fmla="*/ 113 h 152"/>
                <a:gd name="T4" fmla="*/ 108 w 150"/>
                <a:gd name="T5" fmla="*/ 102 h 152"/>
                <a:gd name="T6" fmla="*/ 107 w 150"/>
                <a:gd name="T7" fmla="*/ 96 h 152"/>
                <a:gd name="T8" fmla="*/ 116 w 150"/>
                <a:gd name="T9" fmla="*/ 79 h 152"/>
                <a:gd name="T10" fmla="*/ 128 w 150"/>
                <a:gd name="T11" fmla="*/ 72 h 152"/>
                <a:gd name="T12" fmla="*/ 149 w 150"/>
                <a:gd name="T13" fmla="*/ 71 h 152"/>
                <a:gd name="T14" fmla="*/ 150 w 150"/>
                <a:gd name="T15" fmla="*/ 62 h 152"/>
                <a:gd name="T16" fmla="*/ 149 w 150"/>
                <a:gd name="T17" fmla="*/ 55 h 152"/>
                <a:gd name="T18" fmla="*/ 135 w 150"/>
                <a:gd name="T19" fmla="*/ 51 h 152"/>
                <a:gd name="T20" fmla="*/ 122 w 150"/>
                <a:gd name="T21" fmla="*/ 23 h 152"/>
                <a:gd name="T22" fmla="*/ 128 w 150"/>
                <a:gd name="T23" fmla="*/ 6 h 152"/>
                <a:gd name="T24" fmla="*/ 115 w 150"/>
                <a:gd name="T25" fmla="*/ 11 h 152"/>
                <a:gd name="T26" fmla="*/ 93 w 150"/>
                <a:gd name="T27" fmla="*/ 5 h 152"/>
                <a:gd name="T28" fmla="*/ 72 w 150"/>
                <a:gd name="T29" fmla="*/ 13 h 152"/>
                <a:gd name="T30" fmla="*/ 57 w 150"/>
                <a:gd name="T31" fmla="*/ 32 h 152"/>
                <a:gd name="T32" fmla="*/ 47 w 150"/>
                <a:gd name="T33" fmla="*/ 47 h 152"/>
                <a:gd name="T34" fmla="*/ 38 w 150"/>
                <a:gd name="T35" fmla="*/ 58 h 152"/>
                <a:gd name="T36" fmla="*/ 25 w 150"/>
                <a:gd name="T37" fmla="*/ 49 h 152"/>
                <a:gd name="T38" fmla="*/ 16 w 150"/>
                <a:gd name="T39" fmla="*/ 57 h 152"/>
                <a:gd name="T40" fmla="*/ 13 w 150"/>
                <a:gd name="T41" fmla="*/ 65 h 152"/>
                <a:gd name="T42" fmla="*/ 2 w 150"/>
                <a:gd name="T43" fmla="*/ 73 h 152"/>
                <a:gd name="T44" fmla="*/ 1 w 150"/>
                <a:gd name="T45" fmla="*/ 76 h 152"/>
                <a:gd name="T46" fmla="*/ 9 w 150"/>
                <a:gd name="T47" fmla="*/ 78 h 152"/>
                <a:gd name="T48" fmla="*/ 30 w 150"/>
                <a:gd name="T49" fmla="*/ 77 h 152"/>
                <a:gd name="T50" fmla="*/ 36 w 150"/>
                <a:gd name="T51" fmla="*/ 80 h 152"/>
                <a:gd name="T52" fmla="*/ 51 w 150"/>
                <a:gd name="T53" fmla="*/ 89 h 152"/>
                <a:gd name="T54" fmla="*/ 61 w 150"/>
                <a:gd name="T55" fmla="*/ 83 h 152"/>
                <a:gd name="T56" fmla="*/ 65 w 150"/>
                <a:gd name="T57" fmla="*/ 94 h 152"/>
                <a:gd name="T58" fmla="*/ 58 w 150"/>
                <a:gd name="T59" fmla="*/ 103 h 152"/>
                <a:gd name="T60" fmla="*/ 51 w 150"/>
                <a:gd name="T61" fmla="*/ 111 h 152"/>
                <a:gd name="T62" fmla="*/ 40 w 150"/>
                <a:gd name="T63" fmla="*/ 120 h 152"/>
                <a:gd name="T64" fmla="*/ 42 w 150"/>
                <a:gd name="T65" fmla="*/ 130 h 152"/>
                <a:gd name="T66" fmla="*/ 47 w 150"/>
                <a:gd name="T67" fmla="*/ 137 h 152"/>
                <a:gd name="T68" fmla="*/ 59 w 150"/>
                <a:gd name="T69" fmla="*/ 151 h 152"/>
                <a:gd name="T70" fmla="*/ 64 w 150"/>
                <a:gd name="T71" fmla="*/ 141 h 152"/>
                <a:gd name="T72" fmla="*/ 82 w 150"/>
                <a:gd name="T73" fmla="*/ 133 h 152"/>
                <a:gd name="T74" fmla="*/ 93 w 150"/>
                <a:gd name="T75" fmla="*/ 129 h 152"/>
                <a:gd name="T76" fmla="*/ 103 w 150"/>
                <a:gd name="T77" fmla="*/ 133 h 152"/>
                <a:gd name="T78" fmla="*/ 109 w 150"/>
                <a:gd name="T79" fmla="*/ 1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0" h="152">
                  <a:moveTo>
                    <a:pt x="109" y="122"/>
                  </a:moveTo>
                  <a:cubicBezTo>
                    <a:pt x="108" y="121"/>
                    <a:pt x="106" y="121"/>
                    <a:pt x="105" y="120"/>
                  </a:cubicBezTo>
                  <a:cubicBezTo>
                    <a:pt x="105" y="119"/>
                    <a:pt x="106" y="117"/>
                    <a:pt x="105" y="116"/>
                  </a:cubicBezTo>
                  <a:cubicBezTo>
                    <a:pt x="105" y="115"/>
                    <a:pt x="104" y="115"/>
                    <a:pt x="104" y="113"/>
                  </a:cubicBezTo>
                  <a:cubicBezTo>
                    <a:pt x="104" y="111"/>
                    <a:pt x="106" y="112"/>
                    <a:pt x="107" y="111"/>
                  </a:cubicBezTo>
                  <a:cubicBezTo>
                    <a:pt x="108" y="109"/>
                    <a:pt x="109" y="104"/>
                    <a:pt x="108" y="102"/>
                  </a:cubicBezTo>
                  <a:cubicBezTo>
                    <a:pt x="107" y="101"/>
                    <a:pt x="106" y="101"/>
                    <a:pt x="105" y="99"/>
                  </a:cubicBezTo>
                  <a:cubicBezTo>
                    <a:pt x="105" y="97"/>
                    <a:pt x="105" y="97"/>
                    <a:pt x="107" y="96"/>
                  </a:cubicBezTo>
                  <a:cubicBezTo>
                    <a:pt x="109" y="94"/>
                    <a:pt x="111" y="92"/>
                    <a:pt x="111" y="88"/>
                  </a:cubicBezTo>
                  <a:cubicBezTo>
                    <a:pt x="111" y="85"/>
                    <a:pt x="113" y="82"/>
                    <a:pt x="116" y="79"/>
                  </a:cubicBezTo>
                  <a:cubicBezTo>
                    <a:pt x="118" y="78"/>
                    <a:pt x="120" y="76"/>
                    <a:pt x="122" y="74"/>
                  </a:cubicBezTo>
                  <a:cubicBezTo>
                    <a:pt x="123" y="73"/>
                    <a:pt x="126" y="72"/>
                    <a:pt x="128" y="72"/>
                  </a:cubicBezTo>
                  <a:cubicBezTo>
                    <a:pt x="134" y="71"/>
                    <a:pt x="139" y="72"/>
                    <a:pt x="145" y="72"/>
                  </a:cubicBezTo>
                  <a:cubicBezTo>
                    <a:pt x="146" y="72"/>
                    <a:pt x="148" y="72"/>
                    <a:pt x="149" y="71"/>
                  </a:cubicBezTo>
                  <a:cubicBezTo>
                    <a:pt x="150" y="69"/>
                    <a:pt x="148" y="67"/>
                    <a:pt x="148" y="65"/>
                  </a:cubicBezTo>
                  <a:cubicBezTo>
                    <a:pt x="148" y="64"/>
                    <a:pt x="150" y="63"/>
                    <a:pt x="150" y="62"/>
                  </a:cubicBezTo>
                  <a:cubicBezTo>
                    <a:pt x="150" y="60"/>
                    <a:pt x="148" y="59"/>
                    <a:pt x="148" y="57"/>
                  </a:cubicBezTo>
                  <a:cubicBezTo>
                    <a:pt x="148" y="56"/>
                    <a:pt x="149" y="56"/>
                    <a:pt x="149" y="55"/>
                  </a:cubicBezTo>
                  <a:cubicBezTo>
                    <a:pt x="147" y="55"/>
                    <a:pt x="146" y="54"/>
                    <a:pt x="145" y="54"/>
                  </a:cubicBezTo>
                  <a:cubicBezTo>
                    <a:pt x="140" y="53"/>
                    <a:pt x="139" y="55"/>
                    <a:pt x="135" y="51"/>
                  </a:cubicBezTo>
                  <a:cubicBezTo>
                    <a:pt x="132" y="48"/>
                    <a:pt x="128" y="38"/>
                    <a:pt x="126" y="33"/>
                  </a:cubicBezTo>
                  <a:cubicBezTo>
                    <a:pt x="124" y="28"/>
                    <a:pt x="123" y="25"/>
                    <a:pt x="122" y="23"/>
                  </a:cubicBezTo>
                  <a:cubicBezTo>
                    <a:pt x="122" y="20"/>
                    <a:pt x="124" y="19"/>
                    <a:pt x="124" y="16"/>
                  </a:cubicBezTo>
                  <a:cubicBezTo>
                    <a:pt x="124" y="14"/>
                    <a:pt x="125" y="10"/>
                    <a:pt x="128" y="6"/>
                  </a:cubicBezTo>
                  <a:cubicBezTo>
                    <a:pt x="131" y="1"/>
                    <a:pt x="126" y="0"/>
                    <a:pt x="122" y="2"/>
                  </a:cubicBezTo>
                  <a:cubicBezTo>
                    <a:pt x="117" y="5"/>
                    <a:pt x="118" y="7"/>
                    <a:pt x="115" y="11"/>
                  </a:cubicBezTo>
                  <a:cubicBezTo>
                    <a:pt x="113" y="13"/>
                    <a:pt x="109" y="8"/>
                    <a:pt x="104" y="6"/>
                  </a:cubicBezTo>
                  <a:cubicBezTo>
                    <a:pt x="100" y="5"/>
                    <a:pt x="95" y="6"/>
                    <a:pt x="93" y="5"/>
                  </a:cubicBezTo>
                  <a:cubicBezTo>
                    <a:pt x="91" y="5"/>
                    <a:pt x="84" y="5"/>
                    <a:pt x="83" y="8"/>
                  </a:cubicBezTo>
                  <a:cubicBezTo>
                    <a:pt x="81" y="11"/>
                    <a:pt x="77" y="13"/>
                    <a:pt x="72" y="13"/>
                  </a:cubicBezTo>
                  <a:cubicBezTo>
                    <a:pt x="67" y="14"/>
                    <a:pt x="63" y="16"/>
                    <a:pt x="60" y="19"/>
                  </a:cubicBezTo>
                  <a:cubicBezTo>
                    <a:pt x="57" y="21"/>
                    <a:pt x="56" y="27"/>
                    <a:pt x="57" y="32"/>
                  </a:cubicBezTo>
                  <a:cubicBezTo>
                    <a:pt x="57" y="38"/>
                    <a:pt x="50" y="41"/>
                    <a:pt x="47" y="44"/>
                  </a:cubicBezTo>
                  <a:cubicBezTo>
                    <a:pt x="44" y="46"/>
                    <a:pt x="44" y="48"/>
                    <a:pt x="47" y="47"/>
                  </a:cubicBezTo>
                  <a:cubicBezTo>
                    <a:pt x="50" y="47"/>
                    <a:pt x="49" y="50"/>
                    <a:pt x="48" y="53"/>
                  </a:cubicBezTo>
                  <a:cubicBezTo>
                    <a:pt x="47" y="56"/>
                    <a:pt x="43" y="58"/>
                    <a:pt x="38" y="58"/>
                  </a:cubicBezTo>
                  <a:cubicBezTo>
                    <a:pt x="33" y="58"/>
                    <a:pt x="28" y="57"/>
                    <a:pt x="27" y="56"/>
                  </a:cubicBezTo>
                  <a:cubicBezTo>
                    <a:pt x="26" y="55"/>
                    <a:pt x="26" y="52"/>
                    <a:pt x="25" y="49"/>
                  </a:cubicBezTo>
                  <a:cubicBezTo>
                    <a:pt x="24" y="46"/>
                    <a:pt x="22" y="50"/>
                    <a:pt x="20" y="52"/>
                  </a:cubicBezTo>
                  <a:cubicBezTo>
                    <a:pt x="18" y="54"/>
                    <a:pt x="17" y="55"/>
                    <a:pt x="16" y="57"/>
                  </a:cubicBezTo>
                  <a:cubicBezTo>
                    <a:pt x="15" y="58"/>
                    <a:pt x="11" y="58"/>
                    <a:pt x="10" y="60"/>
                  </a:cubicBezTo>
                  <a:cubicBezTo>
                    <a:pt x="8" y="61"/>
                    <a:pt x="10" y="64"/>
                    <a:pt x="13" y="65"/>
                  </a:cubicBezTo>
                  <a:cubicBezTo>
                    <a:pt x="16" y="67"/>
                    <a:pt x="13" y="68"/>
                    <a:pt x="12" y="70"/>
                  </a:cubicBezTo>
                  <a:cubicBezTo>
                    <a:pt x="11" y="72"/>
                    <a:pt x="5" y="72"/>
                    <a:pt x="2" y="73"/>
                  </a:cubicBezTo>
                  <a:cubicBezTo>
                    <a:pt x="1" y="74"/>
                    <a:pt x="0" y="75"/>
                    <a:pt x="0" y="75"/>
                  </a:cubicBezTo>
                  <a:cubicBezTo>
                    <a:pt x="0" y="76"/>
                    <a:pt x="1" y="76"/>
                    <a:pt x="1" y="76"/>
                  </a:cubicBezTo>
                  <a:cubicBezTo>
                    <a:pt x="2" y="77"/>
                    <a:pt x="2" y="78"/>
                    <a:pt x="3" y="78"/>
                  </a:cubicBezTo>
                  <a:cubicBezTo>
                    <a:pt x="5" y="80"/>
                    <a:pt x="8" y="78"/>
                    <a:pt x="9" y="78"/>
                  </a:cubicBezTo>
                  <a:cubicBezTo>
                    <a:pt x="14" y="78"/>
                    <a:pt x="19" y="78"/>
                    <a:pt x="23" y="77"/>
                  </a:cubicBezTo>
                  <a:cubicBezTo>
                    <a:pt x="25" y="77"/>
                    <a:pt x="28" y="77"/>
                    <a:pt x="30" y="77"/>
                  </a:cubicBezTo>
                  <a:cubicBezTo>
                    <a:pt x="31" y="78"/>
                    <a:pt x="32" y="78"/>
                    <a:pt x="33" y="78"/>
                  </a:cubicBezTo>
                  <a:cubicBezTo>
                    <a:pt x="34" y="79"/>
                    <a:pt x="35" y="79"/>
                    <a:pt x="36" y="80"/>
                  </a:cubicBezTo>
                  <a:cubicBezTo>
                    <a:pt x="40" y="82"/>
                    <a:pt x="44" y="84"/>
                    <a:pt x="47" y="86"/>
                  </a:cubicBezTo>
                  <a:cubicBezTo>
                    <a:pt x="49" y="87"/>
                    <a:pt x="49" y="90"/>
                    <a:pt x="51" y="89"/>
                  </a:cubicBezTo>
                  <a:cubicBezTo>
                    <a:pt x="54" y="89"/>
                    <a:pt x="54" y="85"/>
                    <a:pt x="56" y="84"/>
                  </a:cubicBezTo>
                  <a:cubicBezTo>
                    <a:pt x="57" y="83"/>
                    <a:pt x="59" y="83"/>
                    <a:pt x="61" y="83"/>
                  </a:cubicBezTo>
                  <a:cubicBezTo>
                    <a:pt x="63" y="83"/>
                    <a:pt x="65" y="85"/>
                    <a:pt x="65" y="87"/>
                  </a:cubicBezTo>
                  <a:cubicBezTo>
                    <a:pt x="66" y="89"/>
                    <a:pt x="65" y="92"/>
                    <a:pt x="65" y="94"/>
                  </a:cubicBezTo>
                  <a:cubicBezTo>
                    <a:pt x="65" y="96"/>
                    <a:pt x="65" y="97"/>
                    <a:pt x="63" y="99"/>
                  </a:cubicBezTo>
                  <a:cubicBezTo>
                    <a:pt x="62" y="101"/>
                    <a:pt x="60" y="101"/>
                    <a:pt x="58" y="103"/>
                  </a:cubicBezTo>
                  <a:cubicBezTo>
                    <a:pt x="56" y="104"/>
                    <a:pt x="55" y="106"/>
                    <a:pt x="54" y="108"/>
                  </a:cubicBezTo>
                  <a:cubicBezTo>
                    <a:pt x="53" y="109"/>
                    <a:pt x="52" y="110"/>
                    <a:pt x="51" y="111"/>
                  </a:cubicBezTo>
                  <a:cubicBezTo>
                    <a:pt x="50" y="112"/>
                    <a:pt x="48" y="112"/>
                    <a:pt x="47" y="113"/>
                  </a:cubicBezTo>
                  <a:cubicBezTo>
                    <a:pt x="44" y="115"/>
                    <a:pt x="41" y="117"/>
                    <a:pt x="40" y="120"/>
                  </a:cubicBezTo>
                  <a:cubicBezTo>
                    <a:pt x="39" y="122"/>
                    <a:pt x="39" y="125"/>
                    <a:pt x="40" y="127"/>
                  </a:cubicBezTo>
                  <a:cubicBezTo>
                    <a:pt x="41" y="128"/>
                    <a:pt x="42" y="129"/>
                    <a:pt x="42" y="130"/>
                  </a:cubicBezTo>
                  <a:cubicBezTo>
                    <a:pt x="42" y="130"/>
                    <a:pt x="42" y="130"/>
                    <a:pt x="43" y="130"/>
                  </a:cubicBezTo>
                  <a:cubicBezTo>
                    <a:pt x="46" y="131"/>
                    <a:pt x="45" y="133"/>
                    <a:pt x="47" y="137"/>
                  </a:cubicBezTo>
                  <a:cubicBezTo>
                    <a:pt x="49" y="140"/>
                    <a:pt x="50" y="146"/>
                    <a:pt x="51" y="152"/>
                  </a:cubicBezTo>
                  <a:cubicBezTo>
                    <a:pt x="55" y="152"/>
                    <a:pt x="58" y="152"/>
                    <a:pt x="59" y="151"/>
                  </a:cubicBezTo>
                  <a:cubicBezTo>
                    <a:pt x="61" y="150"/>
                    <a:pt x="61" y="147"/>
                    <a:pt x="61" y="145"/>
                  </a:cubicBezTo>
                  <a:cubicBezTo>
                    <a:pt x="61" y="142"/>
                    <a:pt x="61" y="142"/>
                    <a:pt x="64" y="141"/>
                  </a:cubicBezTo>
                  <a:cubicBezTo>
                    <a:pt x="68" y="138"/>
                    <a:pt x="70" y="134"/>
                    <a:pt x="76" y="134"/>
                  </a:cubicBezTo>
                  <a:cubicBezTo>
                    <a:pt x="79" y="134"/>
                    <a:pt x="81" y="135"/>
                    <a:pt x="82" y="133"/>
                  </a:cubicBezTo>
                  <a:cubicBezTo>
                    <a:pt x="85" y="130"/>
                    <a:pt x="82" y="130"/>
                    <a:pt x="83" y="127"/>
                  </a:cubicBezTo>
                  <a:cubicBezTo>
                    <a:pt x="86" y="126"/>
                    <a:pt x="91" y="127"/>
                    <a:pt x="93" y="129"/>
                  </a:cubicBezTo>
                  <a:cubicBezTo>
                    <a:pt x="95" y="129"/>
                    <a:pt x="96" y="131"/>
                    <a:pt x="98" y="132"/>
                  </a:cubicBezTo>
                  <a:cubicBezTo>
                    <a:pt x="99" y="133"/>
                    <a:pt x="101" y="133"/>
                    <a:pt x="103" y="133"/>
                  </a:cubicBezTo>
                  <a:cubicBezTo>
                    <a:pt x="104" y="134"/>
                    <a:pt x="105" y="135"/>
                    <a:pt x="106" y="135"/>
                  </a:cubicBezTo>
                  <a:cubicBezTo>
                    <a:pt x="109" y="131"/>
                    <a:pt x="110" y="125"/>
                    <a:pt x="109" y="122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6BABF8B2-30FE-C021-8956-E9AFB4F75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9388476"/>
              <a:ext cx="588963" cy="565150"/>
            </a:xfrm>
            <a:custGeom>
              <a:avLst/>
              <a:gdLst>
                <a:gd name="T0" fmla="*/ 144 w 157"/>
                <a:gd name="T1" fmla="*/ 110 h 151"/>
                <a:gd name="T2" fmla="*/ 153 w 157"/>
                <a:gd name="T3" fmla="*/ 100 h 151"/>
                <a:gd name="T4" fmla="*/ 137 w 157"/>
                <a:gd name="T5" fmla="*/ 95 h 151"/>
                <a:gd name="T6" fmla="*/ 136 w 157"/>
                <a:gd name="T7" fmla="*/ 77 h 151"/>
                <a:gd name="T8" fmla="*/ 116 w 157"/>
                <a:gd name="T9" fmla="*/ 69 h 151"/>
                <a:gd name="T10" fmla="*/ 87 w 157"/>
                <a:gd name="T11" fmla="*/ 61 h 151"/>
                <a:gd name="T12" fmla="*/ 100 w 157"/>
                <a:gd name="T13" fmla="*/ 57 h 151"/>
                <a:gd name="T14" fmla="*/ 105 w 157"/>
                <a:gd name="T15" fmla="*/ 47 h 151"/>
                <a:gd name="T16" fmla="*/ 116 w 157"/>
                <a:gd name="T17" fmla="*/ 44 h 151"/>
                <a:gd name="T18" fmla="*/ 117 w 157"/>
                <a:gd name="T19" fmla="*/ 19 h 151"/>
                <a:gd name="T20" fmla="*/ 85 w 157"/>
                <a:gd name="T21" fmla="*/ 12 h 151"/>
                <a:gd name="T22" fmla="*/ 64 w 157"/>
                <a:gd name="T23" fmla="*/ 20 h 151"/>
                <a:gd name="T24" fmla="*/ 44 w 157"/>
                <a:gd name="T25" fmla="*/ 16 h 151"/>
                <a:gd name="T26" fmla="*/ 44 w 157"/>
                <a:gd name="T27" fmla="*/ 24 h 151"/>
                <a:gd name="T28" fmla="*/ 41 w 157"/>
                <a:gd name="T29" fmla="*/ 31 h 151"/>
                <a:gd name="T30" fmla="*/ 18 w 157"/>
                <a:gd name="T31" fmla="*/ 33 h 151"/>
                <a:gd name="T32" fmla="*/ 7 w 157"/>
                <a:gd name="T33" fmla="*/ 47 h 151"/>
                <a:gd name="T34" fmla="*/ 1 w 157"/>
                <a:gd name="T35" fmla="*/ 58 h 151"/>
                <a:gd name="T36" fmla="*/ 3 w 157"/>
                <a:gd name="T37" fmla="*/ 70 h 151"/>
                <a:gd name="T38" fmla="*/ 1 w 157"/>
                <a:gd name="T39" fmla="*/ 75 h 151"/>
                <a:gd name="T40" fmla="*/ 5 w 157"/>
                <a:gd name="T41" fmla="*/ 81 h 151"/>
                <a:gd name="T42" fmla="*/ 9 w 157"/>
                <a:gd name="T43" fmla="*/ 99 h 151"/>
                <a:gd name="T44" fmla="*/ 17 w 157"/>
                <a:gd name="T45" fmla="*/ 106 h 151"/>
                <a:gd name="T46" fmla="*/ 20 w 157"/>
                <a:gd name="T47" fmla="*/ 93 h 151"/>
                <a:gd name="T48" fmla="*/ 28 w 157"/>
                <a:gd name="T49" fmla="*/ 82 h 151"/>
                <a:gd name="T50" fmla="*/ 45 w 157"/>
                <a:gd name="T51" fmla="*/ 92 h 151"/>
                <a:gd name="T52" fmla="*/ 48 w 157"/>
                <a:gd name="T53" fmla="*/ 101 h 151"/>
                <a:gd name="T54" fmla="*/ 66 w 157"/>
                <a:gd name="T55" fmla="*/ 138 h 151"/>
                <a:gd name="T56" fmla="*/ 75 w 157"/>
                <a:gd name="T57" fmla="*/ 140 h 151"/>
                <a:gd name="T58" fmla="*/ 86 w 157"/>
                <a:gd name="T59" fmla="*/ 139 h 151"/>
                <a:gd name="T60" fmla="*/ 97 w 157"/>
                <a:gd name="T61" fmla="*/ 149 h 151"/>
                <a:gd name="T62" fmla="*/ 116 w 157"/>
                <a:gd name="T63" fmla="*/ 146 h 151"/>
                <a:gd name="T64" fmla="*/ 131 w 157"/>
                <a:gd name="T65" fmla="*/ 139 h 151"/>
                <a:gd name="T66" fmla="*/ 137 w 157"/>
                <a:gd name="T67" fmla="*/ 151 h 151"/>
                <a:gd name="T68" fmla="*/ 146 w 157"/>
                <a:gd name="T69" fmla="*/ 145 h 151"/>
                <a:gd name="T70" fmla="*/ 155 w 157"/>
                <a:gd name="T7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1">
                  <a:moveTo>
                    <a:pt x="152" y="119"/>
                  </a:moveTo>
                  <a:cubicBezTo>
                    <a:pt x="148" y="119"/>
                    <a:pt x="145" y="116"/>
                    <a:pt x="144" y="110"/>
                  </a:cubicBezTo>
                  <a:cubicBezTo>
                    <a:pt x="142" y="103"/>
                    <a:pt x="148" y="104"/>
                    <a:pt x="152" y="104"/>
                  </a:cubicBezTo>
                  <a:cubicBezTo>
                    <a:pt x="156" y="103"/>
                    <a:pt x="156" y="101"/>
                    <a:pt x="153" y="100"/>
                  </a:cubicBezTo>
                  <a:cubicBezTo>
                    <a:pt x="150" y="99"/>
                    <a:pt x="144" y="100"/>
                    <a:pt x="141" y="100"/>
                  </a:cubicBezTo>
                  <a:cubicBezTo>
                    <a:pt x="138" y="99"/>
                    <a:pt x="135" y="99"/>
                    <a:pt x="137" y="95"/>
                  </a:cubicBezTo>
                  <a:cubicBezTo>
                    <a:pt x="139" y="91"/>
                    <a:pt x="134" y="92"/>
                    <a:pt x="129" y="91"/>
                  </a:cubicBezTo>
                  <a:cubicBezTo>
                    <a:pt x="125" y="90"/>
                    <a:pt x="133" y="82"/>
                    <a:pt x="136" y="77"/>
                  </a:cubicBezTo>
                  <a:cubicBezTo>
                    <a:pt x="140" y="71"/>
                    <a:pt x="135" y="70"/>
                    <a:pt x="130" y="72"/>
                  </a:cubicBezTo>
                  <a:cubicBezTo>
                    <a:pt x="125" y="74"/>
                    <a:pt x="120" y="72"/>
                    <a:pt x="116" y="69"/>
                  </a:cubicBezTo>
                  <a:cubicBezTo>
                    <a:pt x="113" y="67"/>
                    <a:pt x="106" y="69"/>
                    <a:pt x="100" y="72"/>
                  </a:cubicBezTo>
                  <a:cubicBezTo>
                    <a:pt x="94" y="74"/>
                    <a:pt x="89" y="68"/>
                    <a:pt x="87" y="61"/>
                  </a:cubicBezTo>
                  <a:cubicBezTo>
                    <a:pt x="85" y="54"/>
                    <a:pt x="90" y="54"/>
                    <a:pt x="92" y="55"/>
                  </a:cubicBezTo>
                  <a:cubicBezTo>
                    <a:pt x="95" y="55"/>
                    <a:pt x="97" y="58"/>
                    <a:pt x="100" y="57"/>
                  </a:cubicBezTo>
                  <a:cubicBezTo>
                    <a:pt x="103" y="56"/>
                    <a:pt x="97" y="54"/>
                    <a:pt x="102" y="53"/>
                  </a:cubicBezTo>
                  <a:cubicBezTo>
                    <a:pt x="107" y="53"/>
                    <a:pt x="105" y="49"/>
                    <a:pt x="105" y="47"/>
                  </a:cubicBezTo>
                  <a:cubicBezTo>
                    <a:pt x="105" y="46"/>
                    <a:pt x="107" y="45"/>
                    <a:pt x="111" y="46"/>
                  </a:cubicBezTo>
                  <a:cubicBezTo>
                    <a:pt x="115" y="47"/>
                    <a:pt x="114" y="46"/>
                    <a:pt x="116" y="44"/>
                  </a:cubicBezTo>
                  <a:cubicBezTo>
                    <a:pt x="117" y="41"/>
                    <a:pt x="118" y="37"/>
                    <a:pt x="118" y="34"/>
                  </a:cubicBezTo>
                  <a:cubicBezTo>
                    <a:pt x="118" y="31"/>
                    <a:pt x="119" y="23"/>
                    <a:pt x="117" y="19"/>
                  </a:cubicBezTo>
                  <a:cubicBezTo>
                    <a:pt x="115" y="15"/>
                    <a:pt x="114" y="10"/>
                    <a:pt x="105" y="5"/>
                  </a:cubicBezTo>
                  <a:cubicBezTo>
                    <a:pt x="96" y="0"/>
                    <a:pt x="86" y="8"/>
                    <a:pt x="85" y="12"/>
                  </a:cubicBezTo>
                  <a:cubicBezTo>
                    <a:pt x="83" y="16"/>
                    <a:pt x="80" y="17"/>
                    <a:pt x="76" y="20"/>
                  </a:cubicBezTo>
                  <a:cubicBezTo>
                    <a:pt x="73" y="23"/>
                    <a:pt x="69" y="21"/>
                    <a:pt x="64" y="20"/>
                  </a:cubicBezTo>
                  <a:cubicBezTo>
                    <a:pt x="60" y="19"/>
                    <a:pt x="51" y="16"/>
                    <a:pt x="45" y="14"/>
                  </a:cubicBezTo>
                  <a:cubicBezTo>
                    <a:pt x="45" y="15"/>
                    <a:pt x="44" y="15"/>
                    <a:pt x="44" y="16"/>
                  </a:cubicBezTo>
                  <a:cubicBezTo>
                    <a:pt x="44" y="18"/>
                    <a:pt x="46" y="19"/>
                    <a:pt x="46" y="21"/>
                  </a:cubicBezTo>
                  <a:cubicBezTo>
                    <a:pt x="46" y="22"/>
                    <a:pt x="44" y="23"/>
                    <a:pt x="44" y="24"/>
                  </a:cubicBezTo>
                  <a:cubicBezTo>
                    <a:pt x="44" y="26"/>
                    <a:pt x="46" y="28"/>
                    <a:pt x="45" y="30"/>
                  </a:cubicBezTo>
                  <a:cubicBezTo>
                    <a:pt x="44" y="31"/>
                    <a:pt x="42" y="31"/>
                    <a:pt x="41" y="31"/>
                  </a:cubicBezTo>
                  <a:cubicBezTo>
                    <a:pt x="35" y="31"/>
                    <a:pt x="30" y="30"/>
                    <a:pt x="24" y="31"/>
                  </a:cubicBezTo>
                  <a:cubicBezTo>
                    <a:pt x="22" y="31"/>
                    <a:pt x="19" y="32"/>
                    <a:pt x="18" y="33"/>
                  </a:cubicBezTo>
                  <a:cubicBezTo>
                    <a:pt x="16" y="35"/>
                    <a:pt x="14" y="37"/>
                    <a:pt x="12" y="38"/>
                  </a:cubicBezTo>
                  <a:cubicBezTo>
                    <a:pt x="9" y="41"/>
                    <a:pt x="7" y="44"/>
                    <a:pt x="7" y="47"/>
                  </a:cubicBezTo>
                  <a:cubicBezTo>
                    <a:pt x="7" y="51"/>
                    <a:pt x="5" y="53"/>
                    <a:pt x="3" y="55"/>
                  </a:cubicBezTo>
                  <a:cubicBezTo>
                    <a:pt x="1" y="56"/>
                    <a:pt x="1" y="56"/>
                    <a:pt x="1" y="58"/>
                  </a:cubicBezTo>
                  <a:cubicBezTo>
                    <a:pt x="2" y="60"/>
                    <a:pt x="3" y="60"/>
                    <a:pt x="4" y="61"/>
                  </a:cubicBezTo>
                  <a:cubicBezTo>
                    <a:pt x="5" y="63"/>
                    <a:pt x="4" y="68"/>
                    <a:pt x="3" y="70"/>
                  </a:cubicBezTo>
                  <a:cubicBezTo>
                    <a:pt x="2" y="71"/>
                    <a:pt x="0" y="70"/>
                    <a:pt x="0" y="72"/>
                  </a:cubicBezTo>
                  <a:cubicBezTo>
                    <a:pt x="0" y="74"/>
                    <a:pt x="1" y="74"/>
                    <a:pt x="1" y="75"/>
                  </a:cubicBezTo>
                  <a:cubicBezTo>
                    <a:pt x="2" y="76"/>
                    <a:pt x="1" y="78"/>
                    <a:pt x="1" y="79"/>
                  </a:cubicBezTo>
                  <a:cubicBezTo>
                    <a:pt x="2" y="80"/>
                    <a:pt x="4" y="80"/>
                    <a:pt x="5" y="81"/>
                  </a:cubicBezTo>
                  <a:cubicBezTo>
                    <a:pt x="6" y="84"/>
                    <a:pt x="5" y="90"/>
                    <a:pt x="2" y="94"/>
                  </a:cubicBezTo>
                  <a:cubicBezTo>
                    <a:pt x="5" y="96"/>
                    <a:pt x="7" y="98"/>
                    <a:pt x="9" y="99"/>
                  </a:cubicBezTo>
                  <a:cubicBezTo>
                    <a:pt x="10" y="100"/>
                    <a:pt x="12" y="101"/>
                    <a:pt x="13" y="102"/>
                  </a:cubicBezTo>
                  <a:cubicBezTo>
                    <a:pt x="14" y="103"/>
                    <a:pt x="16" y="106"/>
                    <a:pt x="17" y="106"/>
                  </a:cubicBezTo>
                  <a:cubicBezTo>
                    <a:pt x="21" y="109"/>
                    <a:pt x="23" y="105"/>
                    <a:pt x="24" y="102"/>
                  </a:cubicBezTo>
                  <a:cubicBezTo>
                    <a:pt x="25" y="97"/>
                    <a:pt x="24" y="96"/>
                    <a:pt x="20" y="93"/>
                  </a:cubicBezTo>
                  <a:cubicBezTo>
                    <a:pt x="18" y="90"/>
                    <a:pt x="16" y="85"/>
                    <a:pt x="21" y="83"/>
                  </a:cubicBezTo>
                  <a:cubicBezTo>
                    <a:pt x="23" y="82"/>
                    <a:pt x="26" y="82"/>
                    <a:pt x="28" y="82"/>
                  </a:cubicBezTo>
                  <a:cubicBezTo>
                    <a:pt x="30" y="82"/>
                    <a:pt x="32" y="80"/>
                    <a:pt x="34" y="81"/>
                  </a:cubicBezTo>
                  <a:cubicBezTo>
                    <a:pt x="38" y="82"/>
                    <a:pt x="44" y="89"/>
                    <a:pt x="45" y="92"/>
                  </a:cubicBezTo>
                  <a:cubicBezTo>
                    <a:pt x="46" y="94"/>
                    <a:pt x="46" y="95"/>
                    <a:pt x="46" y="97"/>
                  </a:cubicBezTo>
                  <a:cubicBezTo>
                    <a:pt x="46" y="99"/>
                    <a:pt x="47" y="99"/>
                    <a:pt x="48" y="101"/>
                  </a:cubicBezTo>
                  <a:cubicBezTo>
                    <a:pt x="52" y="107"/>
                    <a:pt x="54" y="115"/>
                    <a:pt x="54" y="122"/>
                  </a:cubicBezTo>
                  <a:cubicBezTo>
                    <a:pt x="54" y="131"/>
                    <a:pt x="59" y="133"/>
                    <a:pt x="66" y="138"/>
                  </a:cubicBezTo>
                  <a:cubicBezTo>
                    <a:pt x="67" y="139"/>
                    <a:pt x="69" y="142"/>
                    <a:pt x="70" y="142"/>
                  </a:cubicBezTo>
                  <a:cubicBezTo>
                    <a:pt x="72" y="143"/>
                    <a:pt x="73" y="141"/>
                    <a:pt x="75" y="140"/>
                  </a:cubicBezTo>
                  <a:cubicBezTo>
                    <a:pt x="77" y="140"/>
                    <a:pt x="79" y="139"/>
                    <a:pt x="80" y="139"/>
                  </a:cubicBezTo>
                  <a:cubicBezTo>
                    <a:pt x="82" y="138"/>
                    <a:pt x="84" y="138"/>
                    <a:pt x="86" y="139"/>
                  </a:cubicBezTo>
                  <a:cubicBezTo>
                    <a:pt x="90" y="141"/>
                    <a:pt x="88" y="145"/>
                    <a:pt x="90" y="148"/>
                  </a:cubicBezTo>
                  <a:cubicBezTo>
                    <a:pt x="92" y="151"/>
                    <a:pt x="95" y="150"/>
                    <a:pt x="97" y="149"/>
                  </a:cubicBezTo>
                  <a:cubicBezTo>
                    <a:pt x="101" y="147"/>
                    <a:pt x="103" y="147"/>
                    <a:pt x="107" y="147"/>
                  </a:cubicBezTo>
                  <a:cubicBezTo>
                    <a:pt x="110" y="147"/>
                    <a:pt x="114" y="148"/>
                    <a:pt x="116" y="146"/>
                  </a:cubicBezTo>
                  <a:cubicBezTo>
                    <a:pt x="118" y="144"/>
                    <a:pt x="118" y="140"/>
                    <a:pt x="121" y="138"/>
                  </a:cubicBezTo>
                  <a:cubicBezTo>
                    <a:pt x="125" y="136"/>
                    <a:pt x="129" y="137"/>
                    <a:pt x="131" y="139"/>
                  </a:cubicBezTo>
                  <a:cubicBezTo>
                    <a:pt x="135" y="142"/>
                    <a:pt x="136" y="144"/>
                    <a:pt x="137" y="149"/>
                  </a:cubicBezTo>
                  <a:cubicBezTo>
                    <a:pt x="137" y="149"/>
                    <a:pt x="137" y="150"/>
                    <a:pt x="137" y="151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9" y="145"/>
                    <a:pt x="142" y="147"/>
                    <a:pt x="146" y="145"/>
                  </a:cubicBezTo>
                  <a:cubicBezTo>
                    <a:pt x="149" y="143"/>
                    <a:pt x="152" y="140"/>
                    <a:pt x="150" y="137"/>
                  </a:cubicBezTo>
                  <a:cubicBezTo>
                    <a:pt x="148" y="135"/>
                    <a:pt x="152" y="128"/>
                    <a:pt x="155" y="125"/>
                  </a:cubicBezTo>
                  <a:cubicBezTo>
                    <a:pt x="157" y="121"/>
                    <a:pt x="157" y="119"/>
                    <a:pt x="152" y="119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5B1E42C0-AA9F-C794-E29F-5543A9EE1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738" y="10275888"/>
              <a:ext cx="344488" cy="442913"/>
            </a:xfrm>
            <a:custGeom>
              <a:avLst/>
              <a:gdLst>
                <a:gd name="T0" fmla="*/ 4 w 92"/>
                <a:gd name="T1" fmla="*/ 117 h 118"/>
                <a:gd name="T2" fmla="*/ 3 w 92"/>
                <a:gd name="T3" fmla="*/ 106 h 118"/>
                <a:gd name="T4" fmla="*/ 1 w 92"/>
                <a:gd name="T5" fmla="*/ 96 h 118"/>
                <a:gd name="T6" fmla="*/ 10 w 92"/>
                <a:gd name="T7" fmla="*/ 88 h 118"/>
                <a:gd name="T8" fmla="*/ 15 w 92"/>
                <a:gd name="T9" fmla="*/ 79 h 118"/>
                <a:gd name="T10" fmla="*/ 13 w 92"/>
                <a:gd name="T11" fmla="*/ 66 h 118"/>
                <a:gd name="T12" fmla="*/ 21 w 92"/>
                <a:gd name="T13" fmla="*/ 63 h 118"/>
                <a:gd name="T14" fmla="*/ 26 w 92"/>
                <a:gd name="T15" fmla="*/ 57 h 118"/>
                <a:gd name="T16" fmla="*/ 33 w 92"/>
                <a:gd name="T17" fmla="*/ 52 h 118"/>
                <a:gd name="T18" fmla="*/ 43 w 92"/>
                <a:gd name="T19" fmla="*/ 47 h 118"/>
                <a:gd name="T20" fmla="*/ 44 w 92"/>
                <a:gd name="T21" fmla="*/ 40 h 118"/>
                <a:gd name="T22" fmla="*/ 33 w 92"/>
                <a:gd name="T23" fmla="*/ 36 h 118"/>
                <a:gd name="T24" fmla="*/ 34 w 92"/>
                <a:gd name="T25" fmla="*/ 26 h 118"/>
                <a:gd name="T26" fmla="*/ 46 w 92"/>
                <a:gd name="T27" fmla="*/ 25 h 118"/>
                <a:gd name="T28" fmla="*/ 50 w 92"/>
                <a:gd name="T29" fmla="*/ 31 h 118"/>
                <a:gd name="T30" fmla="*/ 58 w 92"/>
                <a:gd name="T31" fmla="*/ 33 h 118"/>
                <a:gd name="T32" fmla="*/ 66 w 92"/>
                <a:gd name="T33" fmla="*/ 23 h 118"/>
                <a:gd name="T34" fmla="*/ 75 w 92"/>
                <a:gd name="T35" fmla="*/ 15 h 118"/>
                <a:gd name="T36" fmla="*/ 80 w 92"/>
                <a:gd name="T37" fmla="*/ 5 h 118"/>
                <a:gd name="T38" fmla="*/ 81 w 92"/>
                <a:gd name="T39" fmla="*/ 1 h 118"/>
                <a:gd name="T40" fmla="*/ 85 w 92"/>
                <a:gd name="T41" fmla="*/ 2 h 118"/>
                <a:gd name="T42" fmla="*/ 90 w 92"/>
                <a:gd name="T43" fmla="*/ 12 h 118"/>
                <a:gd name="T44" fmla="*/ 90 w 92"/>
                <a:gd name="T45" fmla="*/ 19 h 118"/>
                <a:gd name="T46" fmla="*/ 84 w 92"/>
                <a:gd name="T47" fmla="*/ 27 h 118"/>
                <a:gd name="T48" fmla="*/ 78 w 92"/>
                <a:gd name="T49" fmla="*/ 35 h 118"/>
                <a:gd name="T50" fmla="*/ 68 w 92"/>
                <a:gd name="T51" fmla="*/ 36 h 118"/>
                <a:gd name="T52" fmla="*/ 67 w 92"/>
                <a:gd name="T53" fmla="*/ 44 h 118"/>
                <a:gd name="T54" fmla="*/ 63 w 92"/>
                <a:gd name="T55" fmla="*/ 48 h 118"/>
                <a:gd name="T56" fmla="*/ 55 w 92"/>
                <a:gd name="T57" fmla="*/ 47 h 118"/>
                <a:gd name="T58" fmla="*/ 52 w 92"/>
                <a:gd name="T59" fmla="*/ 52 h 118"/>
                <a:gd name="T60" fmla="*/ 47 w 92"/>
                <a:gd name="T61" fmla="*/ 54 h 118"/>
                <a:gd name="T62" fmla="*/ 44 w 92"/>
                <a:gd name="T63" fmla="*/ 58 h 118"/>
                <a:gd name="T64" fmla="*/ 41 w 92"/>
                <a:gd name="T65" fmla="*/ 60 h 118"/>
                <a:gd name="T66" fmla="*/ 36 w 92"/>
                <a:gd name="T67" fmla="*/ 62 h 118"/>
                <a:gd name="T68" fmla="*/ 28 w 92"/>
                <a:gd name="T69" fmla="*/ 62 h 118"/>
                <a:gd name="T70" fmla="*/ 28 w 92"/>
                <a:gd name="T71" fmla="*/ 67 h 118"/>
                <a:gd name="T72" fmla="*/ 32 w 92"/>
                <a:gd name="T73" fmla="*/ 73 h 118"/>
                <a:gd name="T74" fmla="*/ 28 w 92"/>
                <a:gd name="T75" fmla="*/ 81 h 118"/>
                <a:gd name="T76" fmla="*/ 23 w 92"/>
                <a:gd name="T77" fmla="*/ 86 h 118"/>
                <a:gd name="T78" fmla="*/ 20 w 92"/>
                <a:gd name="T79" fmla="*/ 93 h 118"/>
                <a:gd name="T80" fmla="*/ 18 w 92"/>
                <a:gd name="T81" fmla="*/ 98 h 118"/>
                <a:gd name="T82" fmla="*/ 21 w 92"/>
                <a:gd name="T83" fmla="*/ 101 h 118"/>
                <a:gd name="T84" fmla="*/ 25 w 92"/>
                <a:gd name="T85" fmla="*/ 101 h 118"/>
                <a:gd name="T86" fmla="*/ 23 w 92"/>
                <a:gd name="T87" fmla="*/ 105 h 118"/>
                <a:gd name="T88" fmla="*/ 17 w 92"/>
                <a:gd name="T89" fmla="*/ 110 h 118"/>
                <a:gd name="T90" fmla="*/ 8 w 92"/>
                <a:gd name="T91" fmla="*/ 115 h 118"/>
                <a:gd name="T92" fmla="*/ 4 w 92"/>
                <a:gd name="T93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" h="118">
                  <a:moveTo>
                    <a:pt x="4" y="117"/>
                  </a:moveTo>
                  <a:cubicBezTo>
                    <a:pt x="1" y="114"/>
                    <a:pt x="3" y="109"/>
                    <a:pt x="3" y="106"/>
                  </a:cubicBezTo>
                  <a:cubicBezTo>
                    <a:pt x="3" y="103"/>
                    <a:pt x="0" y="99"/>
                    <a:pt x="1" y="96"/>
                  </a:cubicBezTo>
                  <a:cubicBezTo>
                    <a:pt x="3" y="92"/>
                    <a:pt x="8" y="90"/>
                    <a:pt x="10" y="88"/>
                  </a:cubicBezTo>
                  <a:cubicBezTo>
                    <a:pt x="12" y="87"/>
                    <a:pt x="17" y="86"/>
                    <a:pt x="15" y="79"/>
                  </a:cubicBezTo>
                  <a:cubicBezTo>
                    <a:pt x="12" y="71"/>
                    <a:pt x="9" y="69"/>
                    <a:pt x="13" y="66"/>
                  </a:cubicBezTo>
                  <a:cubicBezTo>
                    <a:pt x="16" y="63"/>
                    <a:pt x="18" y="63"/>
                    <a:pt x="21" y="63"/>
                  </a:cubicBezTo>
                  <a:cubicBezTo>
                    <a:pt x="23" y="62"/>
                    <a:pt x="23" y="60"/>
                    <a:pt x="26" y="57"/>
                  </a:cubicBezTo>
                  <a:cubicBezTo>
                    <a:pt x="28" y="55"/>
                    <a:pt x="29" y="53"/>
                    <a:pt x="33" y="52"/>
                  </a:cubicBezTo>
                  <a:cubicBezTo>
                    <a:pt x="37" y="51"/>
                    <a:pt x="41" y="49"/>
                    <a:pt x="43" y="47"/>
                  </a:cubicBezTo>
                  <a:cubicBezTo>
                    <a:pt x="46" y="44"/>
                    <a:pt x="48" y="41"/>
                    <a:pt x="44" y="40"/>
                  </a:cubicBezTo>
                  <a:cubicBezTo>
                    <a:pt x="40" y="39"/>
                    <a:pt x="34" y="38"/>
                    <a:pt x="33" y="36"/>
                  </a:cubicBezTo>
                  <a:cubicBezTo>
                    <a:pt x="32" y="33"/>
                    <a:pt x="32" y="28"/>
                    <a:pt x="34" y="26"/>
                  </a:cubicBezTo>
                  <a:cubicBezTo>
                    <a:pt x="35" y="23"/>
                    <a:pt x="43" y="23"/>
                    <a:pt x="46" y="25"/>
                  </a:cubicBezTo>
                  <a:cubicBezTo>
                    <a:pt x="50" y="28"/>
                    <a:pt x="49" y="29"/>
                    <a:pt x="50" y="31"/>
                  </a:cubicBezTo>
                  <a:cubicBezTo>
                    <a:pt x="52" y="34"/>
                    <a:pt x="55" y="36"/>
                    <a:pt x="58" y="33"/>
                  </a:cubicBezTo>
                  <a:cubicBezTo>
                    <a:pt x="62" y="30"/>
                    <a:pt x="63" y="26"/>
                    <a:pt x="66" y="23"/>
                  </a:cubicBezTo>
                  <a:cubicBezTo>
                    <a:pt x="69" y="21"/>
                    <a:pt x="73" y="18"/>
                    <a:pt x="75" y="15"/>
                  </a:cubicBezTo>
                  <a:cubicBezTo>
                    <a:pt x="76" y="13"/>
                    <a:pt x="80" y="7"/>
                    <a:pt x="80" y="5"/>
                  </a:cubicBezTo>
                  <a:cubicBezTo>
                    <a:pt x="80" y="4"/>
                    <a:pt x="79" y="2"/>
                    <a:pt x="81" y="1"/>
                  </a:cubicBezTo>
                  <a:cubicBezTo>
                    <a:pt x="82" y="0"/>
                    <a:pt x="83" y="0"/>
                    <a:pt x="85" y="2"/>
                  </a:cubicBezTo>
                  <a:cubicBezTo>
                    <a:pt x="87" y="4"/>
                    <a:pt x="90" y="10"/>
                    <a:pt x="90" y="12"/>
                  </a:cubicBezTo>
                  <a:cubicBezTo>
                    <a:pt x="91" y="14"/>
                    <a:pt x="92" y="17"/>
                    <a:pt x="90" y="19"/>
                  </a:cubicBezTo>
                  <a:cubicBezTo>
                    <a:pt x="88" y="22"/>
                    <a:pt x="85" y="24"/>
                    <a:pt x="84" y="27"/>
                  </a:cubicBezTo>
                  <a:cubicBezTo>
                    <a:pt x="83" y="30"/>
                    <a:pt x="81" y="34"/>
                    <a:pt x="78" y="35"/>
                  </a:cubicBezTo>
                  <a:cubicBezTo>
                    <a:pt x="75" y="36"/>
                    <a:pt x="70" y="35"/>
                    <a:pt x="68" y="36"/>
                  </a:cubicBezTo>
                  <a:cubicBezTo>
                    <a:pt x="67" y="39"/>
                    <a:pt x="67" y="42"/>
                    <a:pt x="67" y="44"/>
                  </a:cubicBezTo>
                  <a:cubicBezTo>
                    <a:pt x="67" y="46"/>
                    <a:pt x="67" y="48"/>
                    <a:pt x="63" y="48"/>
                  </a:cubicBezTo>
                  <a:cubicBezTo>
                    <a:pt x="60" y="48"/>
                    <a:pt x="56" y="46"/>
                    <a:pt x="55" y="47"/>
                  </a:cubicBezTo>
                  <a:cubicBezTo>
                    <a:pt x="53" y="49"/>
                    <a:pt x="54" y="52"/>
                    <a:pt x="52" y="52"/>
                  </a:cubicBezTo>
                  <a:cubicBezTo>
                    <a:pt x="51" y="53"/>
                    <a:pt x="48" y="52"/>
                    <a:pt x="47" y="54"/>
                  </a:cubicBezTo>
                  <a:cubicBezTo>
                    <a:pt x="47" y="55"/>
                    <a:pt x="46" y="58"/>
                    <a:pt x="44" y="58"/>
                  </a:cubicBezTo>
                  <a:cubicBezTo>
                    <a:pt x="43" y="58"/>
                    <a:pt x="42" y="59"/>
                    <a:pt x="41" y="60"/>
                  </a:cubicBezTo>
                  <a:cubicBezTo>
                    <a:pt x="40" y="62"/>
                    <a:pt x="39" y="63"/>
                    <a:pt x="36" y="62"/>
                  </a:cubicBezTo>
                  <a:cubicBezTo>
                    <a:pt x="33" y="61"/>
                    <a:pt x="31" y="59"/>
                    <a:pt x="28" y="62"/>
                  </a:cubicBezTo>
                  <a:cubicBezTo>
                    <a:pt x="26" y="65"/>
                    <a:pt x="26" y="66"/>
                    <a:pt x="28" y="67"/>
                  </a:cubicBezTo>
                  <a:cubicBezTo>
                    <a:pt x="30" y="69"/>
                    <a:pt x="32" y="70"/>
                    <a:pt x="32" y="73"/>
                  </a:cubicBezTo>
                  <a:cubicBezTo>
                    <a:pt x="31" y="76"/>
                    <a:pt x="29" y="79"/>
                    <a:pt x="28" y="81"/>
                  </a:cubicBezTo>
                  <a:cubicBezTo>
                    <a:pt x="26" y="82"/>
                    <a:pt x="25" y="83"/>
                    <a:pt x="23" y="86"/>
                  </a:cubicBezTo>
                  <a:cubicBezTo>
                    <a:pt x="21" y="89"/>
                    <a:pt x="21" y="90"/>
                    <a:pt x="20" y="93"/>
                  </a:cubicBezTo>
                  <a:cubicBezTo>
                    <a:pt x="18" y="95"/>
                    <a:pt x="17" y="96"/>
                    <a:pt x="18" y="98"/>
                  </a:cubicBezTo>
                  <a:cubicBezTo>
                    <a:pt x="19" y="100"/>
                    <a:pt x="19" y="102"/>
                    <a:pt x="21" y="101"/>
                  </a:cubicBezTo>
                  <a:cubicBezTo>
                    <a:pt x="23" y="100"/>
                    <a:pt x="25" y="99"/>
                    <a:pt x="25" y="101"/>
                  </a:cubicBezTo>
                  <a:cubicBezTo>
                    <a:pt x="25" y="103"/>
                    <a:pt x="26" y="105"/>
                    <a:pt x="23" y="105"/>
                  </a:cubicBezTo>
                  <a:cubicBezTo>
                    <a:pt x="21" y="106"/>
                    <a:pt x="20" y="108"/>
                    <a:pt x="17" y="110"/>
                  </a:cubicBezTo>
                  <a:cubicBezTo>
                    <a:pt x="14" y="111"/>
                    <a:pt x="9" y="114"/>
                    <a:pt x="8" y="115"/>
                  </a:cubicBezTo>
                  <a:cubicBezTo>
                    <a:pt x="7" y="116"/>
                    <a:pt x="6" y="118"/>
                    <a:pt x="4" y="117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4ACD244E-23BE-4D28-36A6-8C198A19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4713" y="9958388"/>
              <a:ext cx="100013" cy="63500"/>
            </a:xfrm>
            <a:custGeom>
              <a:avLst/>
              <a:gdLst>
                <a:gd name="T0" fmla="*/ 7 w 27"/>
                <a:gd name="T1" fmla="*/ 17 h 17"/>
                <a:gd name="T2" fmla="*/ 0 w 27"/>
                <a:gd name="T3" fmla="*/ 9 h 17"/>
                <a:gd name="T4" fmla="*/ 7 w 27"/>
                <a:gd name="T5" fmla="*/ 6 h 17"/>
                <a:gd name="T6" fmla="*/ 20 w 27"/>
                <a:gd name="T7" fmla="*/ 2 h 17"/>
                <a:gd name="T8" fmla="*/ 21 w 27"/>
                <a:gd name="T9" fmla="*/ 5 h 17"/>
                <a:gd name="T10" fmla="*/ 14 w 27"/>
                <a:gd name="T11" fmla="*/ 13 h 17"/>
                <a:gd name="T12" fmla="*/ 7 w 27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7">
                  <a:moveTo>
                    <a:pt x="7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4" y="6"/>
                    <a:pt x="7" y="6"/>
                  </a:cubicBezTo>
                  <a:cubicBezTo>
                    <a:pt x="10" y="6"/>
                    <a:pt x="17" y="4"/>
                    <a:pt x="20" y="2"/>
                  </a:cubicBezTo>
                  <a:cubicBezTo>
                    <a:pt x="23" y="0"/>
                    <a:pt x="27" y="2"/>
                    <a:pt x="21" y="5"/>
                  </a:cubicBezTo>
                  <a:cubicBezTo>
                    <a:pt x="15" y="9"/>
                    <a:pt x="16" y="12"/>
                    <a:pt x="14" y="13"/>
                  </a:cubicBezTo>
                  <a:cubicBezTo>
                    <a:pt x="12" y="14"/>
                    <a:pt x="11" y="17"/>
                    <a:pt x="7" y="17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54AF3CF6-9327-515E-BD30-A0470FE01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5" y="9702801"/>
              <a:ext cx="77788" cy="134938"/>
            </a:xfrm>
            <a:custGeom>
              <a:avLst/>
              <a:gdLst>
                <a:gd name="T0" fmla="*/ 12 w 21"/>
                <a:gd name="T1" fmla="*/ 35 h 36"/>
                <a:gd name="T2" fmla="*/ 5 w 21"/>
                <a:gd name="T3" fmla="*/ 31 h 36"/>
                <a:gd name="T4" fmla="*/ 1 w 21"/>
                <a:gd name="T5" fmla="*/ 29 h 36"/>
                <a:gd name="T6" fmla="*/ 3 w 21"/>
                <a:gd name="T7" fmla="*/ 23 h 36"/>
                <a:gd name="T8" fmla="*/ 1 w 21"/>
                <a:gd name="T9" fmla="*/ 15 h 36"/>
                <a:gd name="T10" fmla="*/ 1 w 21"/>
                <a:gd name="T11" fmla="*/ 8 h 36"/>
                <a:gd name="T12" fmla="*/ 4 w 21"/>
                <a:gd name="T13" fmla="*/ 1 h 36"/>
                <a:gd name="T14" fmla="*/ 12 w 21"/>
                <a:gd name="T15" fmla="*/ 1 h 36"/>
                <a:gd name="T16" fmla="*/ 13 w 21"/>
                <a:gd name="T17" fmla="*/ 6 h 36"/>
                <a:gd name="T18" fmla="*/ 15 w 21"/>
                <a:gd name="T19" fmla="*/ 14 h 36"/>
                <a:gd name="T20" fmla="*/ 21 w 21"/>
                <a:gd name="T21" fmla="*/ 20 h 36"/>
                <a:gd name="T22" fmla="*/ 18 w 21"/>
                <a:gd name="T23" fmla="*/ 27 h 36"/>
                <a:gd name="T24" fmla="*/ 12 w 21"/>
                <a:gd name="T25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36">
                  <a:moveTo>
                    <a:pt x="12" y="35"/>
                  </a:moveTo>
                  <a:cubicBezTo>
                    <a:pt x="8" y="36"/>
                    <a:pt x="6" y="33"/>
                    <a:pt x="5" y="31"/>
                  </a:cubicBezTo>
                  <a:cubicBezTo>
                    <a:pt x="5" y="30"/>
                    <a:pt x="2" y="31"/>
                    <a:pt x="1" y="29"/>
                  </a:cubicBezTo>
                  <a:cubicBezTo>
                    <a:pt x="0" y="27"/>
                    <a:pt x="3" y="26"/>
                    <a:pt x="3" y="23"/>
                  </a:cubicBezTo>
                  <a:cubicBezTo>
                    <a:pt x="3" y="20"/>
                    <a:pt x="1" y="18"/>
                    <a:pt x="1" y="15"/>
                  </a:cubicBezTo>
                  <a:cubicBezTo>
                    <a:pt x="1" y="13"/>
                    <a:pt x="1" y="12"/>
                    <a:pt x="1" y="8"/>
                  </a:cubicBezTo>
                  <a:cubicBezTo>
                    <a:pt x="1" y="5"/>
                    <a:pt x="1" y="2"/>
                    <a:pt x="4" y="1"/>
                  </a:cubicBezTo>
                  <a:cubicBezTo>
                    <a:pt x="6" y="1"/>
                    <a:pt x="9" y="0"/>
                    <a:pt x="12" y="1"/>
                  </a:cubicBezTo>
                  <a:cubicBezTo>
                    <a:pt x="14" y="2"/>
                    <a:pt x="13" y="3"/>
                    <a:pt x="13" y="6"/>
                  </a:cubicBezTo>
                  <a:cubicBezTo>
                    <a:pt x="12" y="9"/>
                    <a:pt x="13" y="11"/>
                    <a:pt x="15" y="14"/>
                  </a:cubicBezTo>
                  <a:cubicBezTo>
                    <a:pt x="17" y="16"/>
                    <a:pt x="21" y="18"/>
                    <a:pt x="21" y="20"/>
                  </a:cubicBezTo>
                  <a:cubicBezTo>
                    <a:pt x="21" y="23"/>
                    <a:pt x="19" y="24"/>
                    <a:pt x="18" y="27"/>
                  </a:cubicBezTo>
                  <a:cubicBezTo>
                    <a:pt x="18" y="30"/>
                    <a:pt x="17" y="34"/>
                    <a:pt x="12" y="35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00F78619-00D0-ED92-5A15-29AC06FB6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038" y="9353551"/>
              <a:ext cx="285750" cy="233363"/>
            </a:xfrm>
            <a:custGeom>
              <a:avLst/>
              <a:gdLst>
                <a:gd name="T0" fmla="*/ 62 w 76"/>
                <a:gd name="T1" fmla="*/ 16 h 62"/>
                <a:gd name="T2" fmla="*/ 59 w 76"/>
                <a:gd name="T3" fmla="*/ 21 h 62"/>
                <a:gd name="T4" fmla="*/ 53 w 76"/>
                <a:gd name="T5" fmla="*/ 29 h 62"/>
                <a:gd name="T6" fmla="*/ 47 w 76"/>
                <a:gd name="T7" fmla="*/ 34 h 62"/>
                <a:gd name="T8" fmla="*/ 40 w 76"/>
                <a:gd name="T9" fmla="*/ 34 h 62"/>
                <a:gd name="T10" fmla="*/ 39 w 76"/>
                <a:gd name="T11" fmla="*/ 37 h 62"/>
                <a:gd name="T12" fmla="*/ 38 w 76"/>
                <a:gd name="T13" fmla="*/ 41 h 62"/>
                <a:gd name="T14" fmla="*/ 37 w 76"/>
                <a:gd name="T15" fmla="*/ 45 h 62"/>
                <a:gd name="T16" fmla="*/ 40 w 76"/>
                <a:gd name="T17" fmla="*/ 48 h 62"/>
                <a:gd name="T18" fmla="*/ 34 w 76"/>
                <a:gd name="T19" fmla="*/ 51 h 62"/>
                <a:gd name="T20" fmla="*/ 31 w 76"/>
                <a:gd name="T21" fmla="*/ 55 h 62"/>
                <a:gd name="T22" fmla="*/ 28 w 76"/>
                <a:gd name="T23" fmla="*/ 60 h 62"/>
                <a:gd name="T24" fmla="*/ 21 w 76"/>
                <a:gd name="T25" fmla="*/ 62 h 62"/>
                <a:gd name="T26" fmla="*/ 18 w 76"/>
                <a:gd name="T27" fmla="*/ 58 h 62"/>
                <a:gd name="T28" fmla="*/ 13 w 76"/>
                <a:gd name="T29" fmla="*/ 45 h 62"/>
                <a:gd name="T30" fmla="*/ 5 w 76"/>
                <a:gd name="T31" fmla="*/ 43 h 62"/>
                <a:gd name="T32" fmla="*/ 4 w 76"/>
                <a:gd name="T33" fmla="*/ 39 h 62"/>
                <a:gd name="T34" fmla="*/ 10 w 76"/>
                <a:gd name="T35" fmla="*/ 33 h 62"/>
                <a:gd name="T36" fmla="*/ 17 w 76"/>
                <a:gd name="T37" fmla="*/ 30 h 62"/>
                <a:gd name="T38" fmla="*/ 25 w 76"/>
                <a:gd name="T39" fmla="*/ 25 h 62"/>
                <a:gd name="T40" fmla="*/ 36 w 76"/>
                <a:gd name="T41" fmla="*/ 20 h 62"/>
                <a:gd name="T42" fmla="*/ 43 w 76"/>
                <a:gd name="T43" fmla="*/ 18 h 62"/>
                <a:gd name="T44" fmla="*/ 47 w 76"/>
                <a:gd name="T45" fmla="*/ 14 h 62"/>
                <a:gd name="T46" fmla="*/ 55 w 76"/>
                <a:gd name="T47" fmla="*/ 10 h 62"/>
                <a:gd name="T48" fmla="*/ 61 w 76"/>
                <a:gd name="T49" fmla="*/ 8 h 62"/>
                <a:gd name="T50" fmla="*/ 62 w 76"/>
                <a:gd name="T51" fmla="*/ 12 h 62"/>
                <a:gd name="T52" fmla="*/ 64 w 76"/>
                <a:gd name="T53" fmla="*/ 11 h 62"/>
                <a:gd name="T54" fmla="*/ 64 w 76"/>
                <a:gd name="T55" fmla="*/ 5 h 62"/>
                <a:gd name="T56" fmla="*/ 70 w 76"/>
                <a:gd name="T57" fmla="*/ 0 h 62"/>
                <a:gd name="T58" fmla="*/ 72 w 76"/>
                <a:gd name="T59" fmla="*/ 5 h 62"/>
                <a:gd name="T60" fmla="*/ 74 w 76"/>
                <a:gd name="T61" fmla="*/ 12 h 62"/>
                <a:gd name="T62" fmla="*/ 68 w 76"/>
                <a:gd name="T63" fmla="*/ 17 h 62"/>
                <a:gd name="T64" fmla="*/ 62 w 76"/>
                <a:gd name="T65" fmla="*/ 1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62">
                  <a:moveTo>
                    <a:pt x="62" y="16"/>
                  </a:moveTo>
                  <a:cubicBezTo>
                    <a:pt x="61" y="18"/>
                    <a:pt x="62" y="16"/>
                    <a:pt x="59" y="21"/>
                  </a:cubicBezTo>
                  <a:cubicBezTo>
                    <a:pt x="56" y="25"/>
                    <a:pt x="57" y="25"/>
                    <a:pt x="53" y="29"/>
                  </a:cubicBezTo>
                  <a:cubicBezTo>
                    <a:pt x="50" y="32"/>
                    <a:pt x="51" y="33"/>
                    <a:pt x="47" y="34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39" y="35"/>
                    <a:pt x="39" y="35"/>
                    <a:pt x="39" y="37"/>
                  </a:cubicBezTo>
                  <a:cubicBezTo>
                    <a:pt x="39" y="40"/>
                    <a:pt x="40" y="40"/>
                    <a:pt x="38" y="41"/>
                  </a:cubicBezTo>
                  <a:cubicBezTo>
                    <a:pt x="36" y="43"/>
                    <a:pt x="35" y="44"/>
                    <a:pt x="37" y="45"/>
                  </a:cubicBezTo>
                  <a:cubicBezTo>
                    <a:pt x="39" y="46"/>
                    <a:pt x="42" y="47"/>
                    <a:pt x="40" y="48"/>
                  </a:cubicBezTo>
                  <a:cubicBezTo>
                    <a:pt x="38" y="50"/>
                    <a:pt x="37" y="50"/>
                    <a:pt x="34" y="51"/>
                  </a:cubicBezTo>
                  <a:cubicBezTo>
                    <a:pt x="32" y="53"/>
                    <a:pt x="32" y="54"/>
                    <a:pt x="31" y="55"/>
                  </a:cubicBezTo>
                  <a:cubicBezTo>
                    <a:pt x="30" y="57"/>
                    <a:pt x="33" y="58"/>
                    <a:pt x="28" y="60"/>
                  </a:cubicBezTo>
                  <a:cubicBezTo>
                    <a:pt x="24" y="62"/>
                    <a:pt x="22" y="62"/>
                    <a:pt x="21" y="62"/>
                  </a:cubicBezTo>
                  <a:cubicBezTo>
                    <a:pt x="20" y="62"/>
                    <a:pt x="18" y="58"/>
                    <a:pt x="18" y="58"/>
                  </a:cubicBezTo>
                  <a:cubicBezTo>
                    <a:pt x="14" y="54"/>
                    <a:pt x="16" y="45"/>
                    <a:pt x="13" y="45"/>
                  </a:cubicBezTo>
                  <a:cubicBezTo>
                    <a:pt x="9" y="44"/>
                    <a:pt x="8" y="46"/>
                    <a:pt x="5" y="43"/>
                  </a:cubicBezTo>
                  <a:cubicBezTo>
                    <a:pt x="2" y="41"/>
                    <a:pt x="0" y="41"/>
                    <a:pt x="4" y="39"/>
                  </a:cubicBezTo>
                  <a:cubicBezTo>
                    <a:pt x="8" y="38"/>
                    <a:pt x="9" y="35"/>
                    <a:pt x="10" y="33"/>
                  </a:cubicBezTo>
                  <a:cubicBezTo>
                    <a:pt x="12" y="31"/>
                    <a:pt x="13" y="32"/>
                    <a:pt x="17" y="30"/>
                  </a:cubicBezTo>
                  <a:cubicBezTo>
                    <a:pt x="20" y="28"/>
                    <a:pt x="20" y="26"/>
                    <a:pt x="25" y="25"/>
                  </a:cubicBezTo>
                  <a:cubicBezTo>
                    <a:pt x="30" y="24"/>
                    <a:pt x="33" y="21"/>
                    <a:pt x="36" y="20"/>
                  </a:cubicBezTo>
                  <a:cubicBezTo>
                    <a:pt x="39" y="19"/>
                    <a:pt x="40" y="17"/>
                    <a:pt x="43" y="18"/>
                  </a:cubicBezTo>
                  <a:cubicBezTo>
                    <a:pt x="46" y="18"/>
                    <a:pt x="45" y="16"/>
                    <a:pt x="47" y="14"/>
                  </a:cubicBezTo>
                  <a:cubicBezTo>
                    <a:pt x="50" y="12"/>
                    <a:pt x="52" y="12"/>
                    <a:pt x="55" y="10"/>
                  </a:cubicBezTo>
                  <a:cubicBezTo>
                    <a:pt x="57" y="9"/>
                    <a:pt x="60" y="7"/>
                    <a:pt x="61" y="8"/>
                  </a:cubicBezTo>
                  <a:cubicBezTo>
                    <a:pt x="61" y="9"/>
                    <a:pt x="61" y="11"/>
                    <a:pt x="62" y="12"/>
                  </a:cubicBezTo>
                  <a:cubicBezTo>
                    <a:pt x="62" y="13"/>
                    <a:pt x="64" y="13"/>
                    <a:pt x="64" y="11"/>
                  </a:cubicBezTo>
                  <a:cubicBezTo>
                    <a:pt x="65" y="9"/>
                    <a:pt x="62" y="8"/>
                    <a:pt x="64" y="5"/>
                  </a:cubicBezTo>
                  <a:cubicBezTo>
                    <a:pt x="67" y="1"/>
                    <a:pt x="69" y="0"/>
                    <a:pt x="70" y="0"/>
                  </a:cubicBezTo>
                  <a:cubicBezTo>
                    <a:pt x="70" y="0"/>
                    <a:pt x="71" y="3"/>
                    <a:pt x="72" y="5"/>
                  </a:cubicBezTo>
                  <a:cubicBezTo>
                    <a:pt x="74" y="8"/>
                    <a:pt x="76" y="9"/>
                    <a:pt x="74" y="12"/>
                  </a:cubicBezTo>
                  <a:cubicBezTo>
                    <a:pt x="72" y="14"/>
                    <a:pt x="71" y="16"/>
                    <a:pt x="68" y="17"/>
                  </a:cubicBezTo>
                  <a:cubicBezTo>
                    <a:pt x="66" y="17"/>
                    <a:pt x="63" y="18"/>
                    <a:pt x="62" y="16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6AFAD430-A20E-CB35-A6A3-1A647A79E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513" y="9436101"/>
              <a:ext cx="63500" cy="57150"/>
            </a:xfrm>
            <a:custGeom>
              <a:avLst/>
              <a:gdLst>
                <a:gd name="T0" fmla="*/ 2 w 17"/>
                <a:gd name="T1" fmla="*/ 9 h 15"/>
                <a:gd name="T2" fmla="*/ 8 w 17"/>
                <a:gd name="T3" fmla="*/ 6 h 15"/>
                <a:gd name="T4" fmla="*/ 15 w 17"/>
                <a:gd name="T5" fmla="*/ 1 h 15"/>
                <a:gd name="T6" fmla="*/ 15 w 17"/>
                <a:gd name="T7" fmla="*/ 5 h 15"/>
                <a:gd name="T8" fmla="*/ 11 w 17"/>
                <a:gd name="T9" fmla="*/ 10 h 15"/>
                <a:gd name="T10" fmla="*/ 7 w 17"/>
                <a:gd name="T11" fmla="*/ 14 h 15"/>
                <a:gd name="T12" fmla="*/ 0 w 17"/>
                <a:gd name="T13" fmla="*/ 14 h 15"/>
                <a:gd name="T14" fmla="*/ 2 w 17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5">
                  <a:moveTo>
                    <a:pt x="2" y="9"/>
                  </a:moveTo>
                  <a:cubicBezTo>
                    <a:pt x="3" y="7"/>
                    <a:pt x="4" y="9"/>
                    <a:pt x="8" y="6"/>
                  </a:cubicBezTo>
                  <a:cubicBezTo>
                    <a:pt x="11" y="2"/>
                    <a:pt x="14" y="0"/>
                    <a:pt x="15" y="1"/>
                  </a:cubicBezTo>
                  <a:cubicBezTo>
                    <a:pt x="16" y="1"/>
                    <a:pt x="17" y="4"/>
                    <a:pt x="15" y="5"/>
                  </a:cubicBezTo>
                  <a:cubicBezTo>
                    <a:pt x="13" y="7"/>
                    <a:pt x="12" y="8"/>
                    <a:pt x="11" y="10"/>
                  </a:cubicBezTo>
                  <a:cubicBezTo>
                    <a:pt x="9" y="12"/>
                    <a:pt x="11" y="14"/>
                    <a:pt x="7" y="14"/>
                  </a:cubicBezTo>
                  <a:cubicBezTo>
                    <a:pt x="3" y="15"/>
                    <a:pt x="1" y="15"/>
                    <a:pt x="0" y="14"/>
                  </a:cubicBezTo>
                  <a:cubicBezTo>
                    <a:pt x="0" y="13"/>
                    <a:pt x="0" y="11"/>
                    <a:pt x="2" y="9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6B93E2D-17F3-4B23-81D6-2F3261A3B90D}"/>
              </a:ext>
            </a:extLst>
          </p:cNvPr>
          <p:cNvSpPr txBox="1"/>
          <p:nvPr/>
        </p:nvSpPr>
        <p:spPr>
          <a:xfrm>
            <a:off x="549281" y="6040910"/>
            <a:ext cx="49141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0" dirty="0">
                <a:solidFill>
                  <a:schemeClr val="bg2">
                    <a:lumMod val="25000"/>
                  </a:schemeClr>
                </a:solidFill>
                <a:latin typeface="Gurmukhi MN" panose="02020600050405020304" pitchFamily="18" charset="-128"/>
                <a:ea typeface="Gurmukhi MN" panose="02020600050405020304" pitchFamily="18" charset="-128"/>
                <a:cs typeface="Gurmukhi MN" panose="02020600050405020304" pitchFamily="18" charset="-128"/>
              </a:rPr>
              <a:t>10/21</a:t>
            </a:r>
            <a:endParaRPr kumimoji="1" lang="ja-JP" altLang="en-US" sz="10000">
              <a:solidFill>
                <a:schemeClr val="bg2">
                  <a:lumMod val="25000"/>
                </a:schemeClr>
              </a:solidFill>
              <a:latin typeface="Gurmukhi MN" panose="02020600050405020304" pitchFamily="18" charset="-128"/>
              <a:ea typeface="Gurmukhi MN" panose="02020600050405020304" pitchFamily="18" charset="-128"/>
              <a:cs typeface="Gurmukhi MN" panose="02020600050405020304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8225225-65A4-3B61-1C94-D1C1A37ECF8C}"/>
              </a:ext>
            </a:extLst>
          </p:cNvPr>
          <p:cNvSpPr txBox="1"/>
          <p:nvPr/>
        </p:nvSpPr>
        <p:spPr>
          <a:xfrm>
            <a:off x="3850702" y="6813599"/>
            <a:ext cx="465258" cy="461665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schemeClr val="bg2">
                    <a:lumMod val="25000"/>
                  </a:schemeClr>
                </a:solidFill>
              </a:rPr>
              <a:t>月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CECA41F6-FED3-B88F-6F19-06A632FE602F}"/>
              </a:ext>
            </a:extLst>
          </p:cNvPr>
          <p:cNvSpPr txBox="1"/>
          <p:nvPr/>
        </p:nvSpPr>
        <p:spPr>
          <a:xfrm>
            <a:off x="4369201" y="6788390"/>
            <a:ext cx="36102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dirty="0">
                <a:solidFill>
                  <a:schemeClr val="bg2">
                    <a:lumMod val="25000"/>
                  </a:schemeClr>
                </a:solidFill>
                <a:latin typeface="Bangla MN" pitchFamily="2" charset="0"/>
                <a:ea typeface="+mj-ea"/>
                <a:cs typeface="Bangla MN" pitchFamily="2" charset="0"/>
              </a:rPr>
              <a:t>18:30-20:00</a:t>
            </a:r>
            <a:endParaRPr kumimoji="1" lang="ja-JP" altLang="en-US" sz="3800">
              <a:solidFill>
                <a:schemeClr val="bg2">
                  <a:lumMod val="25000"/>
                </a:schemeClr>
              </a:solidFill>
              <a:latin typeface="Bangla MN" pitchFamily="2" charset="0"/>
              <a:ea typeface="+mj-ea"/>
              <a:cs typeface="Bangla MN" pitchFamily="2" charset="0"/>
            </a:endParaRPr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B88567D9-A3AE-16F8-1482-3512FCA3D0C5}"/>
              </a:ext>
            </a:extLst>
          </p:cNvPr>
          <p:cNvSpPr>
            <a:spLocks noChangeAspect="1"/>
          </p:cNvSpPr>
          <p:nvPr/>
        </p:nvSpPr>
        <p:spPr>
          <a:xfrm>
            <a:off x="9977486" y="612321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9753E432-53F4-75C4-260A-D48D7C1D701C}"/>
              </a:ext>
            </a:extLst>
          </p:cNvPr>
          <p:cNvCxnSpPr>
            <a:cxnSpLocks/>
          </p:cNvCxnSpPr>
          <p:nvPr/>
        </p:nvCxnSpPr>
        <p:spPr>
          <a:xfrm flipV="1">
            <a:off x="13765134" y="3684298"/>
            <a:ext cx="208692" cy="54545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889DEFF1-8A39-72B2-5B5D-151A0AE42B5E}"/>
              </a:ext>
            </a:extLst>
          </p:cNvPr>
          <p:cNvCxnSpPr>
            <a:cxnSpLocks/>
          </p:cNvCxnSpPr>
          <p:nvPr/>
        </p:nvCxnSpPr>
        <p:spPr>
          <a:xfrm>
            <a:off x="13973826" y="3688002"/>
            <a:ext cx="189239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28E5E66D-AA97-0615-A259-136C3B0D6132}"/>
              </a:ext>
            </a:extLst>
          </p:cNvPr>
          <p:cNvSpPr txBox="1"/>
          <p:nvPr/>
        </p:nvSpPr>
        <p:spPr>
          <a:xfrm>
            <a:off x="14269264" y="3373211"/>
            <a:ext cx="1867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accent2"/>
                </a:solidFill>
              </a:rPr>
              <a:t>Utsunomiya-</a:t>
            </a:r>
            <a:r>
              <a:rPr kumimoji="1" lang="en-US" altLang="ja-JP" sz="1600" dirty="0" err="1">
                <a:solidFill>
                  <a:schemeClr val="accent2"/>
                </a:solidFill>
              </a:rPr>
              <a:t>shi</a:t>
            </a:r>
            <a:endParaRPr kumimoji="1" lang="ja-JP" altLang="en-US" sz="1600">
              <a:solidFill>
                <a:schemeClr val="accent2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C0FAB35B-C6D1-A7FA-1B29-3B6A572DF57D}"/>
              </a:ext>
            </a:extLst>
          </p:cNvPr>
          <p:cNvSpPr txBox="1"/>
          <p:nvPr/>
        </p:nvSpPr>
        <p:spPr>
          <a:xfrm>
            <a:off x="14470496" y="5650436"/>
            <a:ext cx="1569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2">
                    <a:lumMod val="25000"/>
                  </a:schemeClr>
                </a:solidFill>
              </a:rPr>
              <a:t>CityLab TOKYO</a:t>
            </a:r>
            <a:endParaRPr kumimoji="1" lang="ja-JP" altLang="en-US" sz="140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E6E3C7C7-B9BF-08CF-D39B-7F83BEDBEACD}"/>
              </a:ext>
            </a:extLst>
          </p:cNvPr>
          <p:cNvCxnSpPr>
            <a:cxnSpLocks/>
          </p:cNvCxnSpPr>
          <p:nvPr/>
        </p:nvCxnSpPr>
        <p:spPr>
          <a:xfrm flipH="1" flipV="1">
            <a:off x="10051997" y="6183499"/>
            <a:ext cx="279415" cy="54912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DF0FB0A9-CB24-C12E-DCE8-05A5A2627F98}"/>
              </a:ext>
            </a:extLst>
          </p:cNvPr>
          <p:cNvCxnSpPr>
            <a:cxnSpLocks/>
          </p:cNvCxnSpPr>
          <p:nvPr/>
        </p:nvCxnSpPr>
        <p:spPr>
          <a:xfrm>
            <a:off x="10326488" y="6732980"/>
            <a:ext cx="19165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E6DC797C-DE11-8743-38C3-D0AC287BFE39}"/>
              </a:ext>
            </a:extLst>
          </p:cNvPr>
          <p:cNvSpPr txBox="1"/>
          <p:nvPr/>
        </p:nvSpPr>
        <p:spPr>
          <a:xfrm>
            <a:off x="11367987" y="6448841"/>
            <a:ext cx="988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accent2"/>
                </a:solidFill>
              </a:rPr>
              <a:t>Sakai-</a:t>
            </a:r>
            <a:r>
              <a:rPr kumimoji="1" lang="en-US" altLang="ja-JP" sz="1400" dirty="0" err="1">
                <a:solidFill>
                  <a:schemeClr val="accent2"/>
                </a:solidFill>
              </a:rPr>
              <a:t>shi</a:t>
            </a:r>
            <a:endParaRPr kumimoji="1" lang="ja-JP" altLang="en-US" sz="1400">
              <a:solidFill>
                <a:schemeClr val="accent2"/>
              </a:solidFill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EA844E4-7A30-8613-C9B7-CEBBFDF5AFD4}"/>
              </a:ext>
            </a:extLst>
          </p:cNvPr>
          <p:cNvSpPr txBox="1"/>
          <p:nvPr/>
        </p:nvSpPr>
        <p:spPr>
          <a:xfrm>
            <a:off x="873226" y="879145"/>
            <a:ext cx="11853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>
                <a:solidFill>
                  <a:schemeClr val="bg2">
                    <a:lumMod val="25000"/>
                  </a:schemeClr>
                </a:solidFill>
                <a:effectLst/>
                <a:cs typeface="Times New Roman" panose="02020603050405020304" pitchFamily="18" charset="0"/>
              </a:rPr>
              <a:t>　ーボンニュートラル</a:t>
            </a:r>
            <a:r>
              <a:rPr lang="en-US" altLang="ja-JP" sz="5400" b="1" dirty="0">
                <a:solidFill>
                  <a:schemeClr val="bg2">
                    <a:lumMod val="25000"/>
                  </a:schemeClr>
                </a:solidFill>
                <a:effectLst/>
                <a:cs typeface="Times New Roman" panose="02020603050405020304" pitchFamily="18" charset="0"/>
              </a:rPr>
              <a:t>×</a:t>
            </a:r>
            <a:r>
              <a:rPr lang="ja-JP" altLang="en-US" sz="5400" b="1">
                <a:solidFill>
                  <a:schemeClr val="bg2">
                    <a:lumMod val="25000"/>
                  </a:schemeClr>
                </a:solidFill>
                <a:effectLst/>
                <a:cs typeface="Times New Roman" panose="02020603050405020304" pitchFamily="18" charset="0"/>
              </a:rPr>
              <a:t>まちづくり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95489D3C-8AC6-4C7D-7BB8-A11967F25805}"/>
              </a:ext>
            </a:extLst>
          </p:cNvPr>
          <p:cNvSpPr txBox="1"/>
          <p:nvPr/>
        </p:nvSpPr>
        <p:spPr>
          <a:xfrm>
            <a:off x="742129" y="1758241"/>
            <a:ext cx="101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bg2">
                    <a:lumMod val="25000"/>
                  </a:schemeClr>
                </a:solidFill>
                <a:effectLst/>
                <a:cs typeface="Times New Roman" panose="02020603050405020304" pitchFamily="18" charset="0"/>
              </a:rPr>
              <a:t>〜</a:t>
            </a:r>
            <a:r>
              <a:rPr lang="ja-JP" altLang="en-US" sz="4000">
                <a:solidFill>
                  <a:schemeClr val="bg2">
                    <a:lumMod val="25000"/>
                  </a:schemeClr>
                </a:solidFill>
                <a:effectLst/>
                <a:cs typeface="Times New Roman" panose="02020603050405020304" pitchFamily="18" charset="0"/>
              </a:rPr>
              <a:t>大都市における脱炭素先行地域の挑戦</a:t>
            </a:r>
            <a:r>
              <a:rPr lang="en-US" altLang="ja-JP" sz="4000" dirty="0">
                <a:solidFill>
                  <a:schemeClr val="bg2">
                    <a:lumMod val="25000"/>
                  </a:schemeClr>
                </a:solidFill>
                <a:effectLst/>
                <a:cs typeface="Times New Roman" panose="02020603050405020304" pitchFamily="18" charset="0"/>
              </a:rPr>
              <a:t>〜</a:t>
            </a:r>
            <a:endParaRPr lang="ja-JP" altLang="en-US" sz="4000">
              <a:solidFill>
                <a:schemeClr val="bg2">
                  <a:lumMod val="25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06" name="円/楕円 105">
            <a:extLst>
              <a:ext uri="{FF2B5EF4-FFF2-40B4-BE49-F238E27FC236}">
                <a16:creationId xmlns:a16="http://schemas.microsoft.com/office/drawing/2014/main" id="{261E678F-79B8-5322-63B1-460F2B4A2560}"/>
              </a:ext>
            </a:extLst>
          </p:cNvPr>
          <p:cNvSpPr>
            <a:spLocks noChangeAspect="1"/>
          </p:cNvSpPr>
          <p:nvPr/>
        </p:nvSpPr>
        <p:spPr>
          <a:xfrm>
            <a:off x="13656602" y="5036687"/>
            <a:ext cx="180000" cy="180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>
            <a:extLst>
              <a:ext uri="{FF2B5EF4-FFF2-40B4-BE49-F238E27FC236}">
                <a16:creationId xmlns:a16="http://schemas.microsoft.com/office/drawing/2014/main" id="{7CBC31BA-0B33-6BA4-1B40-B409949452E9}"/>
              </a:ext>
            </a:extLst>
          </p:cNvPr>
          <p:cNvSpPr>
            <a:spLocks noChangeAspect="1"/>
          </p:cNvSpPr>
          <p:nvPr/>
        </p:nvSpPr>
        <p:spPr>
          <a:xfrm>
            <a:off x="13674321" y="4113297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E48FCF88-4CFD-4FB9-135C-49D299DFAD8B}"/>
              </a:ext>
            </a:extLst>
          </p:cNvPr>
          <p:cNvCxnSpPr>
            <a:cxnSpLocks/>
          </p:cNvCxnSpPr>
          <p:nvPr/>
        </p:nvCxnSpPr>
        <p:spPr>
          <a:xfrm flipH="1" flipV="1">
            <a:off x="13749294" y="5135661"/>
            <a:ext cx="407511" cy="800874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78DE5DE-498A-EBCE-DE6D-C323DD540111}"/>
              </a:ext>
            </a:extLst>
          </p:cNvPr>
          <p:cNvCxnSpPr>
            <a:cxnSpLocks/>
          </p:cNvCxnSpPr>
          <p:nvPr/>
        </p:nvCxnSpPr>
        <p:spPr>
          <a:xfrm>
            <a:off x="14161330" y="5936535"/>
            <a:ext cx="1704889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9" name="図 128" descr="青いシャツを着ている女性&#10;&#10;自動的に生成された説明">
            <a:extLst>
              <a:ext uri="{FF2B5EF4-FFF2-40B4-BE49-F238E27FC236}">
                <a16:creationId xmlns:a16="http://schemas.microsoft.com/office/drawing/2014/main" id="{0E8D5EEF-4BD8-5DC3-5244-A825C40ED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44" t="9152" r="11236" b="14629"/>
          <a:stretch/>
        </p:blipFill>
        <p:spPr>
          <a:xfrm>
            <a:off x="6206776" y="3078461"/>
            <a:ext cx="1440000" cy="1440000"/>
          </a:xfrm>
          <a:prstGeom prst="ellipse">
            <a:avLst/>
          </a:prstGeom>
        </p:spPr>
      </p:pic>
      <p:pic>
        <p:nvPicPr>
          <p:cNvPr id="131" name="図 130" descr="スーツを着た男性&#10;&#10;自動的に生成された説明">
            <a:extLst>
              <a:ext uri="{FF2B5EF4-FFF2-40B4-BE49-F238E27FC236}">
                <a16:creationId xmlns:a16="http://schemas.microsoft.com/office/drawing/2014/main" id="{1204A91B-3587-F4C5-FD95-6A38E33CFD0B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683" t="11785" r="27668" b="54596"/>
          <a:stretch/>
        </p:blipFill>
        <p:spPr>
          <a:xfrm>
            <a:off x="2617536" y="3078461"/>
            <a:ext cx="1440000" cy="1440000"/>
          </a:xfrm>
          <a:prstGeom prst="ellipse">
            <a:avLst/>
          </a:prstGeom>
        </p:spPr>
      </p:pic>
      <p:pic>
        <p:nvPicPr>
          <p:cNvPr id="133" name="図 132" descr="草の上に立っている男性&#10;&#10;自動的に生成された説明">
            <a:extLst>
              <a:ext uri="{FF2B5EF4-FFF2-40B4-BE49-F238E27FC236}">
                <a16:creationId xmlns:a16="http://schemas.microsoft.com/office/drawing/2014/main" id="{D6DDB75D-080D-474C-B5E5-F09A8D5BE2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18" t="11125" r="27851" b="39227"/>
          <a:stretch/>
        </p:blipFill>
        <p:spPr>
          <a:xfrm>
            <a:off x="822916" y="3078461"/>
            <a:ext cx="1440000" cy="1440000"/>
          </a:xfrm>
          <a:prstGeom prst="ellipse">
            <a:avLst/>
          </a:prstGeom>
        </p:spPr>
      </p:pic>
      <p:pic>
        <p:nvPicPr>
          <p:cNvPr id="145" name="図 144" descr="紫のシャツを着た少年&#10;&#10;自動的に生成された説明">
            <a:extLst>
              <a:ext uri="{FF2B5EF4-FFF2-40B4-BE49-F238E27FC236}">
                <a16:creationId xmlns:a16="http://schemas.microsoft.com/office/drawing/2014/main" id="{9551C8B5-A8DC-D737-5A14-CA09B3D8F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394" y="3078461"/>
            <a:ext cx="1440000" cy="1440000"/>
          </a:xfrm>
          <a:prstGeom prst="ellipse">
            <a:avLst/>
          </a:prstGeom>
        </p:spPr>
      </p:pic>
      <p:pic>
        <p:nvPicPr>
          <p:cNvPr id="146" name="図 145" descr="メガネをかけたスーツ姿の男性&#10;&#10;自動的に生成された説明">
            <a:extLst>
              <a:ext uri="{FF2B5EF4-FFF2-40B4-BE49-F238E27FC236}">
                <a16:creationId xmlns:a16="http://schemas.microsoft.com/office/drawing/2014/main" id="{3B3CB912-A2B6-E58E-75B8-088823F6B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2156" y="3078461"/>
            <a:ext cx="1440000" cy="1440000"/>
          </a:xfrm>
          <a:prstGeom prst="ellipse">
            <a:avLst/>
          </a:prstGeom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A9CE49EC-9CF5-520F-717A-C307571C5627}"/>
              </a:ext>
            </a:extLst>
          </p:cNvPr>
          <p:cNvSpPr txBox="1"/>
          <p:nvPr/>
        </p:nvSpPr>
        <p:spPr>
          <a:xfrm>
            <a:off x="822916" y="4608523"/>
            <a:ext cx="1548000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堺市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東京事務所</a:t>
            </a:r>
            <a:r>
              <a:rPr lang="en-US" altLang="ja-JP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所長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r>
              <a:rPr lang="ja-JP" altLang="en-US" sz="2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羽田貴史 </a:t>
            </a:r>
            <a:endParaRPr lang="ja-JP" altLang="en-US" sz="2400">
              <a:solidFill>
                <a:schemeClr val="bg2">
                  <a:lumMod val="25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2C565E43-5A9B-6C07-7C9D-87A47EA164E0}"/>
              </a:ext>
            </a:extLst>
          </p:cNvPr>
          <p:cNvSpPr txBox="1"/>
          <p:nvPr/>
        </p:nvSpPr>
        <p:spPr>
          <a:xfrm>
            <a:off x="2617536" y="4608523"/>
            <a:ext cx="1687696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宇都宮市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東京オフィス</a:t>
            </a:r>
            <a:r>
              <a:rPr lang="en-US" altLang="ja-JP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所長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r>
              <a:rPr lang="ja-JP" altLang="en-US" sz="2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馬場将広 </a:t>
            </a:r>
            <a:endParaRPr lang="ja-JP" altLang="en-US" sz="2400">
              <a:solidFill>
                <a:schemeClr val="bg2">
                  <a:lumMod val="25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00C41AF1-C464-DCD8-722B-372326C8E04B}"/>
              </a:ext>
            </a:extLst>
          </p:cNvPr>
          <p:cNvSpPr txBox="1"/>
          <p:nvPr/>
        </p:nvSpPr>
        <p:spPr>
          <a:xfrm>
            <a:off x="4412156" y="4608523"/>
            <a:ext cx="1548000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東京大学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都市計画研究室</a:t>
            </a:r>
            <a:r>
              <a:rPr lang="en-US" altLang="ja-JP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教授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r>
              <a:rPr lang="ja-JP" altLang="en-US" sz="2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村山顕人  </a:t>
            </a:r>
            <a:endParaRPr lang="ja-JP" altLang="en-US" sz="2400">
              <a:solidFill>
                <a:schemeClr val="bg2">
                  <a:lumMod val="25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A5484CF5-183C-D9E9-8EAA-4A13C955DF13}"/>
              </a:ext>
            </a:extLst>
          </p:cNvPr>
          <p:cNvSpPr txBox="1"/>
          <p:nvPr/>
        </p:nvSpPr>
        <p:spPr>
          <a:xfrm>
            <a:off x="6206775" y="4608523"/>
            <a:ext cx="1659669" cy="115929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一般社団法人</a:t>
            </a:r>
            <a:r>
              <a:rPr lang="en" altLang="ja-JP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Climate Integrate</a:t>
            </a:r>
          </a:p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代表理事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r>
              <a:rPr lang="ja-JP" altLang="en-US" sz="2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平田仁子   </a:t>
            </a:r>
            <a:endParaRPr lang="ja-JP" altLang="en-US" sz="2400">
              <a:solidFill>
                <a:schemeClr val="bg2">
                  <a:lumMod val="25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4C606DFE-880D-DECE-485F-4DE40CD82587}"/>
              </a:ext>
            </a:extLst>
          </p:cNvPr>
          <p:cNvSpPr txBox="1"/>
          <p:nvPr/>
        </p:nvSpPr>
        <p:spPr>
          <a:xfrm>
            <a:off x="8001394" y="4608523"/>
            <a:ext cx="1700806" cy="115929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東京大学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まちづくり研究室</a:t>
            </a:r>
            <a:r>
              <a:rPr lang="en-US" altLang="ja-JP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教授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r>
              <a:rPr lang="ja-JP" altLang="en-US" sz="2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小泉秀樹    </a:t>
            </a:r>
            <a:endParaRPr lang="ja-JP" altLang="en-US" sz="2400">
              <a:solidFill>
                <a:schemeClr val="bg2">
                  <a:lumMod val="25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4983C169-30CC-0E12-E0FB-8DADCE45BE5A}"/>
              </a:ext>
            </a:extLst>
          </p:cNvPr>
          <p:cNvSpPr txBox="1"/>
          <p:nvPr/>
        </p:nvSpPr>
        <p:spPr>
          <a:xfrm rot="671988">
            <a:off x="530871" y="466984"/>
            <a:ext cx="12875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>
                <a:solidFill>
                  <a:schemeClr val="bg2">
                    <a:lumMod val="25000"/>
                  </a:schemeClr>
                </a:solidFill>
              </a:rPr>
              <a:t>カ</a:t>
            </a:r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9FE2CF12-37BE-D431-47E9-4DE8DE16F267}"/>
              </a:ext>
            </a:extLst>
          </p:cNvPr>
          <p:cNvSpPr/>
          <p:nvPr/>
        </p:nvSpPr>
        <p:spPr>
          <a:xfrm>
            <a:off x="13749029" y="11257403"/>
            <a:ext cx="2810184" cy="85335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5" name="図 164" descr="ロゴ&#10;&#10;中程度の精度で自動的に生成された説明">
            <a:extLst>
              <a:ext uri="{FF2B5EF4-FFF2-40B4-BE49-F238E27FC236}">
                <a16:creationId xmlns:a16="http://schemas.microsoft.com/office/drawing/2014/main" id="{57000A4F-CEC8-3492-1FAB-80FF4AD237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69480" y="11242413"/>
            <a:ext cx="1877414" cy="901159"/>
          </a:xfrm>
          <a:prstGeom prst="rect">
            <a:avLst/>
          </a:prstGeom>
        </p:spPr>
      </p:pic>
      <p:grpSp>
        <p:nvGrpSpPr>
          <p:cNvPr id="171" name="グループ化 170">
            <a:extLst>
              <a:ext uri="{FF2B5EF4-FFF2-40B4-BE49-F238E27FC236}">
                <a16:creationId xmlns:a16="http://schemas.microsoft.com/office/drawing/2014/main" id="{5D2E9DAB-28B0-7030-E501-66DBC133A8DE}"/>
              </a:ext>
            </a:extLst>
          </p:cNvPr>
          <p:cNvGrpSpPr/>
          <p:nvPr/>
        </p:nvGrpSpPr>
        <p:grpSpPr>
          <a:xfrm>
            <a:off x="13803420" y="6775798"/>
            <a:ext cx="2203632" cy="831681"/>
            <a:chOff x="11598084" y="7180185"/>
            <a:chExt cx="1855033" cy="700115"/>
          </a:xfrm>
        </p:grpSpPr>
        <p:sp>
          <p:nvSpPr>
            <p:cNvPr id="170" name="角丸四角形 169">
              <a:extLst>
                <a:ext uri="{FF2B5EF4-FFF2-40B4-BE49-F238E27FC236}">
                  <a16:creationId xmlns:a16="http://schemas.microsoft.com/office/drawing/2014/main" id="{99FAB23E-4B93-BA40-A990-BF96DFBB1E3D}"/>
                </a:ext>
              </a:extLst>
            </p:cNvPr>
            <p:cNvSpPr/>
            <p:nvPr/>
          </p:nvSpPr>
          <p:spPr>
            <a:xfrm>
              <a:off x="11598084" y="7180185"/>
              <a:ext cx="1855033" cy="7001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3" name="図 62" descr="テキスト&#10;&#10;自動的に生成された説明">
              <a:extLst>
                <a:ext uri="{FF2B5EF4-FFF2-40B4-BE49-F238E27FC236}">
                  <a16:creationId xmlns:a16="http://schemas.microsoft.com/office/drawing/2014/main" id="{A98A3CC1-03F0-73CE-60C5-F99868FB3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798714" y="7298875"/>
              <a:ext cx="1440000" cy="506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22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2B29A679-B8AF-367C-D47E-CB4C959EFF0B}"/>
              </a:ext>
            </a:extLst>
          </p:cNvPr>
          <p:cNvSpPr/>
          <p:nvPr/>
        </p:nvSpPr>
        <p:spPr>
          <a:xfrm>
            <a:off x="0" y="0"/>
            <a:ext cx="16559213" cy="8099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>
            <a:extLst>
              <a:ext uri="{FF2B5EF4-FFF2-40B4-BE49-F238E27FC236}">
                <a16:creationId xmlns:a16="http://schemas.microsoft.com/office/drawing/2014/main" id="{4B8B76B4-F5E6-5BD8-CED4-3B8E9AD762D4}"/>
              </a:ext>
            </a:extLst>
          </p:cNvPr>
          <p:cNvSpPr>
            <a:spLocks noChangeAspect="1"/>
          </p:cNvSpPr>
          <p:nvPr/>
        </p:nvSpPr>
        <p:spPr>
          <a:xfrm>
            <a:off x="9335016" y="5494605"/>
            <a:ext cx="1440000" cy="144000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FFFF00"/>
              </a:gs>
              <a:gs pos="47000">
                <a:srgbClr val="FFFF00">
                  <a:alpha val="2004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>
            <a:extLst>
              <a:ext uri="{FF2B5EF4-FFF2-40B4-BE49-F238E27FC236}">
                <a16:creationId xmlns:a16="http://schemas.microsoft.com/office/drawing/2014/main" id="{E755E307-3151-6308-9DB1-1432D66B46ED}"/>
              </a:ext>
            </a:extLst>
          </p:cNvPr>
          <p:cNvSpPr>
            <a:spLocks noChangeAspect="1"/>
          </p:cNvSpPr>
          <p:nvPr/>
        </p:nvSpPr>
        <p:spPr>
          <a:xfrm>
            <a:off x="13053576" y="3482925"/>
            <a:ext cx="1440000" cy="144000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FFFF00"/>
              </a:gs>
              <a:gs pos="47000">
                <a:srgbClr val="FFFF00">
                  <a:alpha val="2004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77E21DD5-9119-56CC-5551-94067D59B7E9}"/>
              </a:ext>
            </a:extLst>
          </p:cNvPr>
          <p:cNvSpPr/>
          <p:nvPr/>
        </p:nvSpPr>
        <p:spPr>
          <a:xfrm>
            <a:off x="-4226" y="787949"/>
            <a:ext cx="12247312" cy="17060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25C2C5F-8144-7486-6D8F-40ADD360830D}"/>
              </a:ext>
            </a:extLst>
          </p:cNvPr>
          <p:cNvGrpSpPr/>
          <p:nvPr/>
        </p:nvGrpSpPr>
        <p:grpSpPr>
          <a:xfrm>
            <a:off x="5010226" y="-5830115"/>
            <a:ext cx="13777929" cy="15603463"/>
            <a:chOff x="752475" y="1797051"/>
            <a:chExt cx="8099426" cy="9172575"/>
          </a:xfrm>
          <a:noFill/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D149476-7FEF-A81B-A357-AFC700258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463" y="1797051"/>
              <a:ext cx="2992438" cy="2809875"/>
            </a:xfrm>
            <a:custGeom>
              <a:avLst/>
              <a:gdLst>
                <a:gd name="T0" fmla="*/ 248 w 798"/>
                <a:gd name="T1" fmla="*/ 25 h 749"/>
                <a:gd name="T2" fmla="*/ 279 w 798"/>
                <a:gd name="T3" fmla="*/ 9 h 749"/>
                <a:gd name="T4" fmla="*/ 434 w 798"/>
                <a:gd name="T5" fmla="*/ 188 h 749"/>
                <a:gd name="T6" fmla="*/ 678 w 798"/>
                <a:gd name="T7" fmla="*/ 281 h 749"/>
                <a:gd name="T8" fmla="*/ 732 w 798"/>
                <a:gd name="T9" fmla="*/ 249 h 749"/>
                <a:gd name="T10" fmla="*/ 698 w 798"/>
                <a:gd name="T11" fmla="*/ 318 h 749"/>
                <a:gd name="T12" fmla="*/ 735 w 798"/>
                <a:gd name="T13" fmla="*/ 359 h 749"/>
                <a:gd name="T14" fmla="*/ 754 w 798"/>
                <a:gd name="T15" fmla="*/ 415 h 749"/>
                <a:gd name="T16" fmla="*/ 794 w 798"/>
                <a:gd name="T17" fmla="*/ 400 h 749"/>
                <a:gd name="T18" fmla="*/ 762 w 798"/>
                <a:gd name="T19" fmla="*/ 426 h 749"/>
                <a:gd name="T20" fmla="*/ 715 w 798"/>
                <a:gd name="T21" fmla="*/ 439 h 749"/>
                <a:gd name="T22" fmla="*/ 691 w 798"/>
                <a:gd name="T23" fmla="*/ 466 h 749"/>
                <a:gd name="T24" fmla="*/ 658 w 798"/>
                <a:gd name="T25" fmla="*/ 457 h 749"/>
                <a:gd name="T26" fmla="*/ 637 w 798"/>
                <a:gd name="T27" fmla="*/ 474 h 749"/>
                <a:gd name="T28" fmla="*/ 520 w 798"/>
                <a:gd name="T29" fmla="*/ 514 h 749"/>
                <a:gd name="T30" fmla="*/ 458 w 798"/>
                <a:gd name="T31" fmla="*/ 654 h 749"/>
                <a:gd name="T32" fmla="*/ 283 w 798"/>
                <a:gd name="T33" fmla="*/ 542 h 749"/>
                <a:gd name="T34" fmla="*/ 138 w 798"/>
                <a:gd name="T35" fmla="*/ 552 h 749"/>
                <a:gd name="T36" fmla="*/ 69 w 798"/>
                <a:gd name="T37" fmla="*/ 586 h 749"/>
                <a:gd name="T38" fmla="*/ 117 w 798"/>
                <a:gd name="T39" fmla="*/ 622 h 749"/>
                <a:gd name="T40" fmla="*/ 157 w 798"/>
                <a:gd name="T41" fmla="*/ 656 h 749"/>
                <a:gd name="T42" fmla="*/ 185 w 798"/>
                <a:gd name="T43" fmla="*/ 673 h 749"/>
                <a:gd name="T44" fmla="*/ 167 w 798"/>
                <a:gd name="T45" fmla="*/ 692 h 749"/>
                <a:gd name="T46" fmla="*/ 124 w 798"/>
                <a:gd name="T47" fmla="*/ 683 h 749"/>
                <a:gd name="T48" fmla="*/ 109 w 798"/>
                <a:gd name="T49" fmla="*/ 691 h 749"/>
                <a:gd name="T50" fmla="*/ 90 w 798"/>
                <a:gd name="T51" fmla="*/ 720 h 749"/>
                <a:gd name="T52" fmla="*/ 58 w 798"/>
                <a:gd name="T53" fmla="*/ 749 h 749"/>
                <a:gd name="T54" fmla="*/ 31 w 798"/>
                <a:gd name="T55" fmla="*/ 715 h 749"/>
                <a:gd name="T56" fmla="*/ 38 w 798"/>
                <a:gd name="T57" fmla="*/ 625 h 749"/>
                <a:gd name="T58" fmla="*/ 7 w 798"/>
                <a:gd name="T59" fmla="*/ 602 h 749"/>
                <a:gd name="T60" fmla="*/ 10 w 798"/>
                <a:gd name="T61" fmla="*/ 542 h 749"/>
                <a:gd name="T62" fmla="*/ 44 w 798"/>
                <a:gd name="T63" fmla="*/ 512 h 749"/>
                <a:gd name="T64" fmla="*/ 64 w 798"/>
                <a:gd name="T65" fmla="*/ 503 h 749"/>
                <a:gd name="T66" fmla="*/ 83 w 798"/>
                <a:gd name="T67" fmla="*/ 482 h 749"/>
                <a:gd name="T68" fmla="*/ 88 w 798"/>
                <a:gd name="T69" fmla="*/ 438 h 749"/>
                <a:gd name="T70" fmla="*/ 94 w 798"/>
                <a:gd name="T71" fmla="*/ 402 h 749"/>
                <a:gd name="T72" fmla="*/ 124 w 798"/>
                <a:gd name="T73" fmla="*/ 420 h 749"/>
                <a:gd name="T74" fmla="*/ 159 w 798"/>
                <a:gd name="T75" fmla="*/ 423 h 749"/>
                <a:gd name="T76" fmla="*/ 185 w 798"/>
                <a:gd name="T77" fmla="*/ 439 h 749"/>
                <a:gd name="T78" fmla="*/ 220 w 798"/>
                <a:gd name="T79" fmla="*/ 387 h 749"/>
                <a:gd name="T80" fmla="*/ 211 w 798"/>
                <a:gd name="T81" fmla="*/ 326 h 749"/>
                <a:gd name="T82" fmla="*/ 250 w 798"/>
                <a:gd name="T83" fmla="*/ 228 h 749"/>
                <a:gd name="T84" fmla="*/ 264 w 798"/>
                <a:gd name="T85" fmla="*/ 13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8" h="749">
                  <a:moveTo>
                    <a:pt x="242" y="75"/>
                  </a:moveTo>
                  <a:cubicBezTo>
                    <a:pt x="234" y="61"/>
                    <a:pt x="240" y="54"/>
                    <a:pt x="244" y="48"/>
                  </a:cubicBezTo>
                  <a:cubicBezTo>
                    <a:pt x="249" y="41"/>
                    <a:pt x="252" y="33"/>
                    <a:pt x="248" y="25"/>
                  </a:cubicBezTo>
                  <a:cubicBezTo>
                    <a:pt x="245" y="19"/>
                    <a:pt x="251" y="16"/>
                    <a:pt x="255" y="21"/>
                  </a:cubicBezTo>
                  <a:cubicBezTo>
                    <a:pt x="259" y="27"/>
                    <a:pt x="265" y="26"/>
                    <a:pt x="272" y="22"/>
                  </a:cubicBezTo>
                  <a:cubicBezTo>
                    <a:pt x="278" y="18"/>
                    <a:pt x="279" y="18"/>
                    <a:pt x="279" y="9"/>
                  </a:cubicBezTo>
                  <a:cubicBezTo>
                    <a:pt x="279" y="1"/>
                    <a:pt x="289" y="0"/>
                    <a:pt x="292" y="8"/>
                  </a:cubicBezTo>
                  <a:cubicBezTo>
                    <a:pt x="294" y="16"/>
                    <a:pt x="320" y="39"/>
                    <a:pt x="325" y="47"/>
                  </a:cubicBezTo>
                  <a:cubicBezTo>
                    <a:pt x="331" y="55"/>
                    <a:pt x="414" y="174"/>
                    <a:pt x="434" y="188"/>
                  </a:cubicBezTo>
                  <a:cubicBezTo>
                    <a:pt x="454" y="203"/>
                    <a:pt x="520" y="262"/>
                    <a:pt x="590" y="265"/>
                  </a:cubicBezTo>
                  <a:cubicBezTo>
                    <a:pt x="599" y="292"/>
                    <a:pt x="606" y="298"/>
                    <a:pt x="627" y="298"/>
                  </a:cubicBezTo>
                  <a:cubicBezTo>
                    <a:pt x="647" y="299"/>
                    <a:pt x="665" y="300"/>
                    <a:pt x="678" y="281"/>
                  </a:cubicBezTo>
                  <a:cubicBezTo>
                    <a:pt x="691" y="262"/>
                    <a:pt x="707" y="256"/>
                    <a:pt x="712" y="250"/>
                  </a:cubicBezTo>
                  <a:cubicBezTo>
                    <a:pt x="717" y="244"/>
                    <a:pt x="728" y="229"/>
                    <a:pt x="733" y="221"/>
                  </a:cubicBezTo>
                  <a:cubicBezTo>
                    <a:pt x="739" y="233"/>
                    <a:pt x="735" y="244"/>
                    <a:pt x="732" y="249"/>
                  </a:cubicBezTo>
                  <a:cubicBezTo>
                    <a:pt x="728" y="255"/>
                    <a:pt x="721" y="259"/>
                    <a:pt x="721" y="272"/>
                  </a:cubicBezTo>
                  <a:cubicBezTo>
                    <a:pt x="719" y="276"/>
                    <a:pt x="704" y="297"/>
                    <a:pt x="703" y="303"/>
                  </a:cubicBezTo>
                  <a:cubicBezTo>
                    <a:pt x="702" y="309"/>
                    <a:pt x="701" y="313"/>
                    <a:pt x="698" y="318"/>
                  </a:cubicBezTo>
                  <a:cubicBezTo>
                    <a:pt x="696" y="322"/>
                    <a:pt x="697" y="328"/>
                    <a:pt x="700" y="332"/>
                  </a:cubicBezTo>
                  <a:cubicBezTo>
                    <a:pt x="705" y="339"/>
                    <a:pt x="706" y="347"/>
                    <a:pt x="714" y="350"/>
                  </a:cubicBezTo>
                  <a:cubicBezTo>
                    <a:pt x="721" y="353"/>
                    <a:pt x="735" y="356"/>
                    <a:pt x="735" y="359"/>
                  </a:cubicBezTo>
                  <a:cubicBezTo>
                    <a:pt x="734" y="365"/>
                    <a:pt x="734" y="365"/>
                    <a:pt x="734" y="365"/>
                  </a:cubicBezTo>
                  <a:cubicBezTo>
                    <a:pt x="719" y="365"/>
                    <a:pt x="719" y="365"/>
                    <a:pt x="719" y="365"/>
                  </a:cubicBezTo>
                  <a:cubicBezTo>
                    <a:pt x="725" y="397"/>
                    <a:pt x="735" y="412"/>
                    <a:pt x="754" y="415"/>
                  </a:cubicBezTo>
                  <a:cubicBezTo>
                    <a:pt x="776" y="394"/>
                    <a:pt x="776" y="394"/>
                    <a:pt x="776" y="394"/>
                  </a:cubicBezTo>
                  <a:cubicBezTo>
                    <a:pt x="781" y="396"/>
                    <a:pt x="785" y="396"/>
                    <a:pt x="788" y="394"/>
                  </a:cubicBezTo>
                  <a:cubicBezTo>
                    <a:pt x="793" y="394"/>
                    <a:pt x="798" y="396"/>
                    <a:pt x="794" y="400"/>
                  </a:cubicBezTo>
                  <a:cubicBezTo>
                    <a:pt x="790" y="403"/>
                    <a:pt x="781" y="406"/>
                    <a:pt x="773" y="407"/>
                  </a:cubicBezTo>
                  <a:cubicBezTo>
                    <a:pt x="763" y="417"/>
                    <a:pt x="763" y="417"/>
                    <a:pt x="763" y="417"/>
                  </a:cubicBezTo>
                  <a:cubicBezTo>
                    <a:pt x="762" y="426"/>
                    <a:pt x="762" y="426"/>
                    <a:pt x="762" y="426"/>
                  </a:cubicBezTo>
                  <a:cubicBezTo>
                    <a:pt x="755" y="434"/>
                    <a:pt x="755" y="434"/>
                    <a:pt x="755" y="434"/>
                  </a:cubicBezTo>
                  <a:cubicBezTo>
                    <a:pt x="749" y="431"/>
                    <a:pt x="736" y="432"/>
                    <a:pt x="731" y="434"/>
                  </a:cubicBezTo>
                  <a:cubicBezTo>
                    <a:pt x="726" y="435"/>
                    <a:pt x="721" y="439"/>
                    <a:pt x="715" y="439"/>
                  </a:cubicBezTo>
                  <a:cubicBezTo>
                    <a:pt x="710" y="439"/>
                    <a:pt x="705" y="439"/>
                    <a:pt x="704" y="445"/>
                  </a:cubicBezTo>
                  <a:cubicBezTo>
                    <a:pt x="703" y="451"/>
                    <a:pt x="699" y="456"/>
                    <a:pt x="696" y="458"/>
                  </a:cubicBezTo>
                  <a:cubicBezTo>
                    <a:pt x="693" y="461"/>
                    <a:pt x="694" y="464"/>
                    <a:pt x="691" y="466"/>
                  </a:cubicBezTo>
                  <a:cubicBezTo>
                    <a:pt x="688" y="467"/>
                    <a:pt x="678" y="467"/>
                    <a:pt x="675" y="467"/>
                  </a:cubicBezTo>
                  <a:cubicBezTo>
                    <a:pt x="672" y="466"/>
                    <a:pt x="666" y="464"/>
                    <a:pt x="669" y="457"/>
                  </a:cubicBezTo>
                  <a:cubicBezTo>
                    <a:pt x="671" y="454"/>
                    <a:pt x="662" y="452"/>
                    <a:pt x="658" y="457"/>
                  </a:cubicBezTo>
                  <a:cubicBezTo>
                    <a:pt x="655" y="462"/>
                    <a:pt x="651" y="468"/>
                    <a:pt x="654" y="470"/>
                  </a:cubicBezTo>
                  <a:cubicBezTo>
                    <a:pt x="657" y="472"/>
                    <a:pt x="664" y="477"/>
                    <a:pt x="659" y="477"/>
                  </a:cubicBezTo>
                  <a:cubicBezTo>
                    <a:pt x="654" y="477"/>
                    <a:pt x="641" y="473"/>
                    <a:pt x="637" y="474"/>
                  </a:cubicBezTo>
                  <a:cubicBezTo>
                    <a:pt x="633" y="474"/>
                    <a:pt x="625" y="477"/>
                    <a:pt x="620" y="475"/>
                  </a:cubicBezTo>
                  <a:cubicBezTo>
                    <a:pt x="615" y="474"/>
                    <a:pt x="605" y="465"/>
                    <a:pt x="597" y="464"/>
                  </a:cubicBezTo>
                  <a:cubicBezTo>
                    <a:pt x="575" y="462"/>
                    <a:pt x="537" y="498"/>
                    <a:pt x="520" y="514"/>
                  </a:cubicBezTo>
                  <a:cubicBezTo>
                    <a:pt x="505" y="526"/>
                    <a:pt x="470" y="577"/>
                    <a:pt x="469" y="600"/>
                  </a:cubicBezTo>
                  <a:cubicBezTo>
                    <a:pt x="469" y="605"/>
                    <a:pt x="470" y="618"/>
                    <a:pt x="468" y="626"/>
                  </a:cubicBezTo>
                  <a:cubicBezTo>
                    <a:pt x="466" y="633"/>
                    <a:pt x="456" y="643"/>
                    <a:pt x="458" y="654"/>
                  </a:cubicBezTo>
                  <a:cubicBezTo>
                    <a:pt x="449" y="644"/>
                    <a:pt x="447" y="634"/>
                    <a:pt x="431" y="627"/>
                  </a:cubicBezTo>
                  <a:cubicBezTo>
                    <a:pt x="415" y="620"/>
                    <a:pt x="360" y="597"/>
                    <a:pt x="347" y="586"/>
                  </a:cubicBezTo>
                  <a:cubicBezTo>
                    <a:pt x="334" y="574"/>
                    <a:pt x="293" y="550"/>
                    <a:pt x="283" y="542"/>
                  </a:cubicBezTo>
                  <a:cubicBezTo>
                    <a:pt x="272" y="533"/>
                    <a:pt x="237" y="526"/>
                    <a:pt x="215" y="543"/>
                  </a:cubicBezTo>
                  <a:cubicBezTo>
                    <a:pt x="193" y="561"/>
                    <a:pt x="171" y="574"/>
                    <a:pt x="165" y="589"/>
                  </a:cubicBezTo>
                  <a:cubicBezTo>
                    <a:pt x="155" y="573"/>
                    <a:pt x="145" y="561"/>
                    <a:pt x="138" y="552"/>
                  </a:cubicBezTo>
                  <a:cubicBezTo>
                    <a:pt x="131" y="543"/>
                    <a:pt x="121" y="536"/>
                    <a:pt x="112" y="539"/>
                  </a:cubicBezTo>
                  <a:cubicBezTo>
                    <a:pt x="103" y="543"/>
                    <a:pt x="99" y="533"/>
                    <a:pt x="92" y="539"/>
                  </a:cubicBezTo>
                  <a:cubicBezTo>
                    <a:pt x="82" y="548"/>
                    <a:pt x="70" y="573"/>
                    <a:pt x="69" y="586"/>
                  </a:cubicBezTo>
                  <a:cubicBezTo>
                    <a:pt x="69" y="594"/>
                    <a:pt x="69" y="602"/>
                    <a:pt x="84" y="604"/>
                  </a:cubicBezTo>
                  <a:cubicBezTo>
                    <a:pt x="90" y="610"/>
                    <a:pt x="92" y="611"/>
                    <a:pt x="96" y="616"/>
                  </a:cubicBezTo>
                  <a:cubicBezTo>
                    <a:pt x="103" y="622"/>
                    <a:pt x="110" y="626"/>
                    <a:pt x="117" y="622"/>
                  </a:cubicBezTo>
                  <a:cubicBezTo>
                    <a:pt x="123" y="618"/>
                    <a:pt x="131" y="619"/>
                    <a:pt x="136" y="629"/>
                  </a:cubicBezTo>
                  <a:cubicBezTo>
                    <a:pt x="142" y="638"/>
                    <a:pt x="144" y="640"/>
                    <a:pt x="149" y="643"/>
                  </a:cubicBezTo>
                  <a:cubicBezTo>
                    <a:pt x="154" y="646"/>
                    <a:pt x="154" y="652"/>
                    <a:pt x="157" y="656"/>
                  </a:cubicBezTo>
                  <a:cubicBezTo>
                    <a:pt x="161" y="660"/>
                    <a:pt x="166" y="661"/>
                    <a:pt x="173" y="662"/>
                  </a:cubicBezTo>
                  <a:cubicBezTo>
                    <a:pt x="177" y="663"/>
                    <a:pt x="180" y="666"/>
                    <a:pt x="182" y="667"/>
                  </a:cubicBezTo>
                  <a:cubicBezTo>
                    <a:pt x="185" y="669"/>
                    <a:pt x="183" y="671"/>
                    <a:pt x="185" y="673"/>
                  </a:cubicBezTo>
                  <a:cubicBezTo>
                    <a:pt x="187" y="675"/>
                    <a:pt x="190" y="679"/>
                    <a:pt x="184" y="681"/>
                  </a:cubicBezTo>
                  <a:cubicBezTo>
                    <a:pt x="181" y="681"/>
                    <a:pt x="178" y="681"/>
                    <a:pt x="176" y="685"/>
                  </a:cubicBezTo>
                  <a:cubicBezTo>
                    <a:pt x="175" y="689"/>
                    <a:pt x="173" y="692"/>
                    <a:pt x="167" y="692"/>
                  </a:cubicBezTo>
                  <a:cubicBezTo>
                    <a:pt x="160" y="693"/>
                    <a:pt x="156" y="690"/>
                    <a:pt x="151" y="687"/>
                  </a:cubicBezTo>
                  <a:cubicBezTo>
                    <a:pt x="145" y="684"/>
                    <a:pt x="136" y="679"/>
                    <a:pt x="129" y="686"/>
                  </a:cubicBezTo>
                  <a:cubicBezTo>
                    <a:pt x="126" y="688"/>
                    <a:pt x="123" y="686"/>
                    <a:pt x="124" y="683"/>
                  </a:cubicBezTo>
                  <a:cubicBezTo>
                    <a:pt x="126" y="679"/>
                    <a:pt x="127" y="677"/>
                    <a:pt x="124" y="675"/>
                  </a:cubicBezTo>
                  <a:cubicBezTo>
                    <a:pt x="120" y="673"/>
                    <a:pt x="115" y="675"/>
                    <a:pt x="114" y="679"/>
                  </a:cubicBezTo>
                  <a:cubicBezTo>
                    <a:pt x="114" y="683"/>
                    <a:pt x="111" y="688"/>
                    <a:pt x="109" y="691"/>
                  </a:cubicBezTo>
                  <a:cubicBezTo>
                    <a:pt x="106" y="694"/>
                    <a:pt x="103" y="696"/>
                    <a:pt x="99" y="696"/>
                  </a:cubicBezTo>
                  <a:cubicBezTo>
                    <a:pt x="96" y="696"/>
                    <a:pt x="90" y="697"/>
                    <a:pt x="90" y="703"/>
                  </a:cubicBezTo>
                  <a:cubicBezTo>
                    <a:pt x="90" y="709"/>
                    <a:pt x="90" y="720"/>
                    <a:pt x="90" y="720"/>
                  </a:cubicBezTo>
                  <a:cubicBezTo>
                    <a:pt x="90" y="720"/>
                    <a:pt x="92" y="726"/>
                    <a:pt x="84" y="728"/>
                  </a:cubicBezTo>
                  <a:cubicBezTo>
                    <a:pt x="77" y="730"/>
                    <a:pt x="70" y="731"/>
                    <a:pt x="67" y="736"/>
                  </a:cubicBezTo>
                  <a:cubicBezTo>
                    <a:pt x="64" y="742"/>
                    <a:pt x="61" y="749"/>
                    <a:pt x="58" y="749"/>
                  </a:cubicBezTo>
                  <a:cubicBezTo>
                    <a:pt x="55" y="748"/>
                    <a:pt x="54" y="742"/>
                    <a:pt x="50" y="743"/>
                  </a:cubicBezTo>
                  <a:cubicBezTo>
                    <a:pt x="45" y="744"/>
                    <a:pt x="46" y="749"/>
                    <a:pt x="40" y="741"/>
                  </a:cubicBezTo>
                  <a:cubicBezTo>
                    <a:pt x="35" y="733"/>
                    <a:pt x="31" y="723"/>
                    <a:pt x="31" y="715"/>
                  </a:cubicBezTo>
                  <a:cubicBezTo>
                    <a:pt x="31" y="706"/>
                    <a:pt x="35" y="694"/>
                    <a:pt x="42" y="685"/>
                  </a:cubicBezTo>
                  <a:cubicBezTo>
                    <a:pt x="49" y="676"/>
                    <a:pt x="52" y="664"/>
                    <a:pt x="51" y="656"/>
                  </a:cubicBezTo>
                  <a:cubicBezTo>
                    <a:pt x="50" y="649"/>
                    <a:pt x="44" y="631"/>
                    <a:pt x="38" y="625"/>
                  </a:cubicBezTo>
                  <a:cubicBezTo>
                    <a:pt x="32" y="620"/>
                    <a:pt x="31" y="620"/>
                    <a:pt x="24" y="620"/>
                  </a:cubicBezTo>
                  <a:cubicBezTo>
                    <a:pt x="16" y="605"/>
                    <a:pt x="16" y="605"/>
                    <a:pt x="16" y="605"/>
                  </a:cubicBezTo>
                  <a:cubicBezTo>
                    <a:pt x="7" y="602"/>
                    <a:pt x="7" y="602"/>
                    <a:pt x="7" y="602"/>
                  </a:cubicBezTo>
                  <a:cubicBezTo>
                    <a:pt x="7" y="602"/>
                    <a:pt x="0" y="590"/>
                    <a:pt x="4" y="582"/>
                  </a:cubicBezTo>
                  <a:cubicBezTo>
                    <a:pt x="9" y="574"/>
                    <a:pt x="12" y="575"/>
                    <a:pt x="13" y="566"/>
                  </a:cubicBezTo>
                  <a:cubicBezTo>
                    <a:pt x="13" y="557"/>
                    <a:pt x="14" y="549"/>
                    <a:pt x="10" y="542"/>
                  </a:cubicBezTo>
                  <a:cubicBezTo>
                    <a:pt x="7" y="536"/>
                    <a:pt x="13" y="528"/>
                    <a:pt x="17" y="525"/>
                  </a:cubicBezTo>
                  <a:cubicBezTo>
                    <a:pt x="20" y="521"/>
                    <a:pt x="31" y="521"/>
                    <a:pt x="36" y="520"/>
                  </a:cubicBezTo>
                  <a:cubicBezTo>
                    <a:pt x="41" y="519"/>
                    <a:pt x="41" y="515"/>
                    <a:pt x="44" y="512"/>
                  </a:cubicBezTo>
                  <a:cubicBezTo>
                    <a:pt x="46" y="510"/>
                    <a:pt x="50" y="510"/>
                    <a:pt x="52" y="509"/>
                  </a:cubicBezTo>
                  <a:cubicBezTo>
                    <a:pt x="54" y="507"/>
                    <a:pt x="53" y="498"/>
                    <a:pt x="58" y="496"/>
                  </a:cubicBezTo>
                  <a:cubicBezTo>
                    <a:pt x="62" y="497"/>
                    <a:pt x="64" y="501"/>
                    <a:pt x="64" y="503"/>
                  </a:cubicBezTo>
                  <a:cubicBezTo>
                    <a:pt x="65" y="506"/>
                    <a:pt x="68" y="508"/>
                    <a:pt x="72" y="506"/>
                  </a:cubicBezTo>
                  <a:cubicBezTo>
                    <a:pt x="75" y="503"/>
                    <a:pt x="72" y="499"/>
                    <a:pt x="74" y="495"/>
                  </a:cubicBezTo>
                  <a:cubicBezTo>
                    <a:pt x="77" y="490"/>
                    <a:pt x="81" y="487"/>
                    <a:pt x="83" y="482"/>
                  </a:cubicBezTo>
                  <a:cubicBezTo>
                    <a:pt x="84" y="478"/>
                    <a:pt x="86" y="477"/>
                    <a:pt x="93" y="473"/>
                  </a:cubicBezTo>
                  <a:cubicBezTo>
                    <a:pt x="101" y="467"/>
                    <a:pt x="105" y="464"/>
                    <a:pt x="100" y="456"/>
                  </a:cubicBezTo>
                  <a:cubicBezTo>
                    <a:pt x="95" y="448"/>
                    <a:pt x="93" y="442"/>
                    <a:pt x="88" y="438"/>
                  </a:cubicBezTo>
                  <a:cubicBezTo>
                    <a:pt x="83" y="434"/>
                    <a:pt x="74" y="428"/>
                    <a:pt x="77" y="420"/>
                  </a:cubicBezTo>
                  <a:cubicBezTo>
                    <a:pt x="80" y="412"/>
                    <a:pt x="80" y="408"/>
                    <a:pt x="80" y="405"/>
                  </a:cubicBezTo>
                  <a:cubicBezTo>
                    <a:pt x="84" y="406"/>
                    <a:pt x="93" y="405"/>
                    <a:pt x="94" y="402"/>
                  </a:cubicBezTo>
                  <a:cubicBezTo>
                    <a:pt x="94" y="399"/>
                    <a:pt x="97" y="396"/>
                    <a:pt x="100" y="399"/>
                  </a:cubicBezTo>
                  <a:cubicBezTo>
                    <a:pt x="103" y="403"/>
                    <a:pt x="113" y="410"/>
                    <a:pt x="117" y="413"/>
                  </a:cubicBezTo>
                  <a:cubicBezTo>
                    <a:pt x="117" y="417"/>
                    <a:pt x="120" y="420"/>
                    <a:pt x="124" y="420"/>
                  </a:cubicBezTo>
                  <a:cubicBezTo>
                    <a:pt x="128" y="419"/>
                    <a:pt x="133" y="423"/>
                    <a:pt x="135" y="426"/>
                  </a:cubicBezTo>
                  <a:cubicBezTo>
                    <a:pt x="136" y="429"/>
                    <a:pt x="139" y="432"/>
                    <a:pt x="143" y="430"/>
                  </a:cubicBezTo>
                  <a:cubicBezTo>
                    <a:pt x="148" y="427"/>
                    <a:pt x="155" y="425"/>
                    <a:pt x="159" y="423"/>
                  </a:cubicBezTo>
                  <a:cubicBezTo>
                    <a:pt x="164" y="421"/>
                    <a:pt x="168" y="423"/>
                    <a:pt x="167" y="427"/>
                  </a:cubicBezTo>
                  <a:cubicBezTo>
                    <a:pt x="166" y="432"/>
                    <a:pt x="170" y="433"/>
                    <a:pt x="174" y="433"/>
                  </a:cubicBezTo>
                  <a:cubicBezTo>
                    <a:pt x="177" y="433"/>
                    <a:pt x="180" y="439"/>
                    <a:pt x="185" y="439"/>
                  </a:cubicBezTo>
                  <a:cubicBezTo>
                    <a:pt x="191" y="438"/>
                    <a:pt x="197" y="435"/>
                    <a:pt x="200" y="431"/>
                  </a:cubicBezTo>
                  <a:cubicBezTo>
                    <a:pt x="204" y="427"/>
                    <a:pt x="215" y="416"/>
                    <a:pt x="218" y="410"/>
                  </a:cubicBezTo>
                  <a:cubicBezTo>
                    <a:pt x="220" y="404"/>
                    <a:pt x="224" y="394"/>
                    <a:pt x="220" y="387"/>
                  </a:cubicBezTo>
                  <a:cubicBezTo>
                    <a:pt x="217" y="379"/>
                    <a:pt x="209" y="374"/>
                    <a:pt x="213" y="365"/>
                  </a:cubicBezTo>
                  <a:cubicBezTo>
                    <a:pt x="217" y="357"/>
                    <a:pt x="215" y="356"/>
                    <a:pt x="213" y="350"/>
                  </a:cubicBezTo>
                  <a:cubicBezTo>
                    <a:pt x="210" y="344"/>
                    <a:pt x="206" y="335"/>
                    <a:pt x="211" y="326"/>
                  </a:cubicBezTo>
                  <a:cubicBezTo>
                    <a:pt x="216" y="318"/>
                    <a:pt x="225" y="316"/>
                    <a:pt x="234" y="311"/>
                  </a:cubicBezTo>
                  <a:cubicBezTo>
                    <a:pt x="243" y="306"/>
                    <a:pt x="250" y="297"/>
                    <a:pt x="251" y="281"/>
                  </a:cubicBezTo>
                  <a:cubicBezTo>
                    <a:pt x="252" y="265"/>
                    <a:pt x="248" y="231"/>
                    <a:pt x="250" y="228"/>
                  </a:cubicBezTo>
                  <a:cubicBezTo>
                    <a:pt x="252" y="224"/>
                    <a:pt x="259" y="212"/>
                    <a:pt x="262" y="204"/>
                  </a:cubicBezTo>
                  <a:cubicBezTo>
                    <a:pt x="266" y="196"/>
                    <a:pt x="263" y="189"/>
                    <a:pt x="266" y="181"/>
                  </a:cubicBezTo>
                  <a:cubicBezTo>
                    <a:pt x="269" y="172"/>
                    <a:pt x="270" y="148"/>
                    <a:pt x="264" y="130"/>
                  </a:cubicBezTo>
                  <a:cubicBezTo>
                    <a:pt x="258" y="113"/>
                    <a:pt x="251" y="88"/>
                    <a:pt x="242" y="75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021F476-B76F-CE5D-9F07-3887A925A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463" y="6567488"/>
              <a:ext cx="187325" cy="338138"/>
            </a:xfrm>
            <a:custGeom>
              <a:avLst/>
              <a:gdLst>
                <a:gd name="T0" fmla="*/ 9 w 50"/>
                <a:gd name="T1" fmla="*/ 58 h 90"/>
                <a:gd name="T2" fmla="*/ 4 w 50"/>
                <a:gd name="T3" fmla="*/ 60 h 90"/>
                <a:gd name="T4" fmla="*/ 5 w 50"/>
                <a:gd name="T5" fmla="*/ 46 h 90"/>
                <a:gd name="T6" fmla="*/ 9 w 50"/>
                <a:gd name="T7" fmla="*/ 37 h 90"/>
                <a:gd name="T8" fmla="*/ 14 w 50"/>
                <a:gd name="T9" fmla="*/ 27 h 90"/>
                <a:gd name="T10" fmla="*/ 19 w 50"/>
                <a:gd name="T11" fmla="*/ 22 h 90"/>
                <a:gd name="T12" fmla="*/ 26 w 50"/>
                <a:gd name="T13" fmla="*/ 15 h 90"/>
                <a:gd name="T14" fmla="*/ 30 w 50"/>
                <a:gd name="T15" fmla="*/ 13 h 90"/>
                <a:gd name="T16" fmla="*/ 32 w 50"/>
                <a:gd name="T17" fmla="*/ 8 h 90"/>
                <a:gd name="T18" fmla="*/ 37 w 50"/>
                <a:gd name="T19" fmla="*/ 2 h 90"/>
                <a:gd name="T20" fmla="*/ 41 w 50"/>
                <a:gd name="T21" fmla="*/ 4 h 90"/>
                <a:gd name="T22" fmla="*/ 40 w 50"/>
                <a:gd name="T23" fmla="*/ 12 h 90"/>
                <a:gd name="T24" fmla="*/ 39 w 50"/>
                <a:gd name="T25" fmla="*/ 21 h 90"/>
                <a:gd name="T26" fmla="*/ 33 w 50"/>
                <a:gd name="T27" fmla="*/ 31 h 90"/>
                <a:gd name="T28" fmla="*/ 31 w 50"/>
                <a:gd name="T29" fmla="*/ 41 h 90"/>
                <a:gd name="T30" fmla="*/ 36 w 50"/>
                <a:gd name="T31" fmla="*/ 46 h 90"/>
                <a:gd name="T32" fmla="*/ 43 w 50"/>
                <a:gd name="T33" fmla="*/ 43 h 90"/>
                <a:gd name="T34" fmla="*/ 49 w 50"/>
                <a:gd name="T35" fmla="*/ 43 h 90"/>
                <a:gd name="T36" fmla="*/ 48 w 50"/>
                <a:gd name="T37" fmla="*/ 49 h 90"/>
                <a:gd name="T38" fmla="*/ 44 w 50"/>
                <a:gd name="T39" fmla="*/ 56 h 90"/>
                <a:gd name="T40" fmla="*/ 40 w 50"/>
                <a:gd name="T41" fmla="*/ 66 h 90"/>
                <a:gd name="T42" fmla="*/ 37 w 50"/>
                <a:gd name="T43" fmla="*/ 72 h 90"/>
                <a:gd name="T44" fmla="*/ 30 w 50"/>
                <a:gd name="T45" fmla="*/ 77 h 90"/>
                <a:gd name="T46" fmla="*/ 24 w 50"/>
                <a:gd name="T47" fmla="*/ 81 h 90"/>
                <a:gd name="T48" fmla="*/ 18 w 50"/>
                <a:gd name="T49" fmla="*/ 85 h 90"/>
                <a:gd name="T50" fmla="*/ 12 w 50"/>
                <a:gd name="T51" fmla="*/ 87 h 90"/>
                <a:gd name="T52" fmla="*/ 7 w 50"/>
                <a:gd name="T53" fmla="*/ 89 h 90"/>
                <a:gd name="T54" fmla="*/ 1 w 50"/>
                <a:gd name="T55" fmla="*/ 86 h 90"/>
                <a:gd name="T56" fmla="*/ 7 w 50"/>
                <a:gd name="T57" fmla="*/ 83 h 90"/>
                <a:gd name="T58" fmla="*/ 12 w 50"/>
                <a:gd name="T59" fmla="*/ 77 h 90"/>
                <a:gd name="T60" fmla="*/ 11 w 50"/>
                <a:gd name="T61" fmla="*/ 70 h 90"/>
                <a:gd name="T62" fmla="*/ 16 w 50"/>
                <a:gd name="T63" fmla="*/ 65 h 90"/>
                <a:gd name="T64" fmla="*/ 18 w 50"/>
                <a:gd name="T65" fmla="*/ 59 h 90"/>
                <a:gd name="T66" fmla="*/ 13 w 50"/>
                <a:gd name="T67" fmla="*/ 55 h 90"/>
                <a:gd name="T68" fmla="*/ 9 w 50"/>
                <a:gd name="T69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" h="90">
                  <a:moveTo>
                    <a:pt x="9" y="58"/>
                  </a:moveTo>
                  <a:cubicBezTo>
                    <a:pt x="8" y="61"/>
                    <a:pt x="5" y="66"/>
                    <a:pt x="4" y="60"/>
                  </a:cubicBezTo>
                  <a:cubicBezTo>
                    <a:pt x="3" y="55"/>
                    <a:pt x="5" y="49"/>
                    <a:pt x="5" y="46"/>
                  </a:cubicBezTo>
                  <a:cubicBezTo>
                    <a:pt x="5" y="43"/>
                    <a:pt x="7" y="40"/>
                    <a:pt x="9" y="37"/>
                  </a:cubicBezTo>
                  <a:cubicBezTo>
                    <a:pt x="11" y="35"/>
                    <a:pt x="13" y="30"/>
                    <a:pt x="14" y="27"/>
                  </a:cubicBezTo>
                  <a:cubicBezTo>
                    <a:pt x="15" y="25"/>
                    <a:pt x="17" y="23"/>
                    <a:pt x="19" y="22"/>
                  </a:cubicBezTo>
                  <a:cubicBezTo>
                    <a:pt x="22" y="21"/>
                    <a:pt x="25" y="16"/>
                    <a:pt x="26" y="15"/>
                  </a:cubicBezTo>
                  <a:cubicBezTo>
                    <a:pt x="28" y="14"/>
                    <a:pt x="28" y="14"/>
                    <a:pt x="30" y="13"/>
                  </a:cubicBezTo>
                  <a:cubicBezTo>
                    <a:pt x="32" y="13"/>
                    <a:pt x="32" y="11"/>
                    <a:pt x="32" y="8"/>
                  </a:cubicBezTo>
                  <a:cubicBezTo>
                    <a:pt x="32" y="6"/>
                    <a:pt x="35" y="3"/>
                    <a:pt x="37" y="2"/>
                  </a:cubicBezTo>
                  <a:cubicBezTo>
                    <a:pt x="39" y="0"/>
                    <a:pt x="41" y="0"/>
                    <a:pt x="41" y="4"/>
                  </a:cubicBezTo>
                  <a:cubicBezTo>
                    <a:pt x="41" y="8"/>
                    <a:pt x="40" y="10"/>
                    <a:pt x="40" y="12"/>
                  </a:cubicBezTo>
                  <a:cubicBezTo>
                    <a:pt x="40" y="14"/>
                    <a:pt x="41" y="18"/>
                    <a:pt x="39" y="21"/>
                  </a:cubicBezTo>
                  <a:cubicBezTo>
                    <a:pt x="37" y="24"/>
                    <a:pt x="33" y="27"/>
                    <a:pt x="33" y="31"/>
                  </a:cubicBezTo>
                  <a:cubicBezTo>
                    <a:pt x="32" y="35"/>
                    <a:pt x="29" y="38"/>
                    <a:pt x="31" y="41"/>
                  </a:cubicBezTo>
                  <a:cubicBezTo>
                    <a:pt x="32" y="44"/>
                    <a:pt x="33" y="46"/>
                    <a:pt x="36" y="46"/>
                  </a:cubicBezTo>
                  <a:cubicBezTo>
                    <a:pt x="39" y="46"/>
                    <a:pt x="40" y="44"/>
                    <a:pt x="43" y="43"/>
                  </a:cubicBezTo>
                  <a:cubicBezTo>
                    <a:pt x="45" y="42"/>
                    <a:pt x="49" y="40"/>
                    <a:pt x="49" y="43"/>
                  </a:cubicBezTo>
                  <a:cubicBezTo>
                    <a:pt x="50" y="45"/>
                    <a:pt x="49" y="48"/>
                    <a:pt x="48" y="49"/>
                  </a:cubicBezTo>
                  <a:cubicBezTo>
                    <a:pt x="46" y="51"/>
                    <a:pt x="45" y="55"/>
                    <a:pt x="44" y="56"/>
                  </a:cubicBezTo>
                  <a:cubicBezTo>
                    <a:pt x="43" y="58"/>
                    <a:pt x="40" y="64"/>
                    <a:pt x="40" y="66"/>
                  </a:cubicBezTo>
                  <a:cubicBezTo>
                    <a:pt x="40" y="69"/>
                    <a:pt x="40" y="70"/>
                    <a:pt x="37" y="72"/>
                  </a:cubicBezTo>
                  <a:cubicBezTo>
                    <a:pt x="34" y="74"/>
                    <a:pt x="31" y="76"/>
                    <a:pt x="30" y="77"/>
                  </a:cubicBezTo>
                  <a:cubicBezTo>
                    <a:pt x="30" y="78"/>
                    <a:pt x="26" y="79"/>
                    <a:pt x="24" y="81"/>
                  </a:cubicBezTo>
                  <a:cubicBezTo>
                    <a:pt x="23" y="83"/>
                    <a:pt x="21" y="85"/>
                    <a:pt x="18" y="85"/>
                  </a:cubicBezTo>
                  <a:cubicBezTo>
                    <a:pt x="15" y="86"/>
                    <a:pt x="15" y="85"/>
                    <a:pt x="12" y="87"/>
                  </a:cubicBezTo>
                  <a:cubicBezTo>
                    <a:pt x="10" y="89"/>
                    <a:pt x="10" y="90"/>
                    <a:pt x="7" y="89"/>
                  </a:cubicBezTo>
                  <a:cubicBezTo>
                    <a:pt x="4" y="89"/>
                    <a:pt x="0" y="88"/>
                    <a:pt x="1" y="86"/>
                  </a:cubicBezTo>
                  <a:cubicBezTo>
                    <a:pt x="2" y="84"/>
                    <a:pt x="5" y="84"/>
                    <a:pt x="7" y="83"/>
                  </a:cubicBezTo>
                  <a:cubicBezTo>
                    <a:pt x="10" y="82"/>
                    <a:pt x="12" y="80"/>
                    <a:pt x="12" y="77"/>
                  </a:cubicBezTo>
                  <a:cubicBezTo>
                    <a:pt x="12" y="74"/>
                    <a:pt x="9" y="74"/>
                    <a:pt x="11" y="70"/>
                  </a:cubicBezTo>
                  <a:cubicBezTo>
                    <a:pt x="13" y="67"/>
                    <a:pt x="13" y="67"/>
                    <a:pt x="16" y="65"/>
                  </a:cubicBezTo>
                  <a:cubicBezTo>
                    <a:pt x="18" y="64"/>
                    <a:pt x="20" y="62"/>
                    <a:pt x="18" y="59"/>
                  </a:cubicBezTo>
                  <a:cubicBezTo>
                    <a:pt x="16" y="56"/>
                    <a:pt x="15" y="56"/>
                    <a:pt x="13" y="55"/>
                  </a:cubicBezTo>
                  <a:cubicBezTo>
                    <a:pt x="12" y="55"/>
                    <a:pt x="10" y="56"/>
                    <a:pt x="9" y="58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53C5A89-9D08-378F-7C04-876F7EED7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088" y="4497388"/>
              <a:ext cx="908050" cy="881063"/>
            </a:xfrm>
            <a:custGeom>
              <a:avLst/>
              <a:gdLst>
                <a:gd name="T0" fmla="*/ 24 w 242"/>
                <a:gd name="T1" fmla="*/ 197 h 235"/>
                <a:gd name="T2" fmla="*/ 33 w 242"/>
                <a:gd name="T3" fmla="*/ 192 h 235"/>
                <a:gd name="T4" fmla="*/ 40 w 242"/>
                <a:gd name="T5" fmla="*/ 196 h 235"/>
                <a:gd name="T6" fmla="*/ 49 w 242"/>
                <a:gd name="T7" fmla="*/ 195 h 235"/>
                <a:gd name="T8" fmla="*/ 66 w 242"/>
                <a:gd name="T9" fmla="*/ 193 h 235"/>
                <a:gd name="T10" fmla="*/ 77 w 242"/>
                <a:gd name="T11" fmla="*/ 188 h 235"/>
                <a:gd name="T12" fmla="*/ 87 w 242"/>
                <a:gd name="T13" fmla="*/ 198 h 235"/>
                <a:gd name="T14" fmla="*/ 95 w 242"/>
                <a:gd name="T15" fmla="*/ 198 h 235"/>
                <a:gd name="T16" fmla="*/ 113 w 242"/>
                <a:gd name="T17" fmla="*/ 197 h 235"/>
                <a:gd name="T18" fmla="*/ 127 w 242"/>
                <a:gd name="T19" fmla="*/ 188 h 235"/>
                <a:gd name="T20" fmla="*/ 135 w 242"/>
                <a:gd name="T21" fmla="*/ 196 h 235"/>
                <a:gd name="T22" fmla="*/ 150 w 242"/>
                <a:gd name="T23" fmla="*/ 210 h 235"/>
                <a:gd name="T24" fmla="*/ 144 w 242"/>
                <a:gd name="T25" fmla="*/ 220 h 235"/>
                <a:gd name="T26" fmla="*/ 159 w 242"/>
                <a:gd name="T27" fmla="*/ 230 h 235"/>
                <a:gd name="T28" fmla="*/ 168 w 242"/>
                <a:gd name="T29" fmla="*/ 220 h 235"/>
                <a:gd name="T30" fmla="*/ 182 w 242"/>
                <a:gd name="T31" fmla="*/ 213 h 235"/>
                <a:gd name="T32" fmla="*/ 194 w 242"/>
                <a:gd name="T33" fmla="*/ 209 h 235"/>
                <a:gd name="T34" fmla="*/ 216 w 242"/>
                <a:gd name="T35" fmla="*/ 207 h 235"/>
                <a:gd name="T36" fmla="*/ 229 w 242"/>
                <a:gd name="T37" fmla="*/ 201 h 235"/>
                <a:gd name="T38" fmla="*/ 242 w 242"/>
                <a:gd name="T39" fmla="*/ 197 h 235"/>
                <a:gd name="T40" fmla="*/ 223 w 242"/>
                <a:gd name="T41" fmla="*/ 179 h 235"/>
                <a:gd name="T42" fmla="*/ 203 w 242"/>
                <a:gd name="T43" fmla="*/ 69 h 235"/>
                <a:gd name="T44" fmla="*/ 208 w 242"/>
                <a:gd name="T45" fmla="*/ 27 h 235"/>
                <a:gd name="T46" fmla="*/ 169 w 242"/>
                <a:gd name="T47" fmla="*/ 21 h 235"/>
                <a:gd name="T48" fmla="*/ 145 w 242"/>
                <a:gd name="T49" fmla="*/ 6 h 235"/>
                <a:gd name="T50" fmla="*/ 134 w 242"/>
                <a:gd name="T51" fmla="*/ 21 h 235"/>
                <a:gd name="T52" fmla="*/ 123 w 242"/>
                <a:gd name="T53" fmla="*/ 58 h 235"/>
                <a:gd name="T54" fmla="*/ 127 w 242"/>
                <a:gd name="T55" fmla="*/ 76 h 235"/>
                <a:gd name="T56" fmla="*/ 139 w 242"/>
                <a:gd name="T57" fmla="*/ 69 h 235"/>
                <a:gd name="T58" fmla="*/ 154 w 242"/>
                <a:gd name="T59" fmla="*/ 65 h 235"/>
                <a:gd name="T60" fmla="*/ 168 w 242"/>
                <a:gd name="T61" fmla="*/ 59 h 235"/>
                <a:gd name="T62" fmla="*/ 179 w 242"/>
                <a:gd name="T63" fmla="*/ 52 h 235"/>
                <a:gd name="T64" fmla="*/ 185 w 242"/>
                <a:gd name="T65" fmla="*/ 77 h 235"/>
                <a:gd name="T66" fmla="*/ 181 w 242"/>
                <a:gd name="T67" fmla="*/ 103 h 235"/>
                <a:gd name="T68" fmla="*/ 163 w 242"/>
                <a:gd name="T69" fmla="*/ 117 h 235"/>
                <a:gd name="T70" fmla="*/ 151 w 242"/>
                <a:gd name="T71" fmla="*/ 110 h 235"/>
                <a:gd name="T72" fmla="*/ 141 w 242"/>
                <a:gd name="T73" fmla="*/ 98 h 235"/>
                <a:gd name="T74" fmla="*/ 134 w 242"/>
                <a:gd name="T75" fmla="*/ 108 h 235"/>
                <a:gd name="T76" fmla="*/ 122 w 242"/>
                <a:gd name="T77" fmla="*/ 128 h 235"/>
                <a:gd name="T78" fmla="*/ 104 w 242"/>
                <a:gd name="T79" fmla="*/ 86 h 235"/>
                <a:gd name="T80" fmla="*/ 101 w 242"/>
                <a:gd name="T81" fmla="*/ 63 h 235"/>
                <a:gd name="T82" fmla="*/ 88 w 242"/>
                <a:gd name="T83" fmla="*/ 63 h 235"/>
                <a:gd name="T84" fmla="*/ 73 w 242"/>
                <a:gd name="T85" fmla="*/ 58 h 235"/>
                <a:gd name="T86" fmla="*/ 64 w 242"/>
                <a:gd name="T87" fmla="*/ 62 h 235"/>
                <a:gd name="T88" fmla="*/ 56 w 242"/>
                <a:gd name="T89" fmla="*/ 75 h 235"/>
                <a:gd name="T90" fmla="*/ 63 w 242"/>
                <a:gd name="T91" fmla="*/ 85 h 235"/>
                <a:gd name="T92" fmla="*/ 55 w 242"/>
                <a:gd name="T93" fmla="*/ 130 h 235"/>
                <a:gd name="T94" fmla="*/ 42 w 242"/>
                <a:gd name="T95" fmla="*/ 139 h 235"/>
                <a:gd name="T96" fmla="*/ 28 w 242"/>
                <a:gd name="T97" fmla="*/ 139 h 235"/>
                <a:gd name="T98" fmla="*/ 16 w 242"/>
                <a:gd name="T99" fmla="*/ 151 h 235"/>
                <a:gd name="T100" fmla="*/ 3 w 242"/>
                <a:gd name="T101" fmla="*/ 165 h 235"/>
                <a:gd name="T102" fmla="*/ 11 w 242"/>
                <a:gd name="T103" fmla="*/ 173 h 235"/>
                <a:gd name="T104" fmla="*/ 12 w 242"/>
                <a:gd name="T105" fmla="*/ 19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2" h="235">
                  <a:moveTo>
                    <a:pt x="20" y="195"/>
                  </a:moveTo>
                  <a:cubicBezTo>
                    <a:pt x="22" y="196"/>
                    <a:pt x="22" y="198"/>
                    <a:pt x="24" y="197"/>
                  </a:cubicBezTo>
                  <a:cubicBezTo>
                    <a:pt x="25" y="196"/>
                    <a:pt x="24" y="194"/>
                    <a:pt x="24" y="193"/>
                  </a:cubicBezTo>
                  <a:cubicBezTo>
                    <a:pt x="26" y="189"/>
                    <a:pt x="31" y="190"/>
                    <a:pt x="33" y="192"/>
                  </a:cubicBezTo>
                  <a:cubicBezTo>
                    <a:pt x="34" y="193"/>
                    <a:pt x="34" y="194"/>
                    <a:pt x="36" y="195"/>
                  </a:cubicBezTo>
                  <a:cubicBezTo>
                    <a:pt x="37" y="196"/>
                    <a:pt x="39" y="196"/>
                    <a:pt x="40" y="196"/>
                  </a:cubicBezTo>
                  <a:cubicBezTo>
                    <a:pt x="41" y="196"/>
                    <a:pt x="43" y="195"/>
                    <a:pt x="44" y="194"/>
                  </a:cubicBezTo>
                  <a:cubicBezTo>
                    <a:pt x="47" y="194"/>
                    <a:pt x="47" y="195"/>
                    <a:pt x="49" y="195"/>
                  </a:cubicBezTo>
                  <a:cubicBezTo>
                    <a:pt x="53" y="196"/>
                    <a:pt x="58" y="196"/>
                    <a:pt x="61" y="195"/>
                  </a:cubicBezTo>
                  <a:cubicBezTo>
                    <a:pt x="62" y="195"/>
                    <a:pt x="65" y="194"/>
                    <a:pt x="66" y="193"/>
                  </a:cubicBezTo>
                  <a:cubicBezTo>
                    <a:pt x="67" y="192"/>
                    <a:pt x="66" y="190"/>
                    <a:pt x="67" y="189"/>
                  </a:cubicBezTo>
                  <a:cubicBezTo>
                    <a:pt x="70" y="187"/>
                    <a:pt x="74" y="188"/>
                    <a:pt x="77" y="188"/>
                  </a:cubicBezTo>
                  <a:cubicBezTo>
                    <a:pt x="77" y="191"/>
                    <a:pt x="77" y="192"/>
                    <a:pt x="80" y="193"/>
                  </a:cubicBezTo>
                  <a:cubicBezTo>
                    <a:pt x="83" y="194"/>
                    <a:pt x="85" y="197"/>
                    <a:pt x="87" y="198"/>
                  </a:cubicBezTo>
                  <a:cubicBezTo>
                    <a:pt x="89" y="199"/>
                    <a:pt x="90" y="200"/>
                    <a:pt x="92" y="200"/>
                  </a:cubicBezTo>
                  <a:cubicBezTo>
                    <a:pt x="94" y="200"/>
                    <a:pt x="93" y="199"/>
                    <a:pt x="95" y="198"/>
                  </a:cubicBezTo>
                  <a:cubicBezTo>
                    <a:pt x="99" y="197"/>
                    <a:pt x="100" y="199"/>
                    <a:pt x="103" y="200"/>
                  </a:cubicBezTo>
                  <a:cubicBezTo>
                    <a:pt x="108" y="202"/>
                    <a:pt x="109" y="198"/>
                    <a:pt x="113" y="197"/>
                  </a:cubicBezTo>
                  <a:cubicBezTo>
                    <a:pt x="115" y="196"/>
                    <a:pt x="118" y="197"/>
                    <a:pt x="120" y="195"/>
                  </a:cubicBezTo>
                  <a:cubicBezTo>
                    <a:pt x="123" y="193"/>
                    <a:pt x="125" y="191"/>
                    <a:pt x="127" y="188"/>
                  </a:cubicBezTo>
                  <a:cubicBezTo>
                    <a:pt x="129" y="185"/>
                    <a:pt x="130" y="184"/>
                    <a:pt x="134" y="184"/>
                  </a:cubicBezTo>
                  <a:cubicBezTo>
                    <a:pt x="134" y="186"/>
                    <a:pt x="134" y="195"/>
                    <a:pt x="135" y="196"/>
                  </a:cubicBezTo>
                  <a:cubicBezTo>
                    <a:pt x="138" y="199"/>
                    <a:pt x="144" y="195"/>
                    <a:pt x="148" y="199"/>
                  </a:cubicBezTo>
                  <a:cubicBezTo>
                    <a:pt x="150" y="201"/>
                    <a:pt x="151" y="207"/>
                    <a:pt x="150" y="210"/>
                  </a:cubicBezTo>
                  <a:cubicBezTo>
                    <a:pt x="149" y="212"/>
                    <a:pt x="147" y="212"/>
                    <a:pt x="146" y="214"/>
                  </a:cubicBezTo>
                  <a:cubicBezTo>
                    <a:pt x="145" y="215"/>
                    <a:pt x="145" y="218"/>
                    <a:pt x="144" y="220"/>
                  </a:cubicBezTo>
                  <a:cubicBezTo>
                    <a:pt x="143" y="224"/>
                    <a:pt x="144" y="229"/>
                    <a:pt x="147" y="232"/>
                  </a:cubicBezTo>
                  <a:cubicBezTo>
                    <a:pt x="151" y="235"/>
                    <a:pt x="156" y="232"/>
                    <a:pt x="159" y="230"/>
                  </a:cubicBezTo>
                  <a:cubicBezTo>
                    <a:pt x="161" y="229"/>
                    <a:pt x="163" y="228"/>
                    <a:pt x="164" y="226"/>
                  </a:cubicBezTo>
                  <a:cubicBezTo>
                    <a:pt x="166" y="223"/>
                    <a:pt x="165" y="222"/>
                    <a:pt x="168" y="220"/>
                  </a:cubicBezTo>
                  <a:cubicBezTo>
                    <a:pt x="170" y="218"/>
                    <a:pt x="173" y="218"/>
                    <a:pt x="175" y="217"/>
                  </a:cubicBezTo>
                  <a:cubicBezTo>
                    <a:pt x="178" y="216"/>
                    <a:pt x="180" y="214"/>
                    <a:pt x="182" y="213"/>
                  </a:cubicBezTo>
                  <a:cubicBezTo>
                    <a:pt x="185" y="212"/>
                    <a:pt x="188" y="211"/>
                    <a:pt x="191" y="210"/>
                  </a:cubicBezTo>
                  <a:cubicBezTo>
                    <a:pt x="192" y="209"/>
                    <a:pt x="193" y="209"/>
                    <a:pt x="194" y="209"/>
                  </a:cubicBezTo>
                  <a:cubicBezTo>
                    <a:pt x="197" y="209"/>
                    <a:pt x="197" y="210"/>
                    <a:pt x="198" y="211"/>
                  </a:cubicBezTo>
                  <a:cubicBezTo>
                    <a:pt x="206" y="217"/>
                    <a:pt x="208" y="204"/>
                    <a:pt x="216" y="207"/>
                  </a:cubicBezTo>
                  <a:cubicBezTo>
                    <a:pt x="219" y="208"/>
                    <a:pt x="220" y="210"/>
                    <a:pt x="224" y="209"/>
                  </a:cubicBezTo>
                  <a:cubicBezTo>
                    <a:pt x="229" y="208"/>
                    <a:pt x="227" y="204"/>
                    <a:pt x="229" y="201"/>
                  </a:cubicBezTo>
                  <a:cubicBezTo>
                    <a:pt x="231" y="198"/>
                    <a:pt x="238" y="198"/>
                    <a:pt x="241" y="198"/>
                  </a:cubicBezTo>
                  <a:cubicBezTo>
                    <a:pt x="241" y="198"/>
                    <a:pt x="242" y="197"/>
                    <a:pt x="242" y="197"/>
                  </a:cubicBezTo>
                  <a:cubicBezTo>
                    <a:pt x="237" y="190"/>
                    <a:pt x="232" y="183"/>
                    <a:pt x="231" y="181"/>
                  </a:cubicBezTo>
                  <a:cubicBezTo>
                    <a:pt x="229" y="179"/>
                    <a:pt x="227" y="178"/>
                    <a:pt x="223" y="179"/>
                  </a:cubicBezTo>
                  <a:cubicBezTo>
                    <a:pt x="219" y="179"/>
                    <a:pt x="216" y="174"/>
                    <a:pt x="214" y="171"/>
                  </a:cubicBezTo>
                  <a:cubicBezTo>
                    <a:pt x="201" y="149"/>
                    <a:pt x="202" y="103"/>
                    <a:pt x="203" y="69"/>
                  </a:cubicBezTo>
                  <a:cubicBezTo>
                    <a:pt x="203" y="60"/>
                    <a:pt x="209" y="39"/>
                    <a:pt x="212" y="32"/>
                  </a:cubicBezTo>
                  <a:cubicBezTo>
                    <a:pt x="214" y="24"/>
                    <a:pt x="210" y="24"/>
                    <a:pt x="208" y="27"/>
                  </a:cubicBezTo>
                  <a:cubicBezTo>
                    <a:pt x="201" y="36"/>
                    <a:pt x="191" y="37"/>
                    <a:pt x="184" y="35"/>
                  </a:cubicBezTo>
                  <a:cubicBezTo>
                    <a:pt x="177" y="33"/>
                    <a:pt x="172" y="26"/>
                    <a:pt x="169" y="21"/>
                  </a:cubicBezTo>
                  <a:cubicBezTo>
                    <a:pt x="166" y="16"/>
                    <a:pt x="159" y="14"/>
                    <a:pt x="156" y="14"/>
                  </a:cubicBezTo>
                  <a:cubicBezTo>
                    <a:pt x="153" y="14"/>
                    <a:pt x="149" y="12"/>
                    <a:pt x="145" y="6"/>
                  </a:cubicBezTo>
                  <a:cubicBezTo>
                    <a:pt x="140" y="0"/>
                    <a:pt x="139" y="3"/>
                    <a:pt x="139" y="8"/>
                  </a:cubicBezTo>
                  <a:cubicBezTo>
                    <a:pt x="139" y="14"/>
                    <a:pt x="138" y="17"/>
                    <a:pt x="134" y="21"/>
                  </a:cubicBezTo>
                  <a:cubicBezTo>
                    <a:pt x="126" y="28"/>
                    <a:pt x="128" y="34"/>
                    <a:pt x="127" y="39"/>
                  </a:cubicBezTo>
                  <a:cubicBezTo>
                    <a:pt x="125" y="44"/>
                    <a:pt x="124" y="52"/>
                    <a:pt x="123" y="58"/>
                  </a:cubicBezTo>
                  <a:cubicBezTo>
                    <a:pt x="123" y="64"/>
                    <a:pt x="121" y="66"/>
                    <a:pt x="120" y="71"/>
                  </a:cubicBezTo>
                  <a:cubicBezTo>
                    <a:pt x="120" y="76"/>
                    <a:pt x="125" y="77"/>
                    <a:pt x="127" y="76"/>
                  </a:cubicBezTo>
                  <a:cubicBezTo>
                    <a:pt x="130" y="74"/>
                    <a:pt x="131" y="71"/>
                    <a:pt x="133" y="70"/>
                  </a:cubicBezTo>
                  <a:cubicBezTo>
                    <a:pt x="135" y="69"/>
                    <a:pt x="137" y="69"/>
                    <a:pt x="139" y="69"/>
                  </a:cubicBezTo>
                  <a:cubicBezTo>
                    <a:pt x="142" y="68"/>
                    <a:pt x="144" y="68"/>
                    <a:pt x="146" y="66"/>
                  </a:cubicBezTo>
                  <a:cubicBezTo>
                    <a:pt x="149" y="64"/>
                    <a:pt x="151" y="63"/>
                    <a:pt x="154" y="65"/>
                  </a:cubicBezTo>
                  <a:cubicBezTo>
                    <a:pt x="157" y="66"/>
                    <a:pt x="159" y="67"/>
                    <a:pt x="161" y="64"/>
                  </a:cubicBezTo>
                  <a:cubicBezTo>
                    <a:pt x="162" y="62"/>
                    <a:pt x="165" y="61"/>
                    <a:pt x="168" y="59"/>
                  </a:cubicBezTo>
                  <a:cubicBezTo>
                    <a:pt x="171" y="57"/>
                    <a:pt x="170" y="56"/>
                    <a:pt x="172" y="52"/>
                  </a:cubicBezTo>
                  <a:cubicBezTo>
                    <a:pt x="174" y="48"/>
                    <a:pt x="177" y="50"/>
                    <a:pt x="179" y="52"/>
                  </a:cubicBezTo>
                  <a:cubicBezTo>
                    <a:pt x="181" y="54"/>
                    <a:pt x="183" y="57"/>
                    <a:pt x="186" y="64"/>
                  </a:cubicBezTo>
                  <a:cubicBezTo>
                    <a:pt x="189" y="71"/>
                    <a:pt x="187" y="74"/>
                    <a:pt x="185" y="77"/>
                  </a:cubicBezTo>
                  <a:cubicBezTo>
                    <a:pt x="183" y="81"/>
                    <a:pt x="183" y="86"/>
                    <a:pt x="182" y="89"/>
                  </a:cubicBezTo>
                  <a:cubicBezTo>
                    <a:pt x="182" y="93"/>
                    <a:pt x="182" y="98"/>
                    <a:pt x="181" y="103"/>
                  </a:cubicBezTo>
                  <a:cubicBezTo>
                    <a:pt x="180" y="107"/>
                    <a:pt x="174" y="116"/>
                    <a:pt x="171" y="119"/>
                  </a:cubicBezTo>
                  <a:cubicBezTo>
                    <a:pt x="168" y="122"/>
                    <a:pt x="166" y="121"/>
                    <a:pt x="163" y="117"/>
                  </a:cubicBezTo>
                  <a:cubicBezTo>
                    <a:pt x="161" y="114"/>
                    <a:pt x="161" y="114"/>
                    <a:pt x="158" y="113"/>
                  </a:cubicBezTo>
                  <a:cubicBezTo>
                    <a:pt x="155" y="112"/>
                    <a:pt x="154" y="110"/>
                    <a:pt x="151" y="110"/>
                  </a:cubicBezTo>
                  <a:cubicBezTo>
                    <a:pt x="149" y="109"/>
                    <a:pt x="149" y="106"/>
                    <a:pt x="149" y="104"/>
                  </a:cubicBezTo>
                  <a:cubicBezTo>
                    <a:pt x="148" y="102"/>
                    <a:pt x="145" y="101"/>
                    <a:pt x="141" y="98"/>
                  </a:cubicBezTo>
                  <a:cubicBezTo>
                    <a:pt x="137" y="95"/>
                    <a:pt x="135" y="98"/>
                    <a:pt x="134" y="100"/>
                  </a:cubicBezTo>
                  <a:cubicBezTo>
                    <a:pt x="133" y="103"/>
                    <a:pt x="132" y="105"/>
                    <a:pt x="134" y="108"/>
                  </a:cubicBezTo>
                  <a:cubicBezTo>
                    <a:pt x="135" y="110"/>
                    <a:pt x="135" y="113"/>
                    <a:pt x="133" y="118"/>
                  </a:cubicBezTo>
                  <a:cubicBezTo>
                    <a:pt x="131" y="122"/>
                    <a:pt x="128" y="127"/>
                    <a:pt x="122" y="128"/>
                  </a:cubicBezTo>
                  <a:cubicBezTo>
                    <a:pt x="115" y="128"/>
                    <a:pt x="111" y="123"/>
                    <a:pt x="109" y="117"/>
                  </a:cubicBezTo>
                  <a:cubicBezTo>
                    <a:pt x="107" y="111"/>
                    <a:pt x="105" y="91"/>
                    <a:pt x="104" y="86"/>
                  </a:cubicBezTo>
                  <a:cubicBezTo>
                    <a:pt x="104" y="82"/>
                    <a:pt x="104" y="78"/>
                    <a:pt x="104" y="72"/>
                  </a:cubicBezTo>
                  <a:cubicBezTo>
                    <a:pt x="104" y="65"/>
                    <a:pt x="103" y="65"/>
                    <a:pt x="101" y="63"/>
                  </a:cubicBezTo>
                  <a:cubicBezTo>
                    <a:pt x="99" y="61"/>
                    <a:pt x="99" y="60"/>
                    <a:pt x="94" y="59"/>
                  </a:cubicBezTo>
                  <a:cubicBezTo>
                    <a:pt x="90" y="58"/>
                    <a:pt x="89" y="61"/>
                    <a:pt x="88" y="63"/>
                  </a:cubicBezTo>
                  <a:cubicBezTo>
                    <a:pt x="87" y="64"/>
                    <a:pt x="86" y="67"/>
                    <a:pt x="81" y="66"/>
                  </a:cubicBezTo>
                  <a:cubicBezTo>
                    <a:pt x="77" y="65"/>
                    <a:pt x="75" y="62"/>
                    <a:pt x="73" y="58"/>
                  </a:cubicBezTo>
                  <a:cubicBezTo>
                    <a:pt x="70" y="55"/>
                    <a:pt x="68" y="53"/>
                    <a:pt x="65" y="54"/>
                  </a:cubicBezTo>
                  <a:cubicBezTo>
                    <a:pt x="62" y="55"/>
                    <a:pt x="63" y="58"/>
                    <a:pt x="64" y="62"/>
                  </a:cubicBezTo>
                  <a:cubicBezTo>
                    <a:pt x="64" y="65"/>
                    <a:pt x="64" y="69"/>
                    <a:pt x="63" y="71"/>
                  </a:cubicBezTo>
                  <a:cubicBezTo>
                    <a:pt x="61" y="74"/>
                    <a:pt x="58" y="74"/>
                    <a:pt x="56" y="75"/>
                  </a:cubicBezTo>
                  <a:cubicBezTo>
                    <a:pt x="53" y="76"/>
                    <a:pt x="56" y="77"/>
                    <a:pt x="58" y="78"/>
                  </a:cubicBezTo>
                  <a:cubicBezTo>
                    <a:pt x="60" y="79"/>
                    <a:pt x="62" y="81"/>
                    <a:pt x="63" y="85"/>
                  </a:cubicBezTo>
                  <a:cubicBezTo>
                    <a:pt x="63" y="89"/>
                    <a:pt x="61" y="104"/>
                    <a:pt x="61" y="109"/>
                  </a:cubicBezTo>
                  <a:cubicBezTo>
                    <a:pt x="60" y="115"/>
                    <a:pt x="56" y="128"/>
                    <a:pt x="55" y="130"/>
                  </a:cubicBezTo>
                  <a:cubicBezTo>
                    <a:pt x="54" y="132"/>
                    <a:pt x="51" y="135"/>
                    <a:pt x="49" y="136"/>
                  </a:cubicBezTo>
                  <a:cubicBezTo>
                    <a:pt x="47" y="136"/>
                    <a:pt x="44" y="136"/>
                    <a:pt x="42" y="139"/>
                  </a:cubicBezTo>
                  <a:cubicBezTo>
                    <a:pt x="40" y="142"/>
                    <a:pt x="37" y="143"/>
                    <a:pt x="34" y="143"/>
                  </a:cubicBezTo>
                  <a:cubicBezTo>
                    <a:pt x="32" y="142"/>
                    <a:pt x="30" y="140"/>
                    <a:pt x="28" y="139"/>
                  </a:cubicBezTo>
                  <a:cubicBezTo>
                    <a:pt x="25" y="138"/>
                    <a:pt x="23" y="141"/>
                    <a:pt x="20" y="143"/>
                  </a:cubicBezTo>
                  <a:cubicBezTo>
                    <a:pt x="18" y="145"/>
                    <a:pt x="17" y="149"/>
                    <a:pt x="16" y="151"/>
                  </a:cubicBezTo>
                  <a:cubicBezTo>
                    <a:pt x="16" y="154"/>
                    <a:pt x="13" y="156"/>
                    <a:pt x="11" y="159"/>
                  </a:cubicBezTo>
                  <a:cubicBezTo>
                    <a:pt x="8" y="162"/>
                    <a:pt x="5" y="163"/>
                    <a:pt x="3" y="165"/>
                  </a:cubicBezTo>
                  <a:cubicBezTo>
                    <a:pt x="0" y="167"/>
                    <a:pt x="2" y="170"/>
                    <a:pt x="5" y="170"/>
                  </a:cubicBezTo>
                  <a:cubicBezTo>
                    <a:pt x="9" y="170"/>
                    <a:pt x="10" y="171"/>
                    <a:pt x="11" y="173"/>
                  </a:cubicBezTo>
                  <a:cubicBezTo>
                    <a:pt x="12" y="175"/>
                    <a:pt x="14" y="181"/>
                    <a:pt x="14" y="185"/>
                  </a:cubicBezTo>
                  <a:cubicBezTo>
                    <a:pt x="14" y="189"/>
                    <a:pt x="12" y="191"/>
                    <a:pt x="12" y="196"/>
                  </a:cubicBezTo>
                  <a:cubicBezTo>
                    <a:pt x="15" y="195"/>
                    <a:pt x="17" y="194"/>
                    <a:pt x="20" y="195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7C68F9D-31C4-9388-5F5D-1E5F333A2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0" y="5187951"/>
              <a:ext cx="644525" cy="1046163"/>
            </a:xfrm>
            <a:custGeom>
              <a:avLst/>
              <a:gdLst>
                <a:gd name="T0" fmla="*/ 142 w 172"/>
                <a:gd name="T1" fmla="*/ 255 h 279"/>
                <a:gd name="T2" fmla="*/ 143 w 172"/>
                <a:gd name="T3" fmla="*/ 243 h 279"/>
                <a:gd name="T4" fmla="*/ 142 w 172"/>
                <a:gd name="T5" fmla="*/ 230 h 279"/>
                <a:gd name="T6" fmla="*/ 140 w 172"/>
                <a:gd name="T7" fmla="*/ 220 h 279"/>
                <a:gd name="T8" fmla="*/ 140 w 172"/>
                <a:gd name="T9" fmla="*/ 213 h 279"/>
                <a:gd name="T10" fmla="*/ 133 w 172"/>
                <a:gd name="T11" fmla="*/ 199 h 279"/>
                <a:gd name="T12" fmla="*/ 129 w 172"/>
                <a:gd name="T13" fmla="*/ 185 h 279"/>
                <a:gd name="T14" fmla="*/ 136 w 172"/>
                <a:gd name="T15" fmla="*/ 162 h 279"/>
                <a:gd name="T16" fmla="*/ 147 w 172"/>
                <a:gd name="T17" fmla="*/ 153 h 279"/>
                <a:gd name="T18" fmla="*/ 145 w 172"/>
                <a:gd name="T19" fmla="*/ 131 h 279"/>
                <a:gd name="T20" fmla="*/ 148 w 172"/>
                <a:gd name="T21" fmla="*/ 127 h 279"/>
                <a:gd name="T22" fmla="*/ 151 w 172"/>
                <a:gd name="T23" fmla="*/ 123 h 279"/>
                <a:gd name="T24" fmla="*/ 149 w 172"/>
                <a:gd name="T25" fmla="*/ 108 h 279"/>
                <a:gd name="T26" fmla="*/ 157 w 172"/>
                <a:gd name="T27" fmla="*/ 102 h 279"/>
                <a:gd name="T28" fmla="*/ 154 w 172"/>
                <a:gd name="T29" fmla="*/ 90 h 279"/>
                <a:gd name="T30" fmla="*/ 157 w 172"/>
                <a:gd name="T31" fmla="*/ 62 h 279"/>
                <a:gd name="T32" fmla="*/ 164 w 172"/>
                <a:gd name="T33" fmla="*/ 49 h 279"/>
                <a:gd name="T34" fmla="*/ 165 w 172"/>
                <a:gd name="T35" fmla="*/ 36 h 279"/>
                <a:gd name="T36" fmla="*/ 171 w 172"/>
                <a:gd name="T37" fmla="*/ 26 h 279"/>
                <a:gd name="T38" fmla="*/ 156 w 172"/>
                <a:gd name="T39" fmla="*/ 12 h 279"/>
                <a:gd name="T40" fmla="*/ 148 w 172"/>
                <a:gd name="T41" fmla="*/ 4 h 279"/>
                <a:gd name="T42" fmla="*/ 134 w 172"/>
                <a:gd name="T43" fmla="*/ 13 h 279"/>
                <a:gd name="T44" fmla="*/ 116 w 172"/>
                <a:gd name="T45" fmla="*/ 14 h 279"/>
                <a:gd name="T46" fmla="*/ 108 w 172"/>
                <a:gd name="T47" fmla="*/ 14 h 279"/>
                <a:gd name="T48" fmla="*/ 98 w 172"/>
                <a:gd name="T49" fmla="*/ 4 h 279"/>
                <a:gd name="T50" fmla="*/ 87 w 172"/>
                <a:gd name="T51" fmla="*/ 9 h 279"/>
                <a:gd name="T52" fmla="*/ 70 w 172"/>
                <a:gd name="T53" fmla="*/ 11 h 279"/>
                <a:gd name="T54" fmla="*/ 61 w 172"/>
                <a:gd name="T55" fmla="*/ 12 h 279"/>
                <a:gd name="T56" fmla="*/ 54 w 172"/>
                <a:gd name="T57" fmla="*/ 8 h 279"/>
                <a:gd name="T58" fmla="*/ 45 w 172"/>
                <a:gd name="T59" fmla="*/ 13 h 279"/>
                <a:gd name="T60" fmla="*/ 33 w 172"/>
                <a:gd name="T61" fmla="*/ 12 h 279"/>
                <a:gd name="T62" fmla="*/ 43 w 172"/>
                <a:gd name="T63" fmla="*/ 24 h 279"/>
                <a:gd name="T64" fmla="*/ 42 w 172"/>
                <a:gd name="T65" fmla="*/ 49 h 279"/>
                <a:gd name="T66" fmla="*/ 30 w 172"/>
                <a:gd name="T67" fmla="*/ 81 h 279"/>
                <a:gd name="T68" fmla="*/ 6 w 172"/>
                <a:gd name="T69" fmla="*/ 88 h 279"/>
                <a:gd name="T70" fmla="*/ 2 w 172"/>
                <a:gd name="T71" fmla="*/ 99 h 279"/>
                <a:gd name="T72" fmla="*/ 14 w 172"/>
                <a:gd name="T73" fmla="*/ 111 h 279"/>
                <a:gd name="T74" fmla="*/ 26 w 172"/>
                <a:gd name="T75" fmla="*/ 104 h 279"/>
                <a:gd name="T76" fmla="*/ 47 w 172"/>
                <a:gd name="T77" fmla="*/ 127 h 279"/>
                <a:gd name="T78" fmla="*/ 42 w 172"/>
                <a:gd name="T79" fmla="*/ 195 h 279"/>
                <a:gd name="T80" fmla="*/ 29 w 172"/>
                <a:gd name="T81" fmla="*/ 218 h 279"/>
                <a:gd name="T82" fmla="*/ 25 w 172"/>
                <a:gd name="T83" fmla="*/ 237 h 279"/>
                <a:gd name="T84" fmla="*/ 42 w 172"/>
                <a:gd name="T85" fmla="*/ 237 h 279"/>
                <a:gd name="T86" fmla="*/ 50 w 172"/>
                <a:gd name="T87" fmla="*/ 238 h 279"/>
                <a:gd name="T88" fmla="*/ 55 w 172"/>
                <a:gd name="T89" fmla="*/ 242 h 279"/>
                <a:gd name="T90" fmla="*/ 65 w 172"/>
                <a:gd name="T91" fmla="*/ 246 h 279"/>
                <a:gd name="T92" fmla="*/ 85 w 172"/>
                <a:gd name="T93" fmla="*/ 254 h 279"/>
                <a:gd name="T94" fmla="*/ 95 w 172"/>
                <a:gd name="T95" fmla="*/ 258 h 279"/>
                <a:gd name="T96" fmla="*/ 103 w 172"/>
                <a:gd name="T97" fmla="*/ 271 h 279"/>
                <a:gd name="T98" fmla="*/ 123 w 172"/>
                <a:gd name="T99" fmla="*/ 277 h 279"/>
                <a:gd name="T100" fmla="*/ 135 w 172"/>
                <a:gd name="T101" fmla="*/ 269 h 279"/>
                <a:gd name="T102" fmla="*/ 143 w 172"/>
                <a:gd name="T10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279">
                  <a:moveTo>
                    <a:pt x="143" y="261"/>
                  </a:moveTo>
                  <a:cubicBezTo>
                    <a:pt x="143" y="259"/>
                    <a:pt x="142" y="257"/>
                    <a:pt x="142" y="255"/>
                  </a:cubicBezTo>
                  <a:cubicBezTo>
                    <a:pt x="143" y="252"/>
                    <a:pt x="146" y="251"/>
                    <a:pt x="147" y="248"/>
                  </a:cubicBezTo>
                  <a:cubicBezTo>
                    <a:pt x="147" y="245"/>
                    <a:pt x="145" y="244"/>
                    <a:pt x="143" y="243"/>
                  </a:cubicBezTo>
                  <a:cubicBezTo>
                    <a:pt x="140" y="241"/>
                    <a:pt x="140" y="241"/>
                    <a:pt x="141" y="237"/>
                  </a:cubicBezTo>
                  <a:cubicBezTo>
                    <a:pt x="141" y="235"/>
                    <a:pt x="140" y="232"/>
                    <a:pt x="142" y="230"/>
                  </a:cubicBezTo>
                  <a:cubicBezTo>
                    <a:pt x="143" y="228"/>
                    <a:pt x="149" y="227"/>
                    <a:pt x="145" y="224"/>
                  </a:cubicBezTo>
                  <a:cubicBezTo>
                    <a:pt x="143" y="222"/>
                    <a:pt x="140" y="225"/>
                    <a:pt x="140" y="220"/>
                  </a:cubicBezTo>
                  <a:cubicBezTo>
                    <a:pt x="142" y="220"/>
                    <a:pt x="143" y="219"/>
                    <a:pt x="143" y="217"/>
                  </a:cubicBezTo>
                  <a:cubicBezTo>
                    <a:pt x="143" y="214"/>
                    <a:pt x="142" y="215"/>
                    <a:pt x="140" y="213"/>
                  </a:cubicBezTo>
                  <a:cubicBezTo>
                    <a:pt x="137" y="211"/>
                    <a:pt x="135" y="208"/>
                    <a:pt x="134" y="204"/>
                  </a:cubicBezTo>
                  <a:cubicBezTo>
                    <a:pt x="133" y="202"/>
                    <a:pt x="133" y="200"/>
                    <a:pt x="133" y="199"/>
                  </a:cubicBezTo>
                  <a:cubicBezTo>
                    <a:pt x="132" y="196"/>
                    <a:pt x="130" y="196"/>
                    <a:pt x="129" y="194"/>
                  </a:cubicBezTo>
                  <a:cubicBezTo>
                    <a:pt x="127" y="191"/>
                    <a:pt x="126" y="186"/>
                    <a:pt x="129" y="185"/>
                  </a:cubicBezTo>
                  <a:cubicBezTo>
                    <a:pt x="129" y="181"/>
                    <a:pt x="134" y="177"/>
                    <a:pt x="135" y="174"/>
                  </a:cubicBezTo>
                  <a:cubicBezTo>
                    <a:pt x="136" y="171"/>
                    <a:pt x="134" y="166"/>
                    <a:pt x="136" y="162"/>
                  </a:cubicBezTo>
                  <a:cubicBezTo>
                    <a:pt x="137" y="161"/>
                    <a:pt x="139" y="161"/>
                    <a:pt x="141" y="160"/>
                  </a:cubicBezTo>
                  <a:cubicBezTo>
                    <a:pt x="144" y="158"/>
                    <a:pt x="145" y="156"/>
                    <a:pt x="147" y="153"/>
                  </a:cubicBezTo>
                  <a:cubicBezTo>
                    <a:pt x="149" y="149"/>
                    <a:pt x="151" y="144"/>
                    <a:pt x="150" y="140"/>
                  </a:cubicBezTo>
                  <a:cubicBezTo>
                    <a:pt x="149" y="136"/>
                    <a:pt x="142" y="135"/>
                    <a:pt x="145" y="131"/>
                  </a:cubicBezTo>
                  <a:cubicBezTo>
                    <a:pt x="145" y="130"/>
                    <a:pt x="147" y="130"/>
                    <a:pt x="148" y="130"/>
                  </a:cubicBezTo>
                  <a:cubicBezTo>
                    <a:pt x="148" y="129"/>
                    <a:pt x="148" y="128"/>
                    <a:pt x="148" y="127"/>
                  </a:cubicBezTo>
                  <a:cubicBezTo>
                    <a:pt x="149" y="126"/>
                    <a:pt x="149" y="125"/>
                    <a:pt x="149" y="125"/>
                  </a:cubicBezTo>
                  <a:cubicBezTo>
                    <a:pt x="150" y="124"/>
                    <a:pt x="151" y="124"/>
                    <a:pt x="151" y="123"/>
                  </a:cubicBezTo>
                  <a:cubicBezTo>
                    <a:pt x="152" y="118"/>
                    <a:pt x="144" y="118"/>
                    <a:pt x="143" y="115"/>
                  </a:cubicBezTo>
                  <a:cubicBezTo>
                    <a:pt x="141" y="111"/>
                    <a:pt x="145" y="108"/>
                    <a:pt x="149" y="108"/>
                  </a:cubicBezTo>
                  <a:cubicBezTo>
                    <a:pt x="152" y="108"/>
                    <a:pt x="154" y="110"/>
                    <a:pt x="157" y="110"/>
                  </a:cubicBezTo>
                  <a:cubicBezTo>
                    <a:pt x="158" y="107"/>
                    <a:pt x="157" y="105"/>
                    <a:pt x="157" y="102"/>
                  </a:cubicBezTo>
                  <a:cubicBezTo>
                    <a:pt x="156" y="99"/>
                    <a:pt x="156" y="99"/>
                    <a:pt x="155" y="97"/>
                  </a:cubicBezTo>
                  <a:cubicBezTo>
                    <a:pt x="154" y="94"/>
                    <a:pt x="154" y="93"/>
                    <a:pt x="154" y="90"/>
                  </a:cubicBezTo>
                  <a:cubicBezTo>
                    <a:pt x="154" y="83"/>
                    <a:pt x="150" y="78"/>
                    <a:pt x="154" y="70"/>
                  </a:cubicBezTo>
                  <a:cubicBezTo>
                    <a:pt x="156" y="67"/>
                    <a:pt x="157" y="65"/>
                    <a:pt x="157" y="62"/>
                  </a:cubicBezTo>
                  <a:cubicBezTo>
                    <a:pt x="156" y="60"/>
                    <a:pt x="154" y="56"/>
                    <a:pt x="156" y="54"/>
                  </a:cubicBezTo>
                  <a:cubicBezTo>
                    <a:pt x="157" y="51"/>
                    <a:pt x="162" y="51"/>
                    <a:pt x="164" y="49"/>
                  </a:cubicBezTo>
                  <a:cubicBezTo>
                    <a:pt x="165" y="47"/>
                    <a:pt x="165" y="46"/>
                    <a:pt x="166" y="45"/>
                  </a:cubicBezTo>
                  <a:cubicBezTo>
                    <a:pt x="165" y="42"/>
                    <a:pt x="165" y="39"/>
                    <a:pt x="165" y="36"/>
                  </a:cubicBezTo>
                  <a:cubicBezTo>
                    <a:pt x="166" y="34"/>
                    <a:pt x="166" y="31"/>
                    <a:pt x="167" y="30"/>
                  </a:cubicBezTo>
                  <a:cubicBezTo>
                    <a:pt x="168" y="28"/>
                    <a:pt x="170" y="28"/>
                    <a:pt x="171" y="26"/>
                  </a:cubicBezTo>
                  <a:cubicBezTo>
                    <a:pt x="172" y="23"/>
                    <a:pt x="171" y="17"/>
                    <a:pt x="169" y="15"/>
                  </a:cubicBezTo>
                  <a:cubicBezTo>
                    <a:pt x="165" y="11"/>
                    <a:pt x="159" y="15"/>
                    <a:pt x="156" y="12"/>
                  </a:cubicBezTo>
                  <a:cubicBezTo>
                    <a:pt x="155" y="11"/>
                    <a:pt x="155" y="2"/>
                    <a:pt x="155" y="0"/>
                  </a:cubicBezTo>
                  <a:cubicBezTo>
                    <a:pt x="151" y="0"/>
                    <a:pt x="150" y="1"/>
                    <a:pt x="148" y="4"/>
                  </a:cubicBezTo>
                  <a:cubicBezTo>
                    <a:pt x="146" y="7"/>
                    <a:pt x="144" y="9"/>
                    <a:pt x="141" y="11"/>
                  </a:cubicBezTo>
                  <a:cubicBezTo>
                    <a:pt x="139" y="13"/>
                    <a:pt x="136" y="12"/>
                    <a:pt x="134" y="13"/>
                  </a:cubicBezTo>
                  <a:cubicBezTo>
                    <a:pt x="130" y="14"/>
                    <a:pt x="129" y="18"/>
                    <a:pt x="124" y="16"/>
                  </a:cubicBezTo>
                  <a:cubicBezTo>
                    <a:pt x="121" y="15"/>
                    <a:pt x="120" y="13"/>
                    <a:pt x="116" y="14"/>
                  </a:cubicBezTo>
                  <a:cubicBezTo>
                    <a:pt x="114" y="15"/>
                    <a:pt x="115" y="16"/>
                    <a:pt x="113" y="16"/>
                  </a:cubicBezTo>
                  <a:cubicBezTo>
                    <a:pt x="111" y="16"/>
                    <a:pt x="110" y="15"/>
                    <a:pt x="108" y="14"/>
                  </a:cubicBezTo>
                  <a:cubicBezTo>
                    <a:pt x="106" y="13"/>
                    <a:pt x="104" y="10"/>
                    <a:pt x="101" y="9"/>
                  </a:cubicBezTo>
                  <a:cubicBezTo>
                    <a:pt x="98" y="8"/>
                    <a:pt x="98" y="7"/>
                    <a:pt x="98" y="4"/>
                  </a:cubicBezTo>
                  <a:cubicBezTo>
                    <a:pt x="95" y="4"/>
                    <a:pt x="91" y="3"/>
                    <a:pt x="88" y="5"/>
                  </a:cubicBezTo>
                  <a:cubicBezTo>
                    <a:pt x="87" y="6"/>
                    <a:pt x="88" y="8"/>
                    <a:pt x="87" y="9"/>
                  </a:cubicBezTo>
                  <a:cubicBezTo>
                    <a:pt x="86" y="10"/>
                    <a:pt x="83" y="11"/>
                    <a:pt x="82" y="11"/>
                  </a:cubicBezTo>
                  <a:cubicBezTo>
                    <a:pt x="79" y="12"/>
                    <a:pt x="74" y="12"/>
                    <a:pt x="70" y="11"/>
                  </a:cubicBezTo>
                  <a:cubicBezTo>
                    <a:pt x="68" y="11"/>
                    <a:pt x="68" y="10"/>
                    <a:pt x="65" y="10"/>
                  </a:cubicBezTo>
                  <a:cubicBezTo>
                    <a:pt x="64" y="11"/>
                    <a:pt x="62" y="12"/>
                    <a:pt x="61" y="12"/>
                  </a:cubicBezTo>
                  <a:cubicBezTo>
                    <a:pt x="60" y="12"/>
                    <a:pt x="58" y="12"/>
                    <a:pt x="57" y="11"/>
                  </a:cubicBezTo>
                  <a:cubicBezTo>
                    <a:pt x="55" y="10"/>
                    <a:pt x="55" y="9"/>
                    <a:pt x="54" y="8"/>
                  </a:cubicBezTo>
                  <a:cubicBezTo>
                    <a:pt x="52" y="6"/>
                    <a:pt x="47" y="5"/>
                    <a:pt x="45" y="9"/>
                  </a:cubicBezTo>
                  <a:cubicBezTo>
                    <a:pt x="45" y="10"/>
                    <a:pt x="46" y="12"/>
                    <a:pt x="45" y="13"/>
                  </a:cubicBezTo>
                  <a:cubicBezTo>
                    <a:pt x="43" y="14"/>
                    <a:pt x="43" y="12"/>
                    <a:pt x="41" y="11"/>
                  </a:cubicBezTo>
                  <a:cubicBezTo>
                    <a:pt x="38" y="10"/>
                    <a:pt x="36" y="11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4" y="18"/>
                    <a:pt x="39" y="19"/>
                    <a:pt x="43" y="24"/>
                  </a:cubicBezTo>
                  <a:cubicBezTo>
                    <a:pt x="47" y="29"/>
                    <a:pt x="45" y="33"/>
                    <a:pt x="44" y="37"/>
                  </a:cubicBezTo>
                  <a:cubicBezTo>
                    <a:pt x="43" y="41"/>
                    <a:pt x="42" y="45"/>
                    <a:pt x="42" y="49"/>
                  </a:cubicBezTo>
                  <a:cubicBezTo>
                    <a:pt x="41" y="54"/>
                    <a:pt x="39" y="56"/>
                    <a:pt x="39" y="62"/>
                  </a:cubicBezTo>
                  <a:cubicBezTo>
                    <a:pt x="38" y="68"/>
                    <a:pt x="34" y="74"/>
                    <a:pt x="30" y="81"/>
                  </a:cubicBezTo>
                  <a:cubicBezTo>
                    <a:pt x="27" y="88"/>
                    <a:pt x="20" y="93"/>
                    <a:pt x="16" y="94"/>
                  </a:cubicBezTo>
                  <a:cubicBezTo>
                    <a:pt x="12" y="95"/>
                    <a:pt x="9" y="92"/>
                    <a:pt x="6" y="88"/>
                  </a:cubicBezTo>
                  <a:cubicBezTo>
                    <a:pt x="3" y="84"/>
                    <a:pt x="0" y="87"/>
                    <a:pt x="1" y="90"/>
                  </a:cubicBezTo>
                  <a:cubicBezTo>
                    <a:pt x="1" y="92"/>
                    <a:pt x="1" y="97"/>
                    <a:pt x="2" y="99"/>
                  </a:cubicBezTo>
                  <a:cubicBezTo>
                    <a:pt x="4" y="101"/>
                    <a:pt x="5" y="104"/>
                    <a:pt x="7" y="108"/>
                  </a:cubicBezTo>
                  <a:cubicBezTo>
                    <a:pt x="9" y="111"/>
                    <a:pt x="10" y="110"/>
                    <a:pt x="14" y="111"/>
                  </a:cubicBezTo>
                  <a:cubicBezTo>
                    <a:pt x="18" y="111"/>
                    <a:pt x="20" y="111"/>
                    <a:pt x="22" y="109"/>
                  </a:cubicBezTo>
                  <a:cubicBezTo>
                    <a:pt x="25" y="107"/>
                    <a:pt x="24" y="104"/>
                    <a:pt x="26" y="104"/>
                  </a:cubicBezTo>
                  <a:cubicBezTo>
                    <a:pt x="31" y="103"/>
                    <a:pt x="33" y="105"/>
                    <a:pt x="37" y="108"/>
                  </a:cubicBezTo>
                  <a:cubicBezTo>
                    <a:pt x="42" y="111"/>
                    <a:pt x="45" y="118"/>
                    <a:pt x="47" y="127"/>
                  </a:cubicBezTo>
                  <a:cubicBezTo>
                    <a:pt x="50" y="135"/>
                    <a:pt x="49" y="144"/>
                    <a:pt x="49" y="155"/>
                  </a:cubicBezTo>
                  <a:cubicBezTo>
                    <a:pt x="50" y="167"/>
                    <a:pt x="43" y="190"/>
                    <a:pt x="42" y="195"/>
                  </a:cubicBezTo>
                  <a:cubicBezTo>
                    <a:pt x="41" y="200"/>
                    <a:pt x="38" y="205"/>
                    <a:pt x="33" y="208"/>
                  </a:cubicBezTo>
                  <a:cubicBezTo>
                    <a:pt x="28" y="212"/>
                    <a:pt x="30" y="214"/>
                    <a:pt x="29" y="218"/>
                  </a:cubicBezTo>
                  <a:cubicBezTo>
                    <a:pt x="28" y="222"/>
                    <a:pt x="29" y="223"/>
                    <a:pt x="28" y="227"/>
                  </a:cubicBezTo>
                  <a:cubicBezTo>
                    <a:pt x="28" y="231"/>
                    <a:pt x="26" y="233"/>
                    <a:pt x="25" y="237"/>
                  </a:cubicBezTo>
                  <a:cubicBezTo>
                    <a:pt x="28" y="237"/>
                    <a:pt x="32" y="238"/>
                    <a:pt x="35" y="238"/>
                  </a:cubicBezTo>
                  <a:cubicBezTo>
                    <a:pt x="37" y="238"/>
                    <a:pt x="40" y="238"/>
                    <a:pt x="42" y="237"/>
                  </a:cubicBezTo>
                  <a:cubicBezTo>
                    <a:pt x="45" y="237"/>
                    <a:pt x="45" y="235"/>
                    <a:pt x="48" y="233"/>
                  </a:cubicBezTo>
                  <a:cubicBezTo>
                    <a:pt x="50" y="235"/>
                    <a:pt x="50" y="236"/>
                    <a:pt x="50" y="238"/>
                  </a:cubicBezTo>
                  <a:cubicBezTo>
                    <a:pt x="51" y="239"/>
                    <a:pt x="50" y="241"/>
                    <a:pt x="51" y="241"/>
                  </a:cubicBezTo>
                  <a:cubicBezTo>
                    <a:pt x="52" y="242"/>
                    <a:pt x="54" y="242"/>
                    <a:pt x="55" y="242"/>
                  </a:cubicBezTo>
                  <a:cubicBezTo>
                    <a:pt x="57" y="243"/>
                    <a:pt x="57" y="245"/>
                    <a:pt x="59" y="246"/>
                  </a:cubicBezTo>
                  <a:cubicBezTo>
                    <a:pt x="61" y="247"/>
                    <a:pt x="64" y="248"/>
                    <a:pt x="65" y="246"/>
                  </a:cubicBezTo>
                  <a:cubicBezTo>
                    <a:pt x="69" y="254"/>
                    <a:pt x="77" y="250"/>
                    <a:pt x="84" y="251"/>
                  </a:cubicBezTo>
                  <a:cubicBezTo>
                    <a:pt x="85" y="252"/>
                    <a:pt x="85" y="253"/>
                    <a:pt x="85" y="254"/>
                  </a:cubicBezTo>
                  <a:cubicBezTo>
                    <a:pt x="87" y="254"/>
                    <a:pt x="88" y="254"/>
                    <a:pt x="89" y="255"/>
                  </a:cubicBezTo>
                  <a:cubicBezTo>
                    <a:pt x="92" y="256"/>
                    <a:pt x="92" y="257"/>
                    <a:pt x="95" y="258"/>
                  </a:cubicBezTo>
                  <a:cubicBezTo>
                    <a:pt x="99" y="259"/>
                    <a:pt x="101" y="262"/>
                    <a:pt x="102" y="266"/>
                  </a:cubicBezTo>
                  <a:cubicBezTo>
                    <a:pt x="103" y="268"/>
                    <a:pt x="102" y="270"/>
                    <a:pt x="103" y="271"/>
                  </a:cubicBezTo>
                  <a:cubicBezTo>
                    <a:pt x="104" y="273"/>
                    <a:pt x="107" y="273"/>
                    <a:pt x="109" y="273"/>
                  </a:cubicBezTo>
                  <a:cubicBezTo>
                    <a:pt x="114" y="275"/>
                    <a:pt x="117" y="279"/>
                    <a:pt x="123" y="277"/>
                  </a:cubicBezTo>
                  <a:cubicBezTo>
                    <a:pt x="125" y="276"/>
                    <a:pt x="126" y="274"/>
                    <a:pt x="128" y="273"/>
                  </a:cubicBezTo>
                  <a:cubicBezTo>
                    <a:pt x="132" y="272"/>
                    <a:pt x="133" y="273"/>
                    <a:pt x="135" y="269"/>
                  </a:cubicBezTo>
                  <a:cubicBezTo>
                    <a:pt x="138" y="265"/>
                    <a:pt x="139" y="264"/>
                    <a:pt x="143" y="263"/>
                  </a:cubicBezTo>
                  <a:cubicBezTo>
                    <a:pt x="143" y="263"/>
                    <a:pt x="143" y="262"/>
                    <a:pt x="143" y="26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E71F135-9D47-CE25-4969-BECEE268D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5" y="5237163"/>
              <a:ext cx="719138" cy="1071563"/>
            </a:xfrm>
            <a:custGeom>
              <a:avLst/>
              <a:gdLst>
                <a:gd name="T0" fmla="*/ 176 w 192"/>
                <a:gd name="T1" fmla="*/ 138 h 286"/>
                <a:gd name="T2" fmla="*/ 174 w 192"/>
                <a:gd name="T3" fmla="*/ 95 h 286"/>
                <a:gd name="T4" fmla="*/ 168 w 192"/>
                <a:gd name="T5" fmla="*/ 73 h 286"/>
                <a:gd name="T6" fmla="*/ 158 w 192"/>
                <a:gd name="T7" fmla="*/ 52 h 286"/>
                <a:gd name="T8" fmla="*/ 153 w 192"/>
                <a:gd name="T9" fmla="*/ 37 h 286"/>
                <a:gd name="T10" fmla="*/ 137 w 192"/>
                <a:gd name="T11" fmla="*/ 0 h 286"/>
                <a:gd name="T12" fmla="*/ 124 w 192"/>
                <a:gd name="T13" fmla="*/ 4 h 286"/>
                <a:gd name="T14" fmla="*/ 111 w 192"/>
                <a:gd name="T15" fmla="*/ 10 h 286"/>
                <a:gd name="T16" fmla="*/ 89 w 192"/>
                <a:gd name="T17" fmla="*/ 12 h 286"/>
                <a:gd name="T18" fmla="*/ 77 w 192"/>
                <a:gd name="T19" fmla="*/ 16 h 286"/>
                <a:gd name="T20" fmla="*/ 63 w 192"/>
                <a:gd name="T21" fmla="*/ 23 h 286"/>
                <a:gd name="T22" fmla="*/ 54 w 192"/>
                <a:gd name="T23" fmla="*/ 33 h 286"/>
                <a:gd name="T24" fmla="*/ 40 w 192"/>
                <a:gd name="T25" fmla="*/ 32 h 286"/>
                <a:gd name="T26" fmla="*/ 30 w 192"/>
                <a:gd name="T27" fmla="*/ 41 h 286"/>
                <a:gd name="T28" fmla="*/ 28 w 192"/>
                <a:gd name="T29" fmla="*/ 57 h 286"/>
                <a:gd name="T30" fmla="*/ 29 w 192"/>
                <a:gd name="T31" fmla="*/ 84 h 286"/>
                <a:gd name="T32" fmla="*/ 31 w 192"/>
                <a:gd name="T33" fmla="*/ 97 h 286"/>
                <a:gd name="T34" fmla="*/ 17 w 192"/>
                <a:gd name="T35" fmla="*/ 102 h 286"/>
                <a:gd name="T36" fmla="*/ 23 w 192"/>
                <a:gd name="T37" fmla="*/ 112 h 286"/>
                <a:gd name="T38" fmla="*/ 22 w 192"/>
                <a:gd name="T39" fmla="*/ 117 h 286"/>
                <a:gd name="T40" fmla="*/ 24 w 192"/>
                <a:gd name="T41" fmla="*/ 127 h 286"/>
                <a:gd name="T42" fmla="*/ 15 w 192"/>
                <a:gd name="T43" fmla="*/ 147 h 286"/>
                <a:gd name="T44" fmla="*/ 9 w 192"/>
                <a:gd name="T45" fmla="*/ 161 h 286"/>
                <a:gd name="T46" fmla="*/ 3 w 192"/>
                <a:gd name="T47" fmla="*/ 181 h 286"/>
                <a:gd name="T48" fmla="*/ 8 w 192"/>
                <a:gd name="T49" fmla="*/ 191 h 286"/>
                <a:gd name="T50" fmla="*/ 17 w 192"/>
                <a:gd name="T51" fmla="*/ 204 h 286"/>
                <a:gd name="T52" fmla="*/ 19 w 192"/>
                <a:gd name="T53" fmla="*/ 211 h 286"/>
                <a:gd name="T54" fmla="*/ 15 w 192"/>
                <a:gd name="T55" fmla="*/ 224 h 286"/>
                <a:gd name="T56" fmla="*/ 21 w 192"/>
                <a:gd name="T57" fmla="*/ 235 h 286"/>
                <a:gd name="T58" fmla="*/ 17 w 192"/>
                <a:gd name="T59" fmla="*/ 248 h 286"/>
                <a:gd name="T60" fmla="*/ 19 w 192"/>
                <a:gd name="T61" fmla="*/ 250 h 286"/>
                <a:gd name="T62" fmla="*/ 30 w 192"/>
                <a:gd name="T63" fmla="*/ 256 h 286"/>
                <a:gd name="T64" fmla="*/ 47 w 192"/>
                <a:gd name="T65" fmla="*/ 262 h 286"/>
                <a:gd name="T66" fmla="*/ 57 w 192"/>
                <a:gd name="T67" fmla="*/ 264 h 286"/>
                <a:gd name="T68" fmla="*/ 62 w 192"/>
                <a:gd name="T69" fmla="*/ 274 h 286"/>
                <a:gd name="T70" fmla="*/ 72 w 192"/>
                <a:gd name="T71" fmla="*/ 282 h 286"/>
                <a:gd name="T72" fmla="*/ 86 w 192"/>
                <a:gd name="T73" fmla="*/ 276 h 286"/>
                <a:gd name="T74" fmla="*/ 101 w 192"/>
                <a:gd name="T75" fmla="*/ 280 h 286"/>
                <a:gd name="T76" fmla="*/ 110 w 192"/>
                <a:gd name="T77" fmla="*/ 258 h 286"/>
                <a:gd name="T78" fmla="*/ 128 w 192"/>
                <a:gd name="T79" fmla="*/ 248 h 286"/>
                <a:gd name="T80" fmla="*/ 136 w 192"/>
                <a:gd name="T81" fmla="*/ 249 h 286"/>
                <a:gd name="T82" fmla="*/ 139 w 192"/>
                <a:gd name="T83" fmla="*/ 248 h 286"/>
                <a:gd name="T84" fmla="*/ 139 w 192"/>
                <a:gd name="T85" fmla="*/ 248 h 286"/>
                <a:gd name="T86" fmla="*/ 144 w 192"/>
                <a:gd name="T87" fmla="*/ 246 h 286"/>
                <a:gd name="T88" fmla="*/ 148 w 192"/>
                <a:gd name="T89" fmla="*/ 240 h 286"/>
                <a:gd name="T90" fmla="*/ 155 w 192"/>
                <a:gd name="T91" fmla="*/ 234 h 286"/>
                <a:gd name="T92" fmla="*/ 164 w 192"/>
                <a:gd name="T93" fmla="*/ 229 h 286"/>
                <a:gd name="T94" fmla="*/ 159 w 192"/>
                <a:gd name="T95" fmla="*/ 220 h 286"/>
                <a:gd name="T96" fmla="*/ 166 w 192"/>
                <a:gd name="T97" fmla="*/ 215 h 286"/>
                <a:gd name="T98" fmla="*/ 163 w 192"/>
                <a:gd name="T99" fmla="*/ 210 h 286"/>
                <a:gd name="T100" fmla="*/ 167 w 192"/>
                <a:gd name="T101" fmla="*/ 205 h 286"/>
                <a:gd name="T102" fmla="*/ 166 w 192"/>
                <a:gd name="T103" fmla="*/ 201 h 286"/>
                <a:gd name="T104" fmla="*/ 170 w 192"/>
                <a:gd name="T105" fmla="*/ 191 h 286"/>
                <a:gd name="T106" fmla="*/ 173 w 192"/>
                <a:gd name="T107" fmla="*/ 184 h 286"/>
                <a:gd name="T108" fmla="*/ 173 w 192"/>
                <a:gd name="T109" fmla="*/ 175 h 286"/>
                <a:gd name="T110" fmla="*/ 184 w 192"/>
                <a:gd name="T111" fmla="*/ 170 h 286"/>
                <a:gd name="T112" fmla="*/ 179 w 192"/>
                <a:gd name="T113" fmla="*/ 163 h 286"/>
                <a:gd name="T114" fmla="*/ 181 w 192"/>
                <a:gd name="T115" fmla="*/ 14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2" h="286">
                  <a:moveTo>
                    <a:pt x="181" y="141"/>
                  </a:moveTo>
                  <a:cubicBezTo>
                    <a:pt x="182" y="133"/>
                    <a:pt x="179" y="135"/>
                    <a:pt x="176" y="138"/>
                  </a:cubicBezTo>
                  <a:cubicBezTo>
                    <a:pt x="173" y="142"/>
                    <a:pt x="172" y="136"/>
                    <a:pt x="175" y="125"/>
                  </a:cubicBezTo>
                  <a:cubicBezTo>
                    <a:pt x="177" y="114"/>
                    <a:pt x="176" y="99"/>
                    <a:pt x="174" y="95"/>
                  </a:cubicBezTo>
                  <a:cubicBezTo>
                    <a:pt x="173" y="92"/>
                    <a:pt x="169" y="89"/>
                    <a:pt x="171" y="84"/>
                  </a:cubicBezTo>
                  <a:cubicBezTo>
                    <a:pt x="173" y="79"/>
                    <a:pt x="170" y="73"/>
                    <a:pt x="168" y="73"/>
                  </a:cubicBezTo>
                  <a:cubicBezTo>
                    <a:pt x="166" y="72"/>
                    <a:pt x="165" y="69"/>
                    <a:pt x="161" y="66"/>
                  </a:cubicBezTo>
                  <a:cubicBezTo>
                    <a:pt x="156" y="63"/>
                    <a:pt x="152" y="54"/>
                    <a:pt x="158" y="52"/>
                  </a:cubicBezTo>
                  <a:cubicBezTo>
                    <a:pt x="163" y="49"/>
                    <a:pt x="160" y="45"/>
                    <a:pt x="156" y="44"/>
                  </a:cubicBezTo>
                  <a:cubicBezTo>
                    <a:pt x="152" y="42"/>
                    <a:pt x="149" y="40"/>
                    <a:pt x="153" y="37"/>
                  </a:cubicBezTo>
                  <a:cubicBezTo>
                    <a:pt x="157" y="33"/>
                    <a:pt x="155" y="30"/>
                    <a:pt x="152" y="23"/>
                  </a:cubicBezTo>
                  <a:cubicBezTo>
                    <a:pt x="150" y="19"/>
                    <a:pt x="143" y="9"/>
                    <a:pt x="137" y="0"/>
                  </a:cubicBezTo>
                  <a:cubicBezTo>
                    <a:pt x="137" y="0"/>
                    <a:pt x="136" y="1"/>
                    <a:pt x="136" y="1"/>
                  </a:cubicBezTo>
                  <a:cubicBezTo>
                    <a:pt x="133" y="1"/>
                    <a:pt x="126" y="1"/>
                    <a:pt x="124" y="4"/>
                  </a:cubicBezTo>
                  <a:cubicBezTo>
                    <a:pt x="122" y="7"/>
                    <a:pt x="124" y="11"/>
                    <a:pt x="119" y="12"/>
                  </a:cubicBezTo>
                  <a:cubicBezTo>
                    <a:pt x="115" y="13"/>
                    <a:pt x="114" y="11"/>
                    <a:pt x="111" y="10"/>
                  </a:cubicBezTo>
                  <a:cubicBezTo>
                    <a:pt x="103" y="7"/>
                    <a:pt x="101" y="20"/>
                    <a:pt x="93" y="14"/>
                  </a:cubicBezTo>
                  <a:cubicBezTo>
                    <a:pt x="92" y="13"/>
                    <a:pt x="92" y="12"/>
                    <a:pt x="89" y="12"/>
                  </a:cubicBezTo>
                  <a:cubicBezTo>
                    <a:pt x="88" y="12"/>
                    <a:pt x="87" y="12"/>
                    <a:pt x="86" y="13"/>
                  </a:cubicBezTo>
                  <a:cubicBezTo>
                    <a:pt x="83" y="14"/>
                    <a:pt x="80" y="15"/>
                    <a:pt x="77" y="16"/>
                  </a:cubicBezTo>
                  <a:cubicBezTo>
                    <a:pt x="75" y="17"/>
                    <a:pt x="73" y="19"/>
                    <a:pt x="70" y="20"/>
                  </a:cubicBezTo>
                  <a:cubicBezTo>
                    <a:pt x="68" y="21"/>
                    <a:pt x="65" y="21"/>
                    <a:pt x="63" y="23"/>
                  </a:cubicBezTo>
                  <a:cubicBezTo>
                    <a:pt x="60" y="25"/>
                    <a:pt x="61" y="26"/>
                    <a:pt x="59" y="29"/>
                  </a:cubicBezTo>
                  <a:cubicBezTo>
                    <a:pt x="58" y="31"/>
                    <a:pt x="56" y="32"/>
                    <a:pt x="54" y="33"/>
                  </a:cubicBezTo>
                  <a:cubicBezTo>
                    <a:pt x="51" y="35"/>
                    <a:pt x="46" y="38"/>
                    <a:pt x="42" y="35"/>
                  </a:cubicBezTo>
                  <a:cubicBezTo>
                    <a:pt x="41" y="34"/>
                    <a:pt x="41" y="33"/>
                    <a:pt x="40" y="32"/>
                  </a:cubicBezTo>
                  <a:cubicBezTo>
                    <a:pt x="39" y="33"/>
                    <a:pt x="39" y="34"/>
                    <a:pt x="38" y="36"/>
                  </a:cubicBezTo>
                  <a:cubicBezTo>
                    <a:pt x="36" y="38"/>
                    <a:pt x="31" y="38"/>
                    <a:pt x="30" y="41"/>
                  </a:cubicBezTo>
                  <a:cubicBezTo>
                    <a:pt x="28" y="43"/>
                    <a:pt x="30" y="47"/>
                    <a:pt x="31" y="49"/>
                  </a:cubicBezTo>
                  <a:cubicBezTo>
                    <a:pt x="31" y="52"/>
                    <a:pt x="30" y="54"/>
                    <a:pt x="28" y="57"/>
                  </a:cubicBezTo>
                  <a:cubicBezTo>
                    <a:pt x="24" y="65"/>
                    <a:pt x="28" y="70"/>
                    <a:pt x="28" y="77"/>
                  </a:cubicBezTo>
                  <a:cubicBezTo>
                    <a:pt x="28" y="80"/>
                    <a:pt x="28" y="81"/>
                    <a:pt x="29" y="84"/>
                  </a:cubicBezTo>
                  <a:cubicBezTo>
                    <a:pt x="30" y="86"/>
                    <a:pt x="30" y="86"/>
                    <a:pt x="31" y="89"/>
                  </a:cubicBezTo>
                  <a:cubicBezTo>
                    <a:pt x="31" y="92"/>
                    <a:pt x="32" y="94"/>
                    <a:pt x="31" y="97"/>
                  </a:cubicBezTo>
                  <a:cubicBezTo>
                    <a:pt x="28" y="97"/>
                    <a:pt x="26" y="95"/>
                    <a:pt x="23" y="95"/>
                  </a:cubicBezTo>
                  <a:cubicBezTo>
                    <a:pt x="19" y="95"/>
                    <a:pt x="15" y="98"/>
                    <a:pt x="17" y="102"/>
                  </a:cubicBezTo>
                  <a:cubicBezTo>
                    <a:pt x="18" y="105"/>
                    <a:pt x="26" y="105"/>
                    <a:pt x="25" y="110"/>
                  </a:cubicBezTo>
                  <a:cubicBezTo>
                    <a:pt x="25" y="111"/>
                    <a:pt x="24" y="111"/>
                    <a:pt x="23" y="112"/>
                  </a:cubicBezTo>
                  <a:cubicBezTo>
                    <a:pt x="23" y="112"/>
                    <a:pt x="23" y="113"/>
                    <a:pt x="22" y="114"/>
                  </a:cubicBezTo>
                  <a:cubicBezTo>
                    <a:pt x="22" y="115"/>
                    <a:pt x="22" y="116"/>
                    <a:pt x="22" y="117"/>
                  </a:cubicBezTo>
                  <a:cubicBezTo>
                    <a:pt x="21" y="117"/>
                    <a:pt x="19" y="117"/>
                    <a:pt x="19" y="118"/>
                  </a:cubicBezTo>
                  <a:cubicBezTo>
                    <a:pt x="16" y="122"/>
                    <a:pt x="23" y="123"/>
                    <a:pt x="24" y="127"/>
                  </a:cubicBezTo>
                  <a:cubicBezTo>
                    <a:pt x="25" y="131"/>
                    <a:pt x="23" y="136"/>
                    <a:pt x="21" y="140"/>
                  </a:cubicBezTo>
                  <a:cubicBezTo>
                    <a:pt x="19" y="143"/>
                    <a:pt x="18" y="145"/>
                    <a:pt x="15" y="147"/>
                  </a:cubicBezTo>
                  <a:cubicBezTo>
                    <a:pt x="13" y="148"/>
                    <a:pt x="11" y="148"/>
                    <a:pt x="10" y="149"/>
                  </a:cubicBezTo>
                  <a:cubicBezTo>
                    <a:pt x="8" y="153"/>
                    <a:pt x="10" y="158"/>
                    <a:pt x="9" y="161"/>
                  </a:cubicBezTo>
                  <a:cubicBezTo>
                    <a:pt x="8" y="164"/>
                    <a:pt x="3" y="168"/>
                    <a:pt x="3" y="172"/>
                  </a:cubicBezTo>
                  <a:cubicBezTo>
                    <a:pt x="0" y="173"/>
                    <a:pt x="1" y="178"/>
                    <a:pt x="3" y="181"/>
                  </a:cubicBezTo>
                  <a:cubicBezTo>
                    <a:pt x="4" y="183"/>
                    <a:pt x="6" y="183"/>
                    <a:pt x="7" y="186"/>
                  </a:cubicBezTo>
                  <a:cubicBezTo>
                    <a:pt x="7" y="187"/>
                    <a:pt x="7" y="189"/>
                    <a:pt x="8" y="191"/>
                  </a:cubicBezTo>
                  <a:cubicBezTo>
                    <a:pt x="9" y="195"/>
                    <a:pt x="11" y="198"/>
                    <a:pt x="14" y="200"/>
                  </a:cubicBezTo>
                  <a:cubicBezTo>
                    <a:pt x="16" y="202"/>
                    <a:pt x="17" y="201"/>
                    <a:pt x="17" y="204"/>
                  </a:cubicBezTo>
                  <a:cubicBezTo>
                    <a:pt x="17" y="206"/>
                    <a:pt x="16" y="207"/>
                    <a:pt x="14" y="207"/>
                  </a:cubicBezTo>
                  <a:cubicBezTo>
                    <a:pt x="14" y="212"/>
                    <a:pt x="17" y="209"/>
                    <a:pt x="19" y="211"/>
                  </a:cubicBezTo>
                  <a:cubicBezTo>
                    <a:pt x="23" y="214"/>
                    <a:pt x="17" y="215"/>
                    <a:pt x="16" y="217"/>
                  </a:cubicBezTo>
                  <a:cubicBezTo>
                    <a:pt x="14" y="219"/>
                    <a:pt x="15" y="222"/>
                    <a:pt x="15" y="224"/>
                  </a:cubicBezTo>
                  <a:cubicBezTo>
                    <a:pt x="14" y="228"/>
                    <a:pt x="14" y="228"/>
                    <a:pt x="17" y="230"/>
                  </a:cubicBezTo>
                  <a:cubicBezTo>
                    <a:pt x="19" y="231"/>
                    <a:pt x="21" y="232"/>
                    <a:pt x="21" y="235"/>
                  </a:cubicBezTo>
                  <a:cubicBezTo>
                    <a:pt x="20" y="238"/>
                    <a:pt x="17" y="239"/>
                    <a:pt x="16" y="242"/>
                  </a:cubicBezTo>
                  <a:cubicBezTo>
                    <a:pt x="16" y="244"/>
                    <a:pt x="17" y="246"/>
                    <a:pt x="17" y="248"/>
                  </a:cubicBezTo>
                  <a:cubicBezTo>
                    <a:pt x="17" y="249"/>
                    <a:pt x="17" y="250"/>
                    <a:pt x="17" y="250"/>
                  </a:cubicBezTo>
                  <a:cubicBezTo>
                    <a:pt x="18" y="250"/>
                    <a:pt x="18" y="250"/>
                    <a:pt x="19" y="250"/>
                  </a:cubicBezTo>
                  <a:cubicBezTo>
                    <a:pt x="21" y="250"/>
                    <a:pt x="23" y="250"/>
                    <a:pt x="25" y="251"/>
                  </a:cubicBezTo>
                  <a:cubicBezTo>
                    <a:pt x="27" y="252"/>
                    <a:pt x="27" y="255"/>
                    <a:pt x="30" y="256"/>
                  </a:cubicBezTo>
                  <a:cubicBezTo>
                    <a:pt x="34" y="258"/>
                    <a:pt x="40" y="256"/>
                    <a:pt x="45" y="259"/>
                  </a:cubicBezTo>
                  <a:cubicBezTo>
                    <a:pt x="46" y="260"/>
                    <a:pt x="45" y="262"/>
                    <a:pt x="47" y="262"/>
                  </a:cubicBezTo>
                  <a:cubicBezTo>
                    <a:pt x="48" y="263"/>
                    <a:pt x="49" y="262"/>
                    <a:pt x="50" y="263"/>
                  </a:cubicBezTo>
                  <a:cubicBezTo>
                    <a:pt x="52" y="263"/>
                    <a:pt x="55" y="263"/>
                    <a:pt x="57" y="264"/>
                  </a:cubicBezTo>
                  <a:cubicBezTo>
                    <a:pt x="61" y="264"/>
                    <a:pt x="67" y="263"/>
                    <a:pt x="66" y="270"/>
                  </a:cubicBezTo>
                  <a:cubicBezTo>
                    <a:pt x="65" y="271"/>
                    <a:pt x="63" y="272"/>
                    <a:pt x="62" y="274"/>
                  </a:cubicBezTo>
                  <a:cubicBezTo>
                    <a:pt x="62" y="276"/>
                    <a:pt x="65" y="278"/>
                    <a:pt x="66" y="279"/>
                  </a:cubicBezTo>
                  <a:cubicBezTo>
                    <a:pt x="68" y="280"/>
                    <a:pt x="70" y="281"/>
                    <a:pt x="72" y="282"/>
                  </a:cubicBezTo>
                  <a:cubicBezTo>
                    <a:pt x="73" y="283"/>
                    <a:pt x="75" y="285"/>
                    <a:pt x="77" y="285"/>
                  </a:cubicBezTo>
                  <a:cubicBezTo>
                    <a:pt x="83" y="286"/>
                    <a:pt x="81" y="278"/>
                    <a:pt x="86" y="276"/>
                  </a:cubicBezTo>
                  <a:cubicBezTo>
                    <a:pt x="88" y="276"/>
                    <a:pt x="93" y="276"/>
                    <a:pt x="95" y="276"/>
                  </a:cubicBezTo>
                  <a:cubicBezTo>
                    <a:pt x="98" y="277"/>
                    <a:pt x="99" y="280"/>
                    <a:pt x="101" y="280"/>
                  </a:cubicBezTo>
                  <a:cubicBezTo>
                    <a:pt x="105" y="282"/>
                    <a:pt x="105" y="273"/>
                    <a:pt x="106" y="271"/>
                  </a:cubicBezTo>
                  <a:cubicBezTo>
                    <a:pt x="107" y="266"/>
                    <a:pt x="109" y="263"/>
                    <a:pt x="110" y="258"/>
                  </a:cubicBezTo>
                  <a:cubicBezTo>
                    <a:pt x="111" y="252"/>
                    <a:pt x="112" y="243"/>
                    <a:pt x="120" y="245"/>
                  </a:cubicBezTo>
                  <a:cubicBezTo>
                    <a:pt x="123" y="245"/>
                    <a:pt x="126" y="246"/>
                    <a:pt x="128" y="248"/>
                  </a:cubicBezTo>
                  <a:cubicBezTo>
                    <a:pt x="128" y="246"/>
                    <a:pt x="129" y="245"/>
                    <a:pt x="130" y="245"/>
                  </a:cubicBezTo>
                  <a:cubicBezTo>
                    <a:pt x="133" y="244"/>
                    <a:pt x="135" y="247"/>
                    <a:pt x="136" y="249"/>
                  </a:cubicBezTo>
                  <a:cubicBezTo>
                    <a:pt x="137" y="253"/>
                    <a:pt x="137" y="251"/>
                    <a:pt x="140" y="249"/>
                  </a:cubicBezTo>
                  <a:cubicBezTo>
                    <a:pt x="140" y="249"/>
                    <a:pt x="139" y="249"/>
                    <a:pt x="139" y="248"/>
                  </a:cubicBezTo>
                  <a:cubicBezTo>
                    <a:pt x="139" y="249"/>
                    <a:pt x="139" y="249"/>
                    <a:pt x="138" y="248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40" y="248"/>
                    <a:pt x="141" y="247"/>
                    <a:pt x="142" y="247"/>
                  </a:cubicBezTo>
                  <a:cubicBezTo>
                    <a:pt x="143" y="246"/>
                    <a:pt x="143" y="246"/>
                    <a:pt x="144" y="246"/>
                  </a:cubicBezTo>
                  <a:cubicBezTo>
                    <a:pt x="144" y="245"/>
                    <a:pt x="144" y="243"/>
                    <a:pt x="144" y="243"/>
                  </a:cubicBezTo>
                  <a:cubicBezTo>
                    <a:pt x="145" y="241"/>
                    <a:pt x="146" y="241"/>
                    <a:pt x="148" y="240"/>
                  </a:cubicBezTo>
                  <a:cubicBezTo>
                    <a:pt x="149" y="239"/>
                    <a:pt x="150" y="236"/>
                    <a:pt x="152" y="238"/>
                  </a:cubicBezTo>
                  <a:cubicBezTo>
                    <a:pt x="153" y="236"/>
                    <a:pt x="155" y="236"/>
                    <a:pt x="155" y="234"/>
                  </a:cubicBezTo>
                  <a:cubicBezTo>
                    <a:pt x="155" y="232"/>
                    <a:pt x="155" y="229"/>
                    <a:pt x="155" y="227"/>
                  </a:cubicBezTo>
                  <a:cubicBezTo>
                    <a:pt x="157" y="228"/>
                    <a:pt x="163" y="231"/>
                    <a:pt x="164" y="229"/>
                  </a:cubicBezTo>
                  <a:cubicBezTo>
                    <a:pt x="166" y="225"/>
                    <a:pt x="153" y="224"/>
                    <a:pt x="158" y="220"/>
                  </a:cubicBezTo>
                  <a:cubicBezTo>
                    <a:pt x="158" y="220"/>
                    <a:pt x="159" y="220"/>
                    <a:pt x="159" y="220"/>
                  </a:cubicBezTo>
                  <a:cubicBezTo>
                    <a:pt x="159" y="217"/>
                    <a:pt x="169" y="220"/>
                    <a:pt x="168" y="215"/>
                  </a:cubicBezTo>
                  <a:cubicBezTo>
                    <a:pt x="167" y="215"/>
                    <a:pt x="167" y="215"/>
                    <a:pt x="166" y="215"/>
                  </a:cubicBezTo>
                  <a:cubicBezTo>
                    <a:pt x="165" y="214"/>
                    <a:pt x="163" y="215"/>
                    <a:pt x="162" y="213"/>
                  </a:cubicBezTo>
                  <a:cubicBezTo>
                    <a:pt x="161" y="211"/>
                    <a:pt x="161" y="210"/>
                    <a:pt x="163" y="210"/>
                  </a:cubicBezTo>
                  <a:cubicBezTo>
                    <a:pt x="165" y="209"/>
                    <a:pt x="165" y="210"/>
                    <a:pt x="167" y="208"/>
                  </a:cubicBezTo>
                  <a:cubicBezTo>
                    <a:pt x="168" y="207"/>
                    <a:pt x="168" y="206"/>
                    <a:pt x="167" y="205"/>
                  </a:cubicBezTo>
                  <a:cubicBezTo>
                    <a:pt x="167" y="204"/>
                    <a:pt x="166" y="203"/>
                    <a:pt x="166" y="203"/>
                  </a:cubicBezTo>
                  <a:cubicBezTo>
                    <a:pt x="166" y="202"/>
                    <a:pt x="166" y="201"/>
                    <a:pt x="166" y="201"/>
                  </a:cubicBezTo>
                  <a:cubicBezTo>
                    <a:pt x="166" y="199"/>
                    <a:pt x="165" y="196"/>
                    <a:pt x="166" y="194"/>
                  </a:cubicBezTo>
                  <a:cubicBezTo>
                    <a:pt x="167" y="193"/>
                    <a:pt x="169" y="193"/>
                    <a:pt x="170" y="191"/>
                  </a:cubicBezTo>
                  <a:cubicBezTo>
                    <a:pt x="170" y="189"/>
                    <a:pt x="169" y="188"/>
                    <a:pt x="170" y="187"/>
                  </a:cubicBezTo>
                  <a:cubicBezTo>
                    <a:pt x="171" y="185"/>
                    <a:pt x="173" y="186"/>
                    <a:pt x="173" y="184"/>
                  </a:cubicBezTo>
                  <a:cubicBezTo>
                    <a:pt x="172" y="182"/>
                    <a:pt x="170" y="181"/>
                    <a:pt x="170" y="179"/>
                  </a:cubicBezTo>
                  <a:cubicBezTo>
                    <a:pt x="170" y="177"/>
                    <a:pt x="171" y="175"/>
                    <a:pt x="173" y="175"/>
                  </a:cubicBezTo>
                  <a:cubicBezTo>
                    <a:pt x="175" y="174"/>
                    <a:pt x="175" y="176"/>
                    <a:pt x="177" y="175"/>
                  </a:cubicBezTo>
                  <a:cubicBezTo>
                    <a:pt x="180" y="175"/>
                    <a:pt x="183" y="173"/>
                    <a:pt x="184" y="170"/>
                  </a:cubicBezTo>
                  <a:cubicBezTo>
                    <a:pt x="184" y="168"/>
                    <a:pt x="184" y="165"/>
                    <a:pt x="183" y="164"/>
                  </a:cubicBezTo>
                  <a:cubicBezTo>
                    <a:pt x="182" y="163"/>
                    <a:pt x="181" y="163"/>
                    <a:pt x="179" y="163"/>
                  </a:cubicBezTo>
                  <a:cubicBezTo>
                    <a:pt x="179" y="158"/>
                    <a:pt x="181" y="157"/>
                    <a:pt x="185" y="155"/>
                  </a:cubicBezTo>
                  <a:cubicBezTo>
                    <a:pt x="192" y="151"/>
                    <a:pt x="181" y="146"/>
                    <a:pt x="181" y="14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3959C25-1CEA-87B2-DA4E-833D7A40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38" y="6061076"/>
              <a:ext cx="536575" cy="881063"/>
            </a:xfrm>
            <a:custGeom>
              <a:avLst/>
              <a:gdLst>
                <a:gd name="T0" fmla="*/ 101 w 143"/>
                <a:gd name="T1" fmla="*/ 182 h 235"/>
                <a:gd name="T2" fmla="*/ 115 w 143"/>
                <a:gd name="T3" fmla="*/ 173 h 235"/>
                <a:gd name="T4" fmla="*/ 121 w 143"/>
                <a:gd name="T5" fmla="*/ 149 h 235"/>
                <a:gd name="T6" fmla="*/ 125 w 143"/>
                <a:gd name="T7" fmla="*/ 144 h 235"/>
                <a:gd name="T8" fmla="*/ 128 w 143"/>
                <a:gd name="T9" fmla="*/ 136 h 235"/>
                <a:gd name="T10" fmla="*/ 134 w 143"/>
                <a:gd name="T11" fmla="*/ 127 h 235"/>
                <a:gd name="T12" fmla="*/ 140 w 143"/>
                <a:gd name="T13" fmla="*/ 113 h 235"/>
                <a:gd name="T14" fmla="*/ 133 w 143"/>
                <a:gd name="T15" fmla="*/ 94 h 235"/>
                <a:gd name="T16" fmla="*/ 135 w 143"/>
                <a:gd name="T17" fmla="*/ 82 h 235"/>
                <a:gd name="T18" fmla="*/ 139 w 143"/>
                <a:gd name="T19" fmla="*/ 72 h 235"/>
                <a:gd name="T20" fmla="*/ 138 w 143"/>
                <a:gd name="T21" fmla="*/ 58 h 235"/>
                <a:gd name="T22" fmla="*/ 133 w 143"/>
                <a:gd name="T23" fmla="*/ 49 h 235"/>
                <a:gd name="T24" fmla="*/ 127 w 143"/>
                <a:gd name="T25" fmla="*/ 40 h 235"/>
                <a:gd name="T26" fmla="*/ 120 w 143"/>
                <a:gd name="T27" fmla="*/ 33 h 235"/>
                <a:gd name="T28" fmla="*/ 107 w 143"/>
                <a:gd name="T29" fmla="*/ 22 h 235"/>
                <a:gd name="T30" fmla="*/ 102 w 143"/>
                <a:gd name="T31" fmla="*/ 18 h 235"/>
                <a:gd name="T32" fmla="*/ 77 w 143"/>
                <a:gd name="T33" fmla="*/ 13 h 235"/>
                <a:gd name="T34" fmla="*/ 69 w 143"/>
                <a:gd name="T35" fmla="*/ 8 h 235"/>
                <a:gd name="T36" fmla="*/ 66 w 143"/>
                <a:gd name="T37" fmla="*/ 0 h 235"/>
                <a:gd name="T38" fmla="*/ 53 w 143"/>
                <a:gd name="T39" fmla="*/ 5 h 235"/>
                <a:gd name="T40" fmla="*/ 43 w 143"/>
                <a:gd name="T41" fmla="*/ 5 h 235"/>
                <a:gd name="T42" fmla="*/ 36 w 143"/>
                <a:gd name="T43" fmla="*/ 30 h 235"/>
                <a:gd name="T44" fmla="*/ 18 w 143"/>
                <a:gd name="T45" fmla="*/ 70 h 235"/>
                <a:gd name="T46" fmla="*/ 0 w 143"/>
                <a:gd name="T47" fmla="*/ 99 h 235"/>
                <a:gd name="T48" fmla="*/ 19 w 143"/>
                <a:gd name="T49" fmla="*/ 106 h 235"/>
                <a:gd name="T50" fmla="*/ 41 w 143"/>
                <a:gd name="T51" fmla="*/ 136 h 235"/>
                <a:gd name="T52" fmla="*/ 37 w 143"/>
                <a:gd name="T53" fmla="*/ 153 h 235"/>
                <a:gd name="T54" fmla="*/ 26 w 143"/>
                <a:gd name="T55" fmla="*/ 159 h 235"/>
                <a:gd name="T56" fmla="*/ 19 w 143"/>
                <a:gd name="T57" fmla="*/ 166 h 235"/>
                <a:gd name="T58" fmla="*/ 18 w 143"/>
                <a:gd name="T59" fmla="*/ 178 h 235"/>
                <a:gd name="T60" fmla="*/ 13 w 143"/>
                <a:gd name="T61" fmla="*/ 191 h 235"/>
                <a:gd name="T62" fmla="*/ 13 w 143"/>
                <a:gd name="T63" fmla="*/ 197 h 235"/>
                <a:gd name="T64" fmla="*/ 14 w 143"/>
                <a:gd name="T65" fmla="*/ 214 h 235"/>
                <a:gd name="T66" fmla="*/ 24 w 143"/>
                <a:gd name="T67" fmla="*/ 220 h 235"/>
                <a:gd name="T68" fmla="*/ 46 w 143"/>
                <a:gd name="T69" fmla="*/ 221 h 235"/>
                <a:gd name="T70" fmla="*/ 63 w 143"/>
                <a:gd name="T71" fmla="*/ 231 h 235"/>
                <a:gd name="T72" fmla="*/ 72 w 143"/>
                <a:gd name="T73" fmla="*/ 233 h 235"/>
                <a:gd name="T74" fmla="*/ 83 w 143"/>
                <a:gd name="T75" fmla="*/ 232 h 235"/>
                <a:gd name="T76" fmla="*/ 97 w 143"/>
                <a:gd name="T77" fmla="*/ 220 h 235"/>
                <a:gd name="T78" fmla="*/ 94 w 143"/>
                <a:gd name="T79" fmla="*/ 208 h 235"/>
                <a:gd name="T80" fmla="*/ 96 w 143"/>
                <a:gd name="T81" fmla="*/ 19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235">
                  <a:moveTo>
                    <a:pt x="96" y="182"/>
                  </a:moveTo>
                  <a:cubicBezTo>
                    <a:pt x="97" y="181"/>
                    <a:pt x="100" y="182"/>
                    <a:pt x="101" y="182"/>
                  </a:cubicBezTo>
                  <a:cubicBezTo>
                    <a:pt x="104" y="182"/>
                    <a:pt x="105" y="181"/>
                    <a:pt x="108" y="180"/>
                  </a:cubicBezTo>
                  <a:cubicBezTo>
                    <a:pt x="113" y="179"/>
                    <a:pt x="113" y="178"/>
                    <a:pt x="115" y="173"/>
                  </a:cubicBezTo>
                  <a:cubicBezTo>
                    <a:pt x="116" y="169"/>
                    <a:pt x="119" y="165"/>
                    <a:pt x="121" y="160"/>
                  </a:cubicBezTo>
                  <a:cubicBezTo>
                    <a:pt x="122" y="157"/>
                    <a:pt x="121" y="153"/>
                    <a:pt x="121" y="149"/>
                  </a:cubicBezTo>
                  <a:cubicBezTo>
                    <a:pt x="121" y="146"/>
                    <a:pt x="120" y="146"/>
                    <a:pt x="122" y="144"/>
                  </a:cubicBezTo>
                  <a:cubicBezTo>
                    <a:pt x="123" y="144"/>
                    <a:pt x="124" y="144"/>
                    <a:pt x="125" y="144"/>
                  </a:cubicBezTo>
                  <a:cubicBezTo>
                    <a:pt x="125" y="143"/>
                    <a:pt x="125" y="142"/>
                    <a:pt x="125" y="141"/>
                  </a:cubicBezTo>
                  <a:cubicBezTo>
                    <a:pt x="126" y="140"/>
                    <a:pt x="128" y="138"/>
                    <a:pt x="128" y="136"/>
                  </a:cubicBezTo>
                  <a:cubicBezTo>
                    <a:pt x="129" y="134"/>
                    <a:pt x="128" y="133"/>
                    <a:pt x="129" y="131"/>
                  </a:cubicBezTo>
                  <a:cubicBezTo>
                    <a:pt x="131" y="129"/>
                    <a:pt x="133" y="129"/>
                    <a:pt x="134" y="127"/>
                  </a:cubicBezTo>
                  <a:cubicBezTo>
                    <a:pt x="136" y="125"/>
                    <a:pt x="134" y="123"/>
                    <a:pt x="135" y="121"/>
                  </a:cubicBezTo>
                  <a:cubicBezTo>
                    <a:pt x="135" y="117"/>
                    <a:pt x="140" y="118"/>
                    <a:pt x="140" y="113"/>
                  </a:cubicBezTo>
                  <a:cubicBezTo>
                    <a:pt x="139" y="107"/>
                    <a:pt x="130" y="109"/>
                    <a:pt x="132" y="102"/>
                  </a:cubicBezTo>
                  <a:cubicBezTo>
                    <a:pt x="132" y="99"/>
                    <a:pt x="134" y="98"/>
                    <a:pt x="133" y="94"/>
                  </a:cubicBezTo>
                  <a:cubicBezTo>
                    <a:pt x="133" y="91"/>
                    <a:pt x="130" y="89"/>
                    <a:pt x="130" y="86"/>
                  </a:cubicBezTo>
                  <a:cubicBezTo>
                    <a:pt x="130" y="83"/>
                    <a:pt x="132" y="83"/>
                    <a:pt x="135" y="82"/>
                  </a:cubicBezTo>
                  <a:cubicBezTo>
                    <a:pt x="138" y="82"/>
                    <a:pt x="139" y="82"/>
                    <a:pt x="139" y="78"/>
                  </a:cubicBezTo>
                  <a:cubicBezTo>
                    <a:pt x="139" y="76"/>
                    <a:pt x="139" y="74"/>
                    <a:pt x="139" y="72"/>
                  </a:cubicBezTo>
                  <a:cubicBezTo>
                    <a:pt x="139" y="70"/>
                    <a:pt x="140" y="68"/>
                    <a:pt x="141" y="66"/>
                  </a:cubicBezTo>
                  <a:cubicBezTo>
                    <a:pt x="143" y="61"/>
                    <a:pt x="139" y="62"/>
                    <a:pt x="138" y="58"/>
                  </a:cubicBezTo>
                  <a:cubicBezTo>
                    <a:pt x="137" y="56"/>
                    <a:pt x="138" y="54"/>
                    <a:pt x="138" y="53"/>
                  </a:cubicBezTo>
                  <a:cubicBezTo>
                    <a:pt x="137" y="51"/>
                    <a:pt x="134" y="50"/>
                    <a:pt x="133" y="49"/>
                  </a:cubicBezTo>
                  <a:cubicBezTo>
                    <a:pt x="130" y="47"/>
                    <a:pt x="131" y="45"/>
                    <a:pt x="131" y="42"/>
                  </a:cubicBezTo>
                  <a:cubicBezTo>
                    <a:pt x="130" y="42"/>
                    <a:pt x="128" y="41"/>
                    <a:pt x="127" y="40"/>
                  </a:cubicBezTo>
                  <a:cubicBezTo>
                    <a:pt x="125" y="40"/>
                    <a:pt x="122" y="40"/>
                    <a:pt x="121" y="38"/>
                  </a:cubicBezTo>
                  <a:cubicBezTo>
                    <a:pt x="120" y="37"/>
                    <a:pt x="121" y="35"/>
                    <a:pt x="120" y="33"/>
                  </a:cubicBezTo>
                  <a:cubicBezTo>
                    <a:pt x="119" y="29"/>
                    <a:pt x="117" y="26"/>
                    <a:pt x="113" y="25"/>
                  </a:cubicBezTo>
                  <a:cubicBezTo>
                    <a:pt x="110" y="24"/>
                    <a:pt x="110" y="23"/>
                    <a:pt x="107" y="22"/>
                  </a:cubicBezTo>
                  <a:cubicBezTo>
                    <a:pt x="106" y="21"/>
                    <a:pt x="105" y="21"/>
                    <a:pt x="103" y="21"/>
                  </a:cubicBezTo>
                  <a:cubicBezTo>
                    <a:pt x="103" y="20"/>
                    <a:pt x="103" y="19"/>
                    <a:pt x="102" y="18"/>
                  </a:cubicBezTo>
                  <a:cubicBezTo>
                    <a:pt x="95" y="17"/>
                    <a:pt x="87" y="21"/>
                    <a:pt x="83" y="13"/>
                  </a:cubicBezTo>
                  <a:cubicBezTo>
                    <a:pt x="82" y="15"/>
                    <a:pt x="79" y="14"/>
                    <a:pt x="77" y="13"/>
                  </a:cubicBezTo>
                  <a:cubicBezTo>
                    <a:pt x="75" y="12"/>
                    <a:pt x="75" y="10"/>
                    <a:pt x="73" y="9"/>
                  </a:cubicBezTo>
                  <a:cubicBezTo>
                    <a:pt x="72" y="9"/>
                    <a:pt x="70" y="9"/>
                    <a:pt x="69" y="8"/>
                  </a:cubicBezTo>
                  <a:cubicBezTo>
                    <a:pt x="68" y="8"/>
                    <a:pt x="69" y="6"/>
                    <a:pt x="68" y="5"/>
                  </a:cubicBezTo>
                  <a:cubicBezTo>
                    <a:pt x="68" y="3"/>
                    <a:pt x="68" y="2"/>
                    <a:pt x="66" y="0"/>
                  </a:cubicBezTo>
                  <a:cubicBezTo>
                    <a:pt x="63" y="2"/>
                    <a:pt x="63" y="4"/>
                    <a:pt x="60" y="4"/>
                  </a:cubicBezTo>
                  <a:cubicBezTo>
                    <a:pt x="58" y="5"/>
                    <a:pt x="55" y="5"/>
                    <a:pt x="53" y="5"/>
                  </a:cubicBezTo>
                  <a:cubicBezTo>
                    <a:pt x="50" y="5"/>
                    <a:pt x="46" y="4"/>
                    <a:pt x="43" y="4"/>
                  </a:cubicBezTo>
                  <a:cubicBezTo>
                    <a:pt x="43" y="4"/>
                    <a:pt x="43" y="4"/>
                    <a:pt x="43" y="5"/>
                  </a:cubicBezTo>
                  <a:cubicBezTo>
                    <a:pt x="42" y="9"/>
                    <a:pt x="43" y="11"/>
                    <a:pt x="42" y="16"/>
                  </a:cubicBezTo>
                  <a:cubicBezTo>
                    <a:pt x="40" y="20"/>
                    <a:pt x="38" y="25"/>
                    <a:pt x="36" y="30"/>
                  </a:cubicBezTo>
                  <a:cubicBezTo>
                    <a:pt x="35" y="36"/>
                    <a:pt x="32" y="43"/>
                    <a:pt x="30" y="52"/>
                  </a:cubicBezTo>
                  <a:cubicBezTo>
                    <a:pt x="28" y="61"/>
                    <a:pt x="22" y="67"/>
                    <a:pt x="18" y="70"/>
                  </a:cubicBezTo>
                  <a:cubicBezTo>
                    <a:pt x="14" y="74"/>
                    <a:pt x="8" y="78"/>
                    <a:pt x="6" y="85"/>
                  </a:cubicBezTo>
                  <a:cubicBezTo>
                    <a:pt x="3" y="90"/>
                    <a:pt x="1" y="95"/>
                    <a:pt x="0" y="99"/>
                  </a:cubicBezTo>
                  <a:cubicBezTo>
                    <a:pt x="3" y="101"/>
                    <a:pt x="6" y="102"/>
                    <a:pt x="8" y="103"/>
                  </a:cubicBezTo>
                  <a:cubicBezTo>
                    <a:pt x="11" y="105"/>
                    <a:pt x="15" y="105"/>
                    <a:pt x="19" y="106"/>
                  </a:cubicBezTo>
                  <a:cubicBezTo>
                    <a:pt x="27" y="109"/>
                    <a:pt x="20" y="120"/>
                    <a:pt x="22" y="126"/>
                  </a:cubicBezTo>
                  <a:cubicBezTo>
                    <a:pt x="26" y="135"/>
                    <a:pt x="35" y="131"/>
                    <a:pt x="41" y="136"/>
                  </a:cubicBezTo>
                  <a:cubicBezTo>
                    <a:pt x="43" y="139"/>
                    <a:pt x="46" y="143"/>
                    <a:pt x="45" y="146"/>
                  </a:cubicBezTo>
                  <a:cubicBezTo>
                    <a:pt x="44" y="151"/>
                    <a:pt x="40" y="150"/>
                    <a:pt x="37" y="153"/>
                  </a:cubicBezTo>
                  <a:cubicBezTo>
                    <a:pt x="36" y="154"/>
                    <a:pt x="36" y="156"/>
                    <a:pt x="33" y="157"/>
                  </a:cubicBezTo>
                  <a:cubicBezTo>
                    <a:pt x="32" y="158"/>
                    <a:pt x="28" y="159"/>
                    <a:pt x="26" y="159"/>
                  </a:cubicBezTo>
                  <a:cubicBezTo>
                    <a:pt x="24" y="159"/>
                    <a:pt x="22" y="158"/>
                    <a:pt x="21" y="160"/>
                  </a:cubicBezTo>
                  <a:cubicBezTo>
                    <a:pt x="19" y="161"/>
                    <a:pt x="19" y="165"/>
                    <a:pt x="19" y="166"/>
                  </a:cubicBezTo>
                  <a:cubicBezTo>
                    <a:pt x="19" y="166"/>
                    <a:pt x="19" y="166"/>
                    <a:pt x="19" y="165"/>
                  </a:cubicBezTo>
                  <a:cubicBezTo>
                    <a:pt x="19" y="170"/>
                    <a:pt x="19" y="174"/>
                    <a:pt x="18" y="178"/>
                  </a:cubicBezTo>
                  <a:cubicBezTo>
                    <a:pt x="17" y="180"/>
                    <a:pt x="17" y="183"/>
                    <a:pt x="16" y="185"/>
                  </a:cubicBezTo>
                  <a:cubicBezTo>
                    <a:pt x="15" y="187"/>
                    <a:pt x="13" y="188"/>
                    <a:pt x="13" y="191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3"/>
                    <a:pt x="13" y="195"/>
                    <a:pt x="13" y="197"/>
                  </a:cubicBezTo>
                  <a:cubicBezTo>
                    <a:pt x="12" y="199"/>
                    <a:pt x="11" y="201"/>
                    <a:pt x="11" y="203"/>
                  </a:cubicBezTo>
                  <a:cubicBezTo>
                    <a:pt x="10" y="207"/>
                    <a:pt x="11" y="211"/>
                    <a:pt x="14" y="214"/>
                  </a:cubicBezTo>
                  <a:cubicBezTo>
                    <a:pt x="16" y="215"/>
                    <a:pt x="18" y="215"/>
                    <a:pt x="20" y="216"/>
                  </a:cubicBezTo>
                  <a:cubicBezTo>
                    <a:pt x="21" y="217"/>
                    <a:pt x="22" y="219"/>
                    <a:pt x="24" y="220"/>
                  </a:cubicBezTo>
                  <a:cubicBezTo>
                    <a:pt x="27" y="223"/>
                    <a:pt x="31" y="222"/>
                    <a:pt x="35" y="222"/>
                  </a:cubicBezTo>
                  <a:cubicBezTo>
                    <a:pt x="39" y="222"/>
                    <a:pt x="42" y="222"/>
                    <a:pt x="46" y="221"/>
                  </a:cubicBezTo>
                  <a:cubicBezTo>
                    <a:pt x="51" y="221"/>
                    <a:pt x="53" y="221"/>
                    <a:pt x="55" y="226"/>
                  </a:cubicBezTo>
                  <a:cubicBezTo>
                    <a:pt x="57" y="229"/>
                    <a:pt x="58" y="232"/>
                    <a:pt x="63" y="231"/>
                  </a:cubicBezTo>
                  <a:cubicBezTo>
                    <a:pt x="65" y="230"/>
                    <a:pt x="66" y="228"/>
                    <a:pt x="68" y="229"/>
                  </a:cubicBezTo>
                  <a:cubicBezTo>
                    <a:pt x="70" y="229"/>
                    <a:pt x="71" y="232"/>
                    <a:pt x="72" y="233"/>
                  </a:cubicBezTo>
                  <a:cubicBezTo>
                    <a:pt x="74" y="234"/>
                    <a:pt x="76" y="235"/>
                    <a:pt x="77" y="235"/>
                  </a:cubicBezTo>
                  <a:cubicBezTo>
                    <a:pt x="80" y="235"/>
                    <a:pt x="80" y="233"/>
                    <a:pt x="83" y="232"/>
                  </a:cubicBezTo>
                  <a:cubicBezTo>
                    <a:pt x="86" y="231"/>
                    <a:pt x="91" y="234"/>
                    <a:pt x="94" y="231"/>
                  </a:cubicBezTo>
                  <a:cubicBezTo>
                    <a:pt x="96" y="229"/>
                    <a:pt x="97" y="223"/>
                    <a:pt x="97" y="220"/>
                  </a:cubicBezTo>
                  <a:cubicBezTo>
                    <a:pt x="96" y="219"/>
                    <a:pt x="95" y="217"/>
                    <a:pt x="94" y="215"/>
                  </a:cubicBezTo>
                  <a:cubicBezTo>
                    <a:pt x="94" y="213"/>
                    <a:pt x="94" y="210"/>
                    <a:pt x="94" y="208"/>
                  </a:cubicBezTo>
                  <a:cubicBezTo>
                    <a:pt x="95" y="206"/>
                    <a:pt x="94" y="200"/>
                    <a:pt x="95" y="198"/>
                  </a:cubicBezTo>
                  <a:cubicBezTo>
                    <a:pt x="95" y="197"/>
                    <a:pt x="96" y="197"/>
                    <a:pt x="96" y="197"/>
                  </a:cubicBezTo>
                  <a:cubicBezTo>
                    <a:pt x="95" y="191"/>
                    <a:pt x="94" y="184"/>
                    <a:pt x="96" y="182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6EC2A87-F36F-E91A-A90A-75680C904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3" y="6148388"/>
              <a:ext cx="682625" cy="768350"/>
            </a:xfrm>
            <a:custGeom>
              <a:avLst/>
              <a:gdLst>
                <a:gd name="T0" fmla="*/ 179 w 182"/>
                <a:gd name="T1" fmla="*/ 14 h 205"/>
                <a:gd name="T2" fmla="*/ 178 w 182"/>
                <a:gd name="T3" fmla="*/ 5 h 205"/>
                <a:gd name="T4" fmla="*/ 160 w 182"/>
                <a:gd name="T5" fmla="*/ 15 h 205"/>
                <a:gd name="T6" fmla="*/ 151 w 182"/>
                <a:gd name="T7" fmla="*/ 37 h 205"/>
                <a:gd name="T8" fmla="*/ 136 w 182"/>
                <a:gd name="T9" fmla="*/ 33 h 205"/>
                <a:gd name="T10" fmla="*/ 122 w 182"/>
                <a:gd name="T11" fmla="*/ 39 h 205"/>
                <a:gd name="T12" fmla="*/ 112 w 182"/>
                <a:gd name="T13" fmla="*/ 31 h 205"/>
                <a:gd name="T14" fmla="*/ 107 w 182"/>
                <a:gd name="T15" fmla="*/ 21 h 205"/>
                <a:gd name="T16" fmla="*/ 97 w 182"/>
                <a:gd name="T17" fmla="*/ 19 h 205"/>
                <a:gd name="T18" fmla="*/ 80 w 182"/>
                <a:gd name="T19" fmla="*/ 13 h 205"/>
                <a:gd name="T20" fmla="*/ 69 w 182"/>
                <a:gd name="T21" fmla="*/ 7 h 205"/>
                <a:gd name="T22" fmla="*/ 52 w 182"/>
                <a:gd name="T23" fmla="*/ 17 h 205"/>
                <a:gd name="T24" fmla="*/ 37 w 182"/>
                <a:gd name="T25" fmla="*/ 19 h 205"/>
                <a:gd name="T26" fmla="*/ 44 w 182"/>
                <a:gd name="T27" fmla="*/ 30 h 205"/>
                <a:gd name="T28" fmla="*/ 47 w 182"/>
                <a:gd name="T29" fmla="*/ 43 h 205"/>
                <a:gd name="T30" fmla="*/ 45 w 182"/>
                <a:gd name="T31" fmla="*/ 55 h 205"/>
                <a:gd name="T32" fmla="*/ 36 w 182"/>
                <a:gd name="T33" fmla="*/ 63 h 205"/>
                <a:gd name="T34" fmla="*/ 38 w 182"/>
                <a:gd name="T35" fmla="*/ 79 h 205"/>
                <a:gd name="T36" fmla="*/ 41 w 182"/>
                <a:gd name="T37" fmla="*/ 98 h 205"/>
                <a:gd name="T38" fmla="*/ 35 w 182"/>
                <a:gd name="T39" fmla="*/ 108 h 205"/>
                <a:gd name="T40" fmla="*/ 31 w 182"/>
                <a:gd name="T41" fmla="*/ 118 h 205"/>
                <a:gd name="T42" fmla="*/ 28 w 182"/>
                <a:gd name="T43" fmla="*/ 121 h 205"/>
                <a:gd name="T44" fmla="*/ 27 w 182"/>
                <a:gd name="T45" fmla="*/ 137 h 205"/>
                <a:gd name="T46" fmla="*/ 14 w 182"/>
                <a:gd name="T47" fmla="*/ 157 h 205"/>
                <a:gd name="T48" fmla="*/ 2 w 182"/>
                <a:gd name="T49" fmla="*/ 159 h 205"/>
                <a:gd name="T50" fmla="*/ 13 w 182"/>
                <a:gd name="T51" fmla="*/ 175 h 205"/>
                <a:gd name="T52" fmla="*/ 27 w 182"/>
                <a:gd name="T53" fmla="*/ 178 h 205"/>
                <a:gd name="T54" fmla="*/ 37 w 182"/>
                <a:gd name="T55" fmla="*/ 185 h 205"/>
                <a:gd name="T56" fmla="*/ 52 w 182"/>
                <a:gd name="T57" fmla="*/ 186 h 205"/>
                <a:gd name="T58" fmla="*/ 57 w 182"/>
                <a:gd name="T59" fmla="*/ 196 h 205"/>
                <a:gd name="T60" fmla="*/ 68 w 182"/>
                <a:gd name="T61" fmla="*/ 205 h 205"/>
                <a:gd name="T62" fmla="*/ 81 w 182"/>
                <a:gd name="T63" fmla="*/ 187 h 205"/>
                <a:gd name="T64" fmla="*/ 97 w 182"/>
                <a:gd name="T65" fmla="*/ 127 h 205"/>
                <a:gd name="T66" fmla="*/ 114 w 182"/>
                <a:gd name="T67" fmla="*/ 112 h 205"/>
                <a:gd name="T68" fmla="*/ 125 w 182"/>
                <a:gd name="T69" fmla="*/ 105 h 205"/>
                <a:gd name="T70" fmla="*/ 140 w 182"/>
                <a:gd name="T71" fmla="*/ 102 h 205"/>
                <a:gd name="T72" fmla="*/ 148 w 182"/>
                <a:gd name="T73" fmla="*/ 105 h 205"/>
                <a:gd name="T74" fmla="*/ 168 w 182"/>
                <a:gd name="T75" fmla="*/ 117 h 205"/>
                <a:gd name="T76" fmla="*/ 165 w 182"/>
                <a:gd name="T77" fmla="*/ 105 h 205"/>
                <a:gd name="T78" fmla="*/ 158 w 182"/>
                <a:gd name="T79" fmla="*/ 98 h 205"/>
                <a:gd name="T80" fmla="*/ 162 w 182"/>
                <a:gd name="T81" fmla="*/ 86 h 205"/>
                <a:gd name="T82" fmla="*/ 160 w 182"/>
                <a:gd name="T83" fmla="*/ 78 h 205"/>
                <a:gd name="T84" fmla="*/ 160 w 182"/>
                <a:gd name="T85" fmla="*/ 71 h 205"/>
                <a:gd name="T86" fmla="*/ 153 w 182"/>
                <a:gd name="T87" fmla="*/ 60 h 205"/>
                <a:gd name="T88" fmla="*/ 164 w 182"/>
                <a:gd name="T89" fmla="*/ 52 h 205"/>
                <a:gd name="T90" fmla="*/ 170 w 182"/>
                <a:gd name="T91" fmla="*/ 49 h 205"/>
                <a:gd name="T92" fmla="*/ 174 w 182"/>
                <a:gd name="T93" fmla="*/ 32 h 205"/>
                <a:gd name="T94" fmla="*/ 181 w 182"/>
                <a:gd name="T95" fmla="*/ 2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" h="205">
                  <a:moveTo>
                    <a:pt x="181" y="21"/>
                  </a:moveTo>
                  <a:cubicBezTo>
                    <a:pt x="180" y="18"/>
                    <a:pt x="177" y="18"/>
                    <a:pt x="179" y="14"/>
                  </a:cubicBezTo>
                  <a:cubicBezTo>
                    <a:pt x="179" y="14"/>
                    <a:pt x="180" y="14"/>
                    <a:pt x="180" y="14"/>
                  </a:cubicBezTo>
                  <a:cubicBezTo>
                    <a:pt x="178" y="13"/>
                    <a:pt x="177" y="8"/>
                    <a:pt x="178" y="5"/>
                  </a:cubicBezTo>
                  <a:cubicBezTo>
                    <a:pt x="176" y="3"/>
                    <a:pt x="173" y="2"/>
                    <a:pt x="170" y="2"/>
                  </a:cubicBezTo>
                  <a:cubicBezTo>
                    <a:pt x="162" y="0"/>
                    <a:pt x="161" y="9"/>
                    <a:pt x="160" y="15"/>
                  </a:cubicBezTo>
                  <a:cubicBezTo>
                    <a:pt x="159" y="20"/>
                    <a:pt x="157" y="23"/>
                    <a:pt x="156" y="28"/>
                  </a:cubicBezTo>
                  <a:cubicBezTo>
                    <a:pt x="155" y="30"/>
                    <a:pt x="155" y="39"/>
                    <a:pt x="151" y="37"/>
                  </a:cubicBezTo>
                  <a:cubicBezTo>
                    <a:pt x="149" y="37"/>
                    <a:pt x="148" y="34"/>
                    <a:pt x="145" y="33"/>
                  </a:cubicBezTo>
                  <a:cubicBezTo>
                    <a:pt x="143" y="33"/>
                    <a:pt x="138" y="33"/>
                    <a:pt x="136" y="33"/>
                  </a:cubicBezTo>
                  <a:cubicBezTo>
                    <a:pt x="131" y="35"/>
                    <a:pt x="133" y="43"/>
                    <a:pt x="127" y="42"/>
                  </a:cubicBezTo>
                  <a:cubicBezTo>
                    <a:pt x="125" y="42"/>
                    <a:pt x="123" y="40"/>
                    <a:pt x="122" y="39"/>
                  </a:cubicBezTo>
                  <a:cubicBezTo>
                    <a:pt x="120" y="38"/>
                    <a:pt x="118" y="37"/>
                    <a:pt x="116" y="36"/>
                  </a:cubicBezTo>
                  <a:cubicBezTo>
                    <a:pt x="115" y="35"/>
                    <a:pt x="112" y="33"/>
                    <a:pt x="112" y="31"/>
                  </a:cubicBezTo>
                  <a:cubicBezTo>
                    <a:pt x="113" y="29"/>
                    <a:pt x="115" y="28"/>
                    <a:pt x="116" y="27"/>
                  </a:cubicBezTo>
                  <a:cubicBezTo>
                    <a:pt x="117" y="20"/>
                    <a:pt x="111" y="21"/>
                    <a:pt x="107" y="21"/>
                  </a:cubicBezTo>
                  <a:cubicBezTo>
                    <a:pt x="105" y="20"/>
                    <a:pt x="102" y="20"/>
                    <a:pt x="100" y="20"/>
                  </a:cubicBezTo>
                  <a:cubicBezTo>
                    <a:pt x="99" y="19"/>
                    <a:pt x="98" y="20"/>
                    <a:pt x="97" y="19"/>
                  </a:cubicBezTo>
                  <a:cubicBezTo>
                    <a:pt x="95" y="19"/>
                    <a:pt x="96" y="17"/>
                    <a:pt x="95" y="16"/>
                  </a:cubicBezTo>
                  <a:cubicBezTo>
                    <a:pt x="90" y="13"/>
                    <a:pt x="84" y="15"/>
                    <a:pt x="80" y="13"/>
                  </a:cubicBezTo>
                  <a:cubicBezTo>
                    <a:pt x="77" y="12"/>
                    <a:pt x="77" y="9"/>
                    <a:pt x="75" y="8"/>
                  </a:cubicBezTo>
                  <a:cubicBezTo>
                    <a:pt x="73" y="7"/>
                    <a:pt x="71" y="7"/>
                    <a:pt x="69" y="7"/>
                  </a:cubicBezTo>
                  <a:cubicBezTo>
                    <a:pt x="63" y="7"/>
                    <a:pt x="62" y="8"/>
                    <a:pt x="59" y="13"/>
                  </a:cubicBezTo>
                  <a:cubicBezTo>
                    <a:pt x="57" y="17"/>
                    <a:pt x="56" y="16"/>
                    <a:pt x="52" y="17"/>
                  </a:cubicBezTo>
                  <a:cubicBezTo>
                    <a:pt x="50" y="18"/>
                    <a:pt x="49" y="20"/>
                    <a:pt x="47" y="21"/>
                  </a:cubicBezTo>
                  <a:cubicBezTo>
                    <a:pt x="43" y="22"/>
                    <a:pt x="40" y="21"/>
                    <a:pt x="37" y="19"/>
                  </a:cubicBezTo>
                  <a:cubicBezTo>
                    <a:pt x="37" y="22"/>
                    <a:pt x="36" y="24"/>
                    <a:pt x="39" y="26"/>
                  </a:cubicBezTo>
                  <a:cubicBezTo>
                    <a:pt x="40" y="27"/>
                    <a:pt x="43" y="28"/>
                    <a:pt x="44" y="30"/>
                  </a:cubicBezTo>
                  <a:cubicBezTo>
                    <a:pt x="44" y="31"/>
                    <a:pt x="43" y="33"/>
                    <a:pt x="44" y="35"/>
                  </a:cubicBezTo>
                  <a:cubicBezTo>
                    <a:pt x="45" y="39"/>
                    <a:pt x="49" y="38"/>
                    <a:pt x="47" y="43"/>
                  </a:cubicBezTo>
                  <a:cubicBezTo>
                    <a:pt x="46" y="45"/>
                    <a:pt x="45" y="47"/>
                    <a:pt x="45" y="49"/>
                  </a:cubicBezTo>
                  <a:cubicBezTo>
                    <a:pt x="45" y="51"/>
                    <a:pt x="45" y="53"/>
                    <a:pt x="45" y="55"/>
                  </a:cubicBezTo>
                  <a:cubicBezTo>
                    <a:pt x="45" y="59"/>
                    <a:pt x="44" y="59"/>
                    <a:pt x="41" y="59"/>
                  </a:cubicBezTo>
                  <a:cubicBezTo>
                    <a:pt x="38" y="60"/>
                    <a:pt x="36" y="60"/>
                    <a:pt x="36" y="63"/>
                  </a:cubicBezTo>
                  <a:cubicBezTo>
                    <a:pt x="36" y="66"/>
                    <a:pt x="39" y="68"/>
                    <a:pt x="39" y="71"/>
                  </a:cubicBezTo>
                  <a:cubicBezTo>
                    <a:pt x="40" y="75"/>
                    <a:pt x="38" y="76"/>
                    <a:pt x="38" y="79"/>
                  </a:cubicBezTo>
                  <a:cubicBezTo>
                    <a:pt x="36" y="86"/>
                    <a:pt x="45" y="84"/>
                    <a:pt x="46" y="90"/>
                  </a:cubicBezTo>
                  <a:cubicBezTo>
                    <a:pt x="46" y="95"/>
                    <a:pt x="41" y="94"/>
                    <a:pt x="41" y="98"/>
                  </a:cubicBezTo>
                  <a:cubicBezTo>
                    <a:pt x="40" y="100"/>
                    <a:pt x="42" y="102"/>
                    <a:pt x="40" y="104"/>
                  </a:cubicBezTo>
                  <a:cubicBezTo>
                    <a:pt x="39" y="106"/>
                    <a:pt x="37" y="106"/>
                    <a:pt x="35" y="108"/>
                  </a:cubicBezTo>
                  <a:cubicBezTo>
                    <a:pt x="34" y="110"/>
                    <a:pt x="35" y="111"/>
                    <a:pt x="34" y="113"/>
                  </a:cubicBezTo>
                  <a:cubicBezTo>
                    <a:pt x="34" y="115"/>
                    <a:pt x="32" y="117"/>
                    <a:pt x="31" y="118"/>
                  </a:cubicBezTo>
                  <a:cubicBezTo>
                    <a:pt x="31" y="119"/>
                    <a:pt x="31" y="120"/>
                    <a:pt x="31" y="121"/>
                  </a:cubicBezTo>
                  <a:cubicBezTo>
                    <a:pt x="30" y="121"/>
                    <a:pt x="29" y="121"/>
                    <a:pt x="28" y="121"/>
                  </a:cubicBezTo>
                  <a:cubicBezTo>
                    <a:pt x="26" y="123"/>
                    <a:pt x="27" y="123"/>
                    <a:pt x="27" y="126"/>
                  </a:cubicBezTo>
                  <a:cubicBezTo>
                    <a:pt x="27" y="130"/>
                    <a:pt x="28" y="134"/>
                    <a:pt x="27" y="137"/>
                  </a:cubicBezTo>
                  <a:cubicBezTo>
                    <a:pt x="25" y="142"/>
                    <a:pt x="22" y="146"/>
                    <a:pt x="21" y="150"/>
                  </a:cubicBezTo>
                  <a:cubicBezTo>
                    <a:pt x="19" y="155"/>
                    <a:pt x="19" y="156"/>
                    <a:pt x="14" y="157"/>
                  </a:cubicBezTo>
                  <a:cubicBezTo>
                    <a:pt x="11" y="158"/>
                    <a:pt x="10" y="159"/>
                    <a:pt x="7" y="159"/>
                  </a:cubicBezTo>
                  <a:cubicBezTo>
                    <a:pt x="6" y="159"/>
                    <a:pt x="3" y="158"/>
                    <a:pt x="2" y="159"/>
                  </a:cubicBezTo>
                  <a:cubicBezTo>
                    <a:pt x="0" y="161"/>
                    <a:pt x="1" y="168"/>
                    <a:pt x="2" y="174"/>
                  </a:cubicBezTo>
                  <a:cubicBezTo>
                    <a:pt x="5" y="173"/>
                    <a:pt x="10" y="176"/>
                    <a:pt x="13" y="175"/>
                  </a:cubicBezTo>
                  <a:cubicBezTo>
                    <a:pt x="18" y="174"/>
                    <a:pt x="18" y="172"/>
                    <a:pt x="23" y="175"/>
                  </a:cubicBezTo>
                  <a:cubicBezTo>
                    <a:pt x="24" y="176"/>
                    <a:pt x="27" y="177"/>
                    <a:pt x="27" y="178"/>
                  </a:cubicBezTo>
                  <a:cubicBezTo>
                    <a:pt x="28" y="179"/>
                    <a:pt x="27" y="182"/>
                    <a:pt x="27" y="184"/>
                  </a:cubicBezTo>
                  <a:cubicBezTo>
                    <a:pt x="29" y="187"/>
                    <a:pt x="35" y="186"/>
                    <a:pt x="37" y="185"/>
                  </a:cubicBezTo>
                  <a:cubicBezTo>
                    <a:pt x="42" y="183"/>
                    <a:pt x="42" y="181"/>
                    <a:pt x="47" y="184"/>
                  </a:cubicBezTo>
                  <a:cubicBezTo>
                    <a:pt x="48" y="185"/>
                    <a:pt x="50" y="185"/>
                    <a:pt x="52" y="186"/>
                  </a:cubicBezTo>
                  <a:cubicBezTo>
                    <a:pt x="54" y="188"/>
                    <a:pt x="53" y="188"/>
                    <a:pt x="54" y="191"/>
                  </a:cubicBezTo>
                  <a:cubicBezTo>
                    <a:pt x="54" y="193"/>
                    <a:pt x="56" y="194"/>
                    <a:pt x="57" y="196"/>
                  </a:cubicBezTo>
                  <a:cubicBezTo>
                    <a:pt x="57" y="197"/>
                    <a:pt x="57" y="199"/>
                    <a:pt x="57" y="201"/>
                  </a:cubicBezTo>
                  <a:cubicBezTo>
                    <a:pt x="59" y="204"/>
                    <a:pt x="65" y="205"/>
                    <a:pt x="68" y="205"/>
                  </a:cubicBezTo>
                  <a:cubicBezTo>
                    <a:pt x="73" y="205"/>
                    <a:pt x="74" y="202"/>
                    <a:pt x="77" y="198"/>
                  </a:cubicBezTo>
                  <a:cubicBezTo>
                    <a:pt x="79" y="194"/>
                    <a:pt x="78" y="189"/>
                    <a:pt x="81" y="187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3" y="169"/>
                    <a:pt x="88" y="141"/>
                    <a:pt x="97" y="127"/>
                  </a:cubicBezTo>
                  <a:cubicBezTo>
                    <a:pt x="99" y="125"/>
                    <a:pt x="104" y="122"/>
                    <a:pt x="105" y="119"/>
                  </a:cubicBezTo>
                  <a:cubicBezTo>
                    <a:pt x="108" y="114"/>
                    <a:pt x="111" y="115"/>
                    <a:pt x="114" y="112"/>
                  </a:cubicBezTo>
                  <a:cubicBezTo>
                    <a:pt x="116" y="110"/>
                    <a:pt x="117" y="109"/>
                    <a:pt x="119" y="107"/>
                  </a:cubicBezTo>
                  <a:cubicBezTo>
                    <a:pt x="121" y="106"/>
                    <a:pt x="123" y="106"/>
                    <a:pt x="125" y="105"/>
                  </a:cubicBezTo>
                  <a:cubicBezTo>
                    <a:pt x="129" y="103"/>
                    <a:pt x="131" y="99"/>
                    <a:pt x="136" y="100"/>
                  </a:cubicBezTo>
                  <a:cubicBezTo>
                    <a:pt x="137" y="100"/>
                    <a:pt x="139" y="101"/>
                    <a:pt x="140" y="102"/>
                  </a:cubicBezTo>
                  <a:cubicBezTo>
                    <a:pt x="141" y="102"/>
                    <a:pt x="141" y="104"/>
                    <a:pt x="142" y="104"/>
                  </a:cubicBezTo>
                  <a:cubicBezTo>
                    <a:pt x="143" y="105"/>
                    <a:pt x="146" y="104"/>
                    <a:pt x="148" y="105"/>
                  </a:cubicBezTo>
                  <a:cubicBezTo>
                    <a:pt x="158" y="106"/>
                    <a:pt x="151" y="120"/>
                    <a:pt x="158" y="121"/>
                  </a:cubicBezTo>
                  <a:cubicBezTo>
                    <a:pt x="162" y="122"/>
                    <a:pt x="166" y="119"/>
                    <a:pt x="168" y="117"/>
                  </a:cubicBezTo>
                  <a:cubicBezTo>
                    <a:pt x="170" y="115"/>
                    <a:pt x="170" y="114"/>
                    <a:pt x="169" y="112"/>
                  </a:cubicBezTo>
                  <a:cubicBezTo>
                    <a:pt x="168" y="110"/>
                    <a:pt x="167" y="106"/>
                    <a:pt x="165" y="105"/>
                  </a:cubicBezTo>
                  <a:cubicBezTo>
                    <a:pt x="166" y="106"/>
                    <a:pt x="165" y="106"/>
                    <a:pt x="166" y="107"/>
                  </a:cubicBezTo>
                  <a:cubicBezTo>
                    <a:pt x="165" y="103"/>
                    <a:pt x="160" y="101"/>
                    <a:pt x="158" y="98"/>
                  </a:cubicBezTo>
                  <a:cubicBezTo>
                    <a:pt x="154" y="93"/>
                    <a:pt x="161" y="94"/>
                    <a:pt x="162" y="92"/>
                  </a:cubicBezTo>
                  <a:cubicBezTo>
                    <a:pt x="163" y="91"/>
                    <a:pt x="162" y="88"/>
                    <a:pt x="162" y="86"/>
                  </a:cubicBezTo>
                  <a:cubicBezTo>
                    <a:pt x="162" y="83"/>
                    <a:pt x="163" y="85"/>
                    <a:pt x="165" y="83"/>
                  </a:cubicBezTo>
                  <a:cubicBezTo>
                    <a:pt x="168" y="80"/>
                    <a:pt x="163" y="79"/>
                    <a:pt x="160" y="78"/>
                  </a:cubicBezTo>
                  <a:cubicBezTo>
                    <a:pt x="159" y="77"/>
                    <a:pt x="157" y="76"/>
                    <a:pt x="157" y="74"/>
                  </a:cubicBezTo>
                  <a:cubicBezTo>
                    <a:pt x="157" y="72"/>
                    <a:pt x="159" y="72"/>
                    <a:pt x="160" y="71"/>
                  </a:cubicBezTo>
                  <a:cubicBezTo>
                    <a:pt x="162" y="69"/>
                    <a:pt x="166" y="66"/>
                    <a:pt x="164" y="63"/>
                  </a:cubicBezTo>
                  <a:cubicBezTo>
                    <a:pt x="161" y="60"/>
                    <a:pt x="155" y="62"/>
                    <a:pt x="153" y="60"/>
                  </a:cubicBezTo>
                  <a:cubicBezTo>
                    <a:pt x="151" y="56"/>
                    <a:pt x="159" y="55"/>
                    <a:pt x="161" y="54"/>
                  </a:cubicBezTo>
                  <a:cubicBezTo>
                    <a:pt x="162" y="53"/>
                    <a:pt x="162" y="52"/>
                    <a:pt x="164" y="52"/>
                  </a:cubicBezTo>
                  <a:cubicBezTo>
                    <a:pt x="165" y="52"/>
                    <a:pt x="168" y="53"/>
                    <a:pt x="169" y="52"/>
                  </a:cubicBezTo>
                  <a:cubicBezTo>
                    <a:pt x="169" y="52"/>
                    <a:pt x="171" y="49"/>
                    <a:pt x="170" y="49"/>
                  </a:cubicBezTo>
                  <a:cubicBezTo>
                    <a:pt x="165" y="47"/>
                    <a:pt x="165" y="41"/>
                    <a:pt x="166" y="38"/>
                  </a:cubicBezTo>
                  <a:cubicBezTo>
                    <a:pt x="166" y="32"/>
                    <a:pt x="170" y="34"/>
                    <a:pt x="174" y="32"/>
                  </a:cubicBezTo>
                  <a:cubicBezTo>
                    <a:pt x="174" y="28"/>
                    <a:pt x="177" y="29"/>
                    <a:pt x="180" y="27"/>
                  </a:cubicBezTo>
                  <a:cubicBezTo>
                    <a:pt x="181" y="26"/>
                    <a:pt x="182" y="23"/>
                    <a:pt x="181" y="2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60FC1E2-1552-57A5-0A7F-3E7D43125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650" y="6432551"/>
              <a:ext cx="1114425" cy="1131888"/>
            </a:xfrm>
            <a:custGeom>
              <a:avLst/>
              <a:gdLst>
                <a:gd name="T0" fmla="*/ 212 w 297"/>
                <a:gd name="T1" fmla="*/ 248 h 302"/>
                <a:gd name="T2" fmla="*/ 212 w 297"/>
                <a:gd name="T3" fmla="*/ 230 h 302"/>
                <a:gd name="T4" fmla="*/ 201 w 297"/>
                <a:gd name="T5" fmla="*/ 219 h 302"/>
                <a:gd name="T6" fmla="*/ 206 w 297"/>
                <a:gd name="T7" fmla="*/ 206 h 302"/>
                <a:gd name="T8" fmla="*/ 209 w 297"/>
                <a:gd name="T9" fmla="*/ 198 h 302"/>
                <a:gd name="T10" fmla="*/ 205 w 297"/>
                <a:gd name="T11" fmla="*/ 192 h 302"/>
                <a:gd name="T12" fmla="*/ 214 w 297"/>
                <a:gd name="T13" fmla="*/ 183 h 302"/>
                <a:gd name="T14" fmla="*/ 232 w 297"/>
                <a:gd name="T15" fmla="*/ 174 h 302"/>
                <a:gd name="T16" fmla="*/ 250 w 297"/>
                <a:gd name="T17" fmla="*/ 173 h 302"/>
                <a:gd name="T18" fmla="*/ 254 w 297"/>
                <a:gd name="T19" fmla="*/ 166 h 302"/>
                <a:gd name="T20" fmla="*/ 253 w 297"/>
                <a:gd name="T21" fmla="*/ 150 h 302"/>
                <a:gd name="T22" fmla="*/ 266 w 297"/>
                <a:gd name="T23" fmla="*/ 134 h 302"/>
                <a:gd name="T24" fmla="*/ 272 w 297"/>
                <a:gd name="T25" fmla="*/ 125 h 302"/>
                <a:gd name="T26" fmla="*/ 276 w 297"/>
                <a:gd name="T27" fmla="*/ 122 h 302"/>
                <a:gd name="T28" fmla="*/ 271 w 297"/>
                <a:gd name="T29" fmla="*/ 117 h 302"/>
                <a:gd name="T30" fmla="*/ 262 w 297"/>
                <a:gd name="T31" fmla="*/ 104 h 302"/>
                <a:gd name="T32" fmla="*/ 264 w 297"/>
                <a:gd name="T33" fmla="*/ 92 h 302"/>
                <a:gd name="T34" fmla="*/ 267 w 297"/>
                <a:gd name="T35" fmla="*/ 86 h 302"/>
                <a:gd name="T36" fmla="*/ 270 w 297"/>
                <a:gd name="T37" fmla="*/ 66 h 302"/>
                <a:gd name="T38" fmla="*/ 272 w 297"/>
                <a:gd name="T39" fmla="*/ 61 h 302"/>
                <a:gd name="T40" fmla="*/ 284 w 297"/>
                <a:gd name="T41" fmla="*/ 58 h 302"/>
                <a:gd name="T42" fmla="*/ 296 w 297"/>
                <a:gd name="T43" fmla="*/ 47 h 302"/>
                <a:gd name="T44" fmla="*/ 273 w 297"/>
                <a:gd name="T45" fmla="*/ 27 h 302"/>
                <a:gd name="T46" fmla="*/ 259 w 297"/>
                <a:gd name="T47" fmla="*/ 4 h 302"/>
                <a:gd name="T48" fmla="*/ 250 w 297"/>
                <a:gd name="T49" fmla="*/ 4 h 302"/>
                <a:gd name="T50" fmla="*/ 239 w 297"/>
                <a:gd name="T51" fmla="*/ 29 h 302"/>
                <a:gd name="T52" fmla="*/ 232 w 297"/>
                <a:gd name="T53" fmla="*/ 69 h 302"/>
                <a:gd name="T54" fmla="*/ 195 w 297"/>
                <a:gd name="T55" fmla="*/ 99 h 302"/>
                <a:gd name="T56" fmla="*/ 171 w 297"/>
                <a:gd name="T57" fmla="*/ 113 h 302"/>
                <a:gd name="T58" fmla="*/ 151 w 297"/>
                <a:gd name="T59" fmla="*/ 141 h 302"/>
                <a:gd name="T60" fmla="*/ 140 w 297"/>
                <a:gd name="T61" fmla="*/ 167 h 302"/>
                <a:gd name="T62" fmla="*/ 125 w 297"/>
                <a:gd name="T63" fmla="*/ 190 h 302"/>
                <a:gd name="T64" fmla="*/ 102 w 297"/>
                <a:gd name="T65" fmla="*/ 208 h 302"/>
                <a:gd name="T66" fmla="*/ 77 w 297"/>
                <a:gd name="T67" fmla="*/ 230 h 302"/>
                <a:gd name="T68" fmla="*/ 59 w 297"/>
                <a:gd name="T69" fmla="*/ 231 h 302"/>
                <a:gd name="T70" fmla="*/ 43 w 297"/>
                <a:gd name="T71" fmla="*/ 243 h 302"/>
                <a:gd name="T72" fmla="*/ 20 w 297"/>
                <a:gd name="T73" fmla="*/ 254 h 302"/>
                <a:gd name="T74" fmla="*/ 3 w 297"/>
                <a:gd name="T75" fmla="*/ 266 h 302"/>
                <a:gd name="T76" fmla="*/ 10 w 297"/>
                <a:gd name="T77" fmla="*/ 279 h 302"/>
                <a:gd name="T78" fmla="*/ 17 w 297"/>
                <a:gd name="T79" fmla="*/ 295 h 302"/>
                <a:gd name="T80" fmla="*/ 26 w 297"/>
                <a:gd name="T81" fmla="*/ 286 h 302"/>
                <a:gd name="T82" fmla="*/ 31 w 297"/>
                <a:gd name="T83" fmla="*/ 272 h 302"/>
                <a:gd name="T84" fmla="*/ 50 w 297"/>
                <a:gd name="T85" fmla="*/ 280 h 302"/>
                <a:gd name="T86" fmla="*/ 58 w 297"/>
                <a:gd name="T87" fmla="*/ 290 h 302"/>
                <a:gd name="T88" fmla="*/ 66 w 297"/>
                <a:gd name="T89" fmla="*/ 283 h 302"/>
                <a:gd name="T90" fmla="*/ 83 w 297"/>
                <a:gd name="T91" fmla="*/ 283 h 302"/>
                <a:gd name="T92" fmla="*/ 96 w 297"/>
                <a:gd name="T93" fmla="*/ 267 h 302"/>
                <a:gd name="T94" fmla="*/ 113 w 297"/>
                <a:gd name="T95" fmla="*/ 256 h 302"/>
                <a:gd name="T96" fmla="*/ 122 w 297"/>
                <a:gd name="T97" fmla="*/ 258 h 302"/>
                <a:gd name="T98" fmla="*/ 125 w 297"/>
                <a:gd name="T99" fmla="*/ 270 h 302"/>
                <a:gd name="T100" fmla="*/ 129 w 297"/>
                <a:gd name="T101" fmla="*/ 275 h 302"/>
                <a:gd name="T102" fmla="*/ 136 w 297"/>
                <a:gd name="T103" fmla="*/ 280 h 302"/>
                <a:gd name="T104" fmla="*/ 141 w 297"/>
                <a:gd name="T105" fmla="*/ 301 h 302"/>
                <a:gd name="T106" fmla="*/ 150 w 297"/>
                <a:gd name="T107" fmla="*/ 299 h 302"/>
                <a:gd name="T108" fmla="*/ 165 w 297"/>
                <a:gd name="T109" fmla="*/ 288 h 302"/>
                <a:gd name="T110" fmla="*/ 176 w 297"/>
                <a:gd name="T111" fmla="*/ 271 h 302"/>
                <a:gd name="T112" fmla="*/ 186 w 297"/>
                <a:gd name="T113" fmla="*/ 259 h 302"/>
                <a:gd name="T114" fmla="*/ 204 w 297"/>
                <a:gd name="T115" fmla="*/ 261 h 302"/>
                <a:gd name="T116" fmla="*/ 210 w 297"/>
                <a:gd name="T117" fmla="*/ 268 h 302"/>
                <a:gd name="T118" fmla="*/ 212 w 297"/>
                <a:gd name="T119" fmla="*/ 25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7" h="302">
                  <a:moveTo>
                    <a:pt x="212" y="256"/>
                  </a:moveTo>
                  <a:cubicBezTo>
                    <a:pt x="211" y="253"/>
                    <a:pt x="212" y="251"/>
                    <a:pt x="212" y="248"/>
                  </a:cubicBezTo>
                  <a:cubicBezTo>
                    <a:pt x="212" y="245"/>
                    <a:pt x="210" y="243"/>
                    <a:pt x="210" y="240"/>
                  </a:cubicBezTo>
                  <a:cubicBezTo>
                    <a:pt x="210" y="236"/>
                    <a:pt x="212" y="234"/>
                    <a:pt x="212" y="230"/>
                  </a:cubicBezTo>
                  <a:cubicBezTo>
                    <a:pt x="211" y="226"/>
                    <a:pt x="209" y="226"/>
                    <a:pt x="206" y="225"/>
                  </a:cubicBezTo>
                  <a:cubicBezTo>
                    <a:pt x="204" y="224"/>
                    <a:pt x="201" y="222"/>
                    <a:pt x="201" y="219"/>
                  </a:cubicBezTo>
                  <a:cubicBezTo>
                    <a:pt x="200" y="215"/>
                    <a:pt x="205" y="214"/>
                    <a:pt x="206" y="211"/>
                  </a:cubicBezTo>
                  <a:cubicBezTo>
                    <a:pt x="206" y="209"/>
                    <a:pt x="206" y="207"/>
                    <a:pt x="206" y="206"/>
                  </a:cubicBezTo>
                  <a:cubicBezTo>
                    <a:pt x="207" y="204"/>
                    <a:pt x="207" y="204"/>
                    <a:pt x="208" y="202"/>
                  </a:cubicBezTo>
                  <a:cubicBezTo>
                    <a:pt x="209" y="201"/>
                    <a:pt x="208" y="200"/>
                    <a:pt x="209" y="198"/>
                  </a:cubicBezTo>
                  <a:cubicBezTo>
                    <a:pt x="209" y="196"/>
                    <a:pt x="210" y="196"/>
                    <a:pt x="208" y="194"/>
                  </a:cubicBezTo>
                  <a:cubicBezTo>
                    <a:pt x="208" y="193"/>
                    <a:pt x="206" y="193"/>
                    <a:pt x="205" y="192"/>
                  </a:cubicBezTo>
                  <a:cubicBezTo>
                    <a:pt x="205" y="191"/>
                    <a:pt x="205" y="188"/>
                    <a:pt x="206" y="187"/>
                  </a:cubicBezTo>
                  <a:cubicBezTo>
                    <a:pt x="207" y="185"/>
                    <a:pt x="212" y="184"/>
                    <a:pt x="214" y="183"/>
                  </a:cubicBezTo>
                  <a:cubicBezTo>
                    <a:pt x="219" y="182"/>
                    <a:pt x="224" y="181"/>
                    <a:pt x="229" y="181"/>
                  </a:cubicBezTo>
                  <a:cubicBezTo>
                    <a:pt x="234" y="180"/>
                    <a:pt x="231" y="177"/>
                    <a:pt x="232" y="174"/>
                  </a:cubicBezTo>
                  <a:cubicBezTo>
                    <a:pt x="233" y="171"/>
                    <a:pt x="239" y="173"/>
                    <a:pt x="241" y="173"/>
                  </a:cubicBezTo>
                  <a:cubicBezTo>
                    <a:pt x="244" y="173"/>
                    <a:pt x="247" y="173"/>
                    <a:pt x="250" y="173"/>
                  </a:cubicBezTo>
                  <a:cubicBezTo>
                    <a:pt x="253" y="174"/>
                    <a:pt x="256" y="175"/>
                    <a:pt x="255" y="170"/>
                  </a:cubicBezTo>
                  <a:cubicBezTo>
                    <a:pt x="255" y="169"/>
                    <a:pt x="254" y="168"/>
                    <a:pt x="254" y="166"/>
                  </a:cubicBezTo>
                  <a:cubicBezTo>
                    <a:pt x="253" y="164"/>
                    <a:pt x="254" y="161"/>
                    <a:pt x="253" y="159"/>
                  </a:cubicBezTo>
                  <a:cubicBezTo>
                    <a:pt x="253" y="156"/>
                    <a:pt x="251" y="153"/>
                    <a:pt x="253" y="150"/>
                  </a:cubicBezTo>
                  <a:cubicBezTo>
                    <a:pt x="254" y="147"/>
                    <a:pt x="257" y="146"/>
                    <a:pt x="260" y="144"/>
                  </a:cubicBezTo>
                  <a:cubicBezTo>
                    <a:pt x="264" y="142"/>
                    <a:pt x="263" y="137"/>
                    <a:pt x="266" y="134"/>
                  </a:cubicBezTo>
                  <a:cubicBezTo>
                    <a:pt x="268" y="132"/>
                    <a:pt x="269" y="131"/>
                    <a:pt x="270" y="129"/>
                  </a:cubicBezTo>
                  <a:cubicBezTo>
                    <a:pt x="271" y="127"/>
                    <a:pt x="270" y="127"/>
                    <a:pt x="272" y="125"/>
                  </a:cubicBezTo>
                  <a:cubicBezTo>
                    <a:pt x="273" y="124"/>
                    <a:pt x="274" y="123"/>
                    <a:pt x="276" y="123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2"/>
                    <a:pt x="275" y="121"/>
                    <a:pt x="275" y="121"/>
                  </a:cubicBezTo>
                  <a:cubicBezTo>
                    <a:pt x="273" y="120"/>
                    <a:pt x="272" y="118"/>
                    <a:pt x="271" y="117"/>
                  </a:cubicBezTo>
                  <a:cubicBezTo>
                    <a:pt x="269" y="116"/>
                    <a:pt x="267" y="116"/>
                    <a:pt x="265" y="115"/>
                  </a:cubicBezTo>
                  <a:cubicBezTo>
                    <a:pt x="262" y="112"/>
                    <a:pt x="261" y="108"/>
                    <a:pt x="262" y="104"/>
                  </a:cubicBezTo>
                  <a:cubicBezTo>
                    <a:pt x="262" y="102"/>
                    <a:pt x="263" y="100"/>
                    <a:pt x="264" y="98"/>
                  </a:cubicBezTo>
                  <a:cubicBezTo>
                    <a:pt x="264" y="96"/>
                    <a:pt x="264" y="94"/>
                    <a:pt x="264" y="92"/>
                  </a:cubicBezTo>
                  <a:cubicBezTo>
                    <a:pt x="264" y="92"/>
                    <a:pt x="264" y="92"/>
                    <a:pt x="264" y="92"/>
                  </a:cubicBezTo>
                  <a:cubicBezTo>
                    <a:pt x="264" y="89"/>
                    <a:pt x="266" y="88"/>
                    <a:pt x="267" y="86"/>
                  </a:cubicBezTo>
                  <a:cubicBezTo>
                    <a:pt x="268" y="84"/>
                    <a:pt x="268" y="81"/>
                    <a:pt x="269" y="79"/>
                  </a:cubicBezTo>
                  <a:cubicBezTo>
                    <a:pt x="270" y="75"/>
                    <a:pt x="270" y="71"/>
                    <a:pt x="270" y="66"/>
                  </a:cubicBezTo>
                  <a:cubicBezTo>
                    <a:pt x="270" y="67"/>
                    <a:pt x="270" y="67"/>
                    <a:pt x="270" y="67"/>
                  </a:cubicBezTo>
                  <a:cubicBezTo>
                    <a:pt x="270" y="66"/>
                    <a:pt x="270" y="62"/>
                    <a:pt x="272" y="61"/>
                  </a:cubicBezTo>
                  <a:cubicBezTo>
                    <a:pt x="273" y="59"/>
                    <a:pt x="275" y="60"/>
                    <a:pt x="277" y="60"/>
                  </a:cubicBezTo>
                  <a:cubicBezTo>
                    <a:pt x="279" y="60"/>
                    <a:pt x="283" y="59"/>
                    <a:pt x="284" y="58"/>
                  </a:cubicBezTo>
                  <a:cubicBezTo>
                    <a:pt x="287" y="57"/>
                    <a:pt x="287" y="55"/>
                    <a:pt x="288" y="54"/>
                  </a:cubicBezTo>
                  <a:cubicBezTo>
                    <a:pt x="291" y="51"/>
                    <a:pt x="295" y="52"/>
                    <a:pt x="296" y="47"/>
                  </a:cubicBezTo>
                  <a:cubicBezTo>
                    <a:pt x="297" y="44"/>
                    <a:pt x="294" y="40"/>
                    <a:pt x="292" y="37"/>
                  </a:cubicBezTo>
                  <a:cubicBezTo>
                    <a:pt x="286" y="32"/>
                    <a:pt x="277" y="36"/>
                    <a:pt x="273" y="27"/>
                  </a:cubicBezTo>
                  <a:cubicBezTo>
                    <a:pt x="271" y="21"/>
                    <a:pt x="278" y="10"/>
                    <a:pt x="270" y="7"/>
                  </a:cubicBezTo>
                  <a:cubicBezTo>
                    <a:pt x="266" y="6"/>
                    <a:pt x="262" y="6"/>
                    <a:pt x="259" y="4"/>
                  </a:cubicBezTo>
                  <a:cubicBezTo>
                    <a:pt x="257" y="3"/>
                    <a:pt x="254" y="2"/>
                    <a:pt x="251" y="0"/>
                  </a:cubicBezTo>
                  <a:cubicBezTo>
                    <a:pt x="251" y="1"/>
                    <a:pt x="250" y="3"/>
                    <a:pt x="250" y="4"/>
                  </a:cubicBezTo>
                  <a:cubicBezTo>
                    <a:pt x="248" y="8"/>
                    <a:pt x="247" y="11"/>
                    <a:pt x="244" y="16"/>
                  </a:cubicBezTo>
                  <a:cubicBezTo>
                    <a:pt x="241" y="21"/>
                    <a:pt x="239" y="24"/>
                    <a:pt x="239" y="29"/>
                  </a:cubicBezTo>
                  <a:cubicBezTo>
                    <a:pt x="238" y="33"/>
                    <a:pt x="238" y="43"/>
                    <a:pt x="238" y="49"/>
                  </a:cubicBezTo>
                  <a:cubicBezTo>
                    <a:pt x="237" y="56"/>
                    <a:pt x="234" y="63"/>
                    <a:pt x="232" y="69"/>
                  </a:cubicBezTo>
                  <a:cubicBezTo>
                    <a:pt x="229" y="75"/>
                    <a:pt x="222" y="81"/>
                    <a:pt x="218" y="87"/>
                  </a:cubicBezTo>
                  <a:cubicBezTo>
                    <a:pt x="214" y="92"/>
                    <a:pt x="201" y="97"/>
                    <a:pt x="195" y="99"/>
                  </a:cubicBezTo>
                  <a:cubicBezTo>
                    <a:pt x="190" y="101"/>
                    <a:pt x="187" y="101"/>
                    <a:pt x="185" y="104"/>
                  </a:cubicBezTo>
                  <a:cubicBezTo>
                    <a:pt x="182" y="106"/>
                    <a:pt x="177" y="110"/>
                    <a:pt x="171" y="113"/>
                  </a:cubicBezTo>
                  <a:cubicBezTo>
                    <a:pt x="165" y="116"/>
                    <a:pt x="162" y="118"/>
                    <a:pt x="159" y="122"/>
                  </a:cubicBezTo>
                  <a:cubicBezTo>
                    <a:pt x="155" y="126"/>
                    <a:pt x="152" y="134"/>
                    <a:pt x="151" y="141"/>
                  </a:cubicBezTo>
                  <a:cubicBezTo>
                    <a:pt x="150" y="147"/>
                    <a:pt x="147" y="154"/>
                    <a:pt x="146" y="158"/>
                  </a:cubicBezTo>
                  <a:cubicBezTo>
                    <a:pt x="144" y="162"/>
                    <a:pt x="144" y="164"/>
                    <a:pt x="140" y="167"/>
                  </a:cubicBezTo>
                  <a:cubicBezTo>
                    <a:pt x="135" y="171"/>
                    <a:pt x="133" y="174"/>
                    <a:pt x="130" y="178"/>
                  </a:cubicBezTo>
                  <a:cubicBezTo>
                    <a:pt x="127" y="181"/>
                    <a:pt x="126" y="186"/>
                    <a:pt x="125" y="190"/>
                  </a:cubicBezTo>
                  <a:cubicBezTo>
                    <a:pt x="123" y="195"/>
                    <a:pt x="121" y="196"/>
                    <a:pt x="116" y="199"/>
                  </a:cubicBezTo>
                  <a:cubicBezTo>
                    <a:pt x="111" y="202"/>
                    <a:pt x="106" y="205"/>
                    <a:pt x="102" y="208"/>
                  </a:cubicBezTo>
                  <a:cubicBezTo>
                    <a:pt x="99" y="211"/>
                    <a:pt x="93" y="217"/>
                    <a:pt x="90" y="221"/>
                  </a:cubicBezTo>
                  <a:cubicBezTo>
                    <a:pt x="86" y="224"/>
                    <a:pt x="81" y="228"/>
                    <a:pt x="77" y="230"/>
                  </a:cubicBezTo>
                  <a:cubicBezTo>
                    <a:pt x="73" y="231"/>
                    <a:pt x="70" y="231"/>
                    <a:pt x="66" y="230"/>
                  </a:cubicBezTo>
                  <a:cubicBezTo>
                    <a:pt x="61" y="229"/>
                    <a:pt x="61" y="229"/>
                    <a:pt x="59" y="231"/>
                  </a:cubicBezTo>
                  <a:cubicBezTo>
                    <a:pt x="57" y="233"/>
                    <a:pt x="54" y="237"/>
                    <a:pt x="52" y="238"/>
                  </a:cubicBezTo>
                  <a:cubicBezTo>
                    <a:pt x="49" y="240"/>
                    <a:pt x="46" y="241"/>
                    <a:pt x="43" y="243"/>
                  </a:cubicBezTo>
                  <a:cubicBezTo>
                    <a:pt x="39" y="246"/>
                    <a:pt x="40" y="247"/>
                    <a:pt x="34" y="249"/>
                  </a:cubicBezTo>
                  <a:cubicBezTo>
                    <a:pt x="28" y="251"/>
                    <a:pt x="25" y="253"/>
                    <a:pt x="20" y="254"/>
                  </a:cubicBezTo>
                  <a:cubicBezTo>
                    <a:pt x="16" y="255"/>
                    <a:pt x="7" y="260"/>
                    <a:pt x="0" y="262"/>
                  </a:cubicBezTo>
                  <a:cubicBezTo>
                    <a:pt x="1" y="264"/>
                    <a:pt x="2" y="266"/>
                    <a:pt x="3" y="266"/>
                  </a:cubicBezTo>
                  <a:cubicBezTo>
                    <a:pt x="7" y="268"/>
                    <a:pt x="9" y="266"/>
                    <a:pt x="10" y="270"/>
                  </a:cubicBezTo>
                  <a:cubicBezTo>
                    <a:pt x="11" y="273"/>
                    <a:pt x="10" y="276"/>
                    <a:pt x="10" y="279"/>
                  </a:cubicBezTo>
                  <a:cubicBezTo>
                    <a:pt x="11" y="282"/>
                    <a:pt x="12" y="284"/>
                    <a:pt x="13" y="287"/>
                  </a:cubicBezTo>
                  <a:cubicBezTo>
                    <a:pt x="14" y="289"/>
                    <a:pt x="13" y="294"/>
                    <a:pt x="17" y="295"/>
                  </a:cubicBezTo>
                  <a:cubicBezTo>
                    <a:pt x="20" y="297"/>
                    <a:pt x="23" y="293"/>
                    <a:pt x="24" y="290"/>
                  </a:cubicBezTo>
                  <a:cubicBezTo>
                    <a:pt x="25" y="289"/>
                    <a:pt x="26" y="287"/>
                    <a:pt x="26" y="286"/>
                  </a:cubicBezTo>
                  <a:cubicBezTo>
                    <a:pt x="27" y="284"/>
                    <a:pt x="29" y="283"/>
                    <a:pt x="30" y="282"/>
                  </a:cubicBezTo>
                  <a:cubicBezTo>
                    <a:pt x="32" y="279"/>
                    <a:pt x="31" y="275"/>
                    <a:pt x="31" y="272"/>
                  </a:cubicBezTo>
                  <a:cubicBezTo>
                    <a:pt x="37" y="271"/>
                    <a:pt x="43" y="272"/>
                    <a:pt x="48" y="273"/>
                  </a:cubicBezTo>
                  <a:cubicBezTo>
                    <a:pt x="53" y="275"/>
                    <a:pt x="51" y="276"/>
                    <a:pt x="50" y="280"/>
                  </a:cubicBezTo>
                  <a:cubicBezTo>
                    <a:pt x="49" y="283"/>
                    <a:pt x="49" y="286"/>
                    <a:pt x="48" y="289"/>
                  </a:cubicBezTo>
                  <a:cubicBezTo>
                    <a:pt x="51" y="289"/>
                    <a:pt x="56" y="292"/>
                    <a:pt x="58" y="290"/>
                  </a:cubicBezTo>
                  <a:cubicBezTo>
                    <a:pt x="59" y="289"/>
                    <a:pt x="59" y="286"/>
                    <a:pt x="60" y="285"/>
                  </a:cubicBezTo>
                  <a:cubicBezTo>
                    <a:pt x="62" y="283"/>
                    <a:pt x="64" y="284"/>
                    <a:pt x="66" y="283"/>
                  </a:cubicBezTo>
                  <a:cubicBezTo>
                    <a:pt x="70" y="283"/>
                    <a:pt x="72" y="282"/>
                    <a:pt x="75" y="281"/>
                  </a:cubicBezTo>
                  <a:cubicBezTo>
                    <a:pt x="77" y="280"/>
                    <a:pt x="84" y="279"/>
                    <a:pt x="83" y="283"/>
                  </a:cubicBezTo>
                  <a:cubicBezTo>
                    <a:pt x="87" y="284"/>
                    <a:pt x="85" y="275"/>
                    <a:pt x="86" y="273"/>
                  </a:cubicBezTo>
                  <a:cubicBezTo>
                    <a:pt x="88" y="270"/>
                    <a:pt x="93" y="270"/>
                    <a:pt x="96" y="267"/>
                  </a:cubicBezTo>
                  <a:cubicBezTo>
                    <a:pt x="98" y="264"/>
                    <a:pt x="98" y="260"/>
                    <a:pt x="102" y="257"/>
                  </a:cubicBezTo>
                  <a:cubicBezTo>
                    <a:pt x="105" y="255"/>
                    <a:pt x="110" y="256"/>
                    <a:pt x="113" y="256"/>
                  </a:cubicBezTo>
                  <a:cubicBezTo>
                    <a:pt x="115" y="255"/>
                    <a:pt x="117" y="254"/>
                    <a:pt x="119" y="255"/>
                  </a:cubicBezTo>
                  <a:cubicBezTo>
                    <a:pt x="122" y="255"/>
                    <a:pt x="121" y="256"/>
                    <a:pt x="122" y="258"/>
                  </a:cubicBezTo>
                  <a:cubicBezTo>
                    <a:pt x="123" y="260"/>
                    <a:pt x="124" y="262"/>
                    <a:pt x="125" y="264"/>
                  </a:cubicBezTo>
                  <a:cubicBezTo>
                    <a:pt x="126" y="267"/>
                    <a:pt x="125" y="268"/>
                    <a:pt x="125" y="270"/>
                  </a:cubicBezTo>
                  <a:cubicBezTo>
                    <a:pt x="125" y="273"/>
                    <a:pt x="125" y="272"/>
                    <a:pt x="127" y="274"/>
                  </a:cubicBezTo>
                  <a:cubicBezTo>
                    <a:pt x="127" y="275"/>
                    <a:pt x="128" y="274"/>
                    <a:pt x="129" y="275"/>
                  </a:cubicBezTo>
                  <a:cubicBezTo>
                    <a:pt x="130" y="276"/>
                    <a:pt x="130" y="277"/>
                    <a:pt x="131" y="278"/>
                  </a:cubicBezTo>
                  <a:cubicBezTo>
                    <a:pt x="132" y="279"/>
                    <a:pt x="134" y="278"/>
                    <a:pt x="136" y="280"/>
                  </a:cubicBezTo>
                  <a:cubicBezTo>
                    <a:pt x="138" y="282"/>
                    <a:pt x="139" y="283"/>
                    <a:pt x="139" y="286"/>
                  </a:cubicBezTo>
                  <a:cubicBezTo>
                    <a:pt x="140" y="289"/>
                    <a:pt x="134" y="302"/>
                    <a:pt x="141" y="301"/>
                  </a:cubicBezTo>
                  <a:cubicBezTo>
                    <a:pt x="143" y="300"/>
                    <a:pt x="143" y="299"/>
                    <a:pt x="145" y="299"/>
                  </a:cubicBezTo>
                  <a:cubicBezTo>
                    <a:pt x="147" y="299"/>
                    <a:pt x="148" y="300"/>
                    <a:pt x="150" y="299"/>
                  </a:cubicBezTo>
                  <a:cubicBezTo>
                    <a:pt x="153" y="299"/>
                    <a:pt x="156" y="295"/>
                    <a:pt x="156" y="292"/>
                  </a:cubicBezTo>
                  <a:cubicBezTo>
                    <a:pt x="158" y="286"/>
                    <a:pt x="159" y="289"/>
                    <a:pt x="165" y="288"/>
                  </a:cubicBezTo>
                  <a:cubicBezTo>
                    <a:pt x="170" y="286"/>
                    <a:pt x="169" y="280"/>
                    <a:pt x="169" y="275"/>
                  </a:cubicBezTo>
                  <a:cubicBezTo>
                    <a:pt x="173" y="275"/>
                    <a:pt x="176" y="276"/>
                    <a:pt x="176" y="271"/>
                  </a:cubicBezTo>
                  <a:cubicBezTo>
                    <a:pt x="175" y="267"/>
                    <a:pt x="170" y="263"/>
                    <a:pt x="175" y="261"/>
                  </a:cubicBezTo>
                  <a:cubicBezTo>
                    <a:pt x="178" y="259"/>
                    <a:pt x="182" y="262"/>
                    <a:pt x="186" y="259"/>
                  </a:cubicBezTo>
                  <a:cubicBezTo>
                    <a:pt x="189" y="256"/>
                    <a:pt x="191" y="253"/>
                    <a:pt x="191" y="249"/>
                  </a:cubicBezTo>
                  <a:cubicBezTo>
                    <a:pt x="193" y="249"/>
                    <a:pt x="203" y="258"/>
                    <a:pt x="204" y="261"/>
                  </a:cubicBezTo>
                  <a:cubicBezTo>
                    <a:pt x="205" y="264"/>
                    <a:pt x="204" y="266"/>
                    <a:pt x="208" y="267"/>
                  </a:cubicBezTo>
                  <a:cubicBezTo>
                    <a:pt x="209" y="268"/>
                    <a:pt x="210" y="268"/>
                    <a:pt x="210" y="268"/>
                  </a:cubicBezTo>
                  <a:cubicBezTo>
                    <a:pt x="211" y="267"/>
                    <a:pt x="211" y="265"/>
                    <a:pt x="211" y="264"/>
                  </a:cubicBezTo>
                  <a:cubicBezTo>
                    <a:pt x="211" y="261"/>
                    <a:pt x="212" y="259"/>
                    <a:pt x="212" y="256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ED3103E-C639-3B9E-F552-A7165D99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538" y="6788151"/>
              <a:ext cx="925513" cy="742950"/>
            </a:xfrm>
            <a:custGeom>
              <a:avLst/>
              <a:gdLst>
                <a:gd name="T0" fmla="*/ 235 w 247"/>
                <a:gd name="T1" fmla="*/ 22 h 198"/>
                <a:gd name="T2" fmla="*/ 226 w 247"/>
                <a:gd name="T3" fmla="*/ 16 h 198"/>
                <a:gd name="T4" fmla="*/ 213 w 247"/>
                <a:gd name="T5" fmla="*/ 34 h 198"/>
                <a:gd name="T6" fmla="*/ 202 w 247"/>
                <a:gd name="T7" fmla="*/ 25 h 198"/>
                <a:gd name="T8" fmla="*/ 197 w 247"/>
                <a:gd name="T9" fmla="*/ 15 h 198"/>
                <a:gd name="T10" fmla="*/ 182 w 247"/>
                <a:gd name="T11" fmla="*/ 14 h 198"/>
                <a:gd name="T12" fmla="*/ 172 w 247"/>
                <a:gd name="T13" fmla="*/ 7 h 198"/>
                <a:gd name="T14" fmla="*/ 158 w 247"/>
                <a:gd name="T15" fmla="*/ 4 h 198"/>
                <a:gd name="T16" fmla="*/ 145 w 247"/>
                <a:gd name="T17" fmla="*/ 14 h 198"/>
                <a:gd name="T18" fmla="*/ 148 w 247"/>
                <a:gd name="T19" fmla="*/ 26 h 198"/>
                <a:gd name="T20" fmla="*/ 134 w 247"/>
                <a:gd name="T21" fmla="*/ 38 h 198"/>
                <a:gd name="T22" fmla="*/ 123 w 247"/>
                <a:gd name="T23" fmla="*/ 39 h 198"/>
                <a:gd name="T24" fmla="*/ 114 w 247"/>
                <a:gd name="T25" fmla="*/ 37 h 198"/>
                <a:gd name="T26" fmla="*/ 97 w 247"/>
                <a:gd name="T27" fmla="*/ 27 h 198"/>
                <a:gd name="T28" fmla="*/ 76 w 247"/>
                <a:gd name="T29" fmla="*/ 27 h 198"/>
                <a:gd name="T30" fmla="*/ 72 w 247"/>
                <a:gd name="T31" fmla="*/ 30 h 198"/>
                <a:gd name="T32" fmla="*/ 66 w 247"/>
                <a:gd name="T33" fmla="*/ 39 h 198"/>
                <a:gd name="T34" fmla="*/ 53 w 247"/>
                <a:gd name="T35" fmla="*/ 55 h 198"/>
                <a:gd name="T36" fmla="*/ 54 w 247"/>
                <a:gd name="T37" fmla="*/ 71 h 198"/>
                <a:gd name="T38" fmla="*/ 50 w 247"/>
                <a:gd name="T39" fmla="*/ 78 h 198"/>
                <a:gd name="T40" fmla="*/ 32 w 247"/>
                <a:gd name="T41" fmla="*/ 79 h 198"/>
                <a:gd name="T42" fmla="*/ 14 w 247"/>
                <a:gd name="T43" fmla="*/ 88 h 198"/>
                <a:gd name="T44" fmla="*/ 5 w 247"/>
                <a:gd name="T45" fmla="*/ 97 h 198"/>
                <a:gd name="T46" fmla="*/ 9 w 247"/>
                <a:gd name="T47" fmla="*/ 103 h 198"/>
                <a:gd name="T48" fmla="*/ 6 w 247"/>
                <a:gd name="T49" fmla="*/ 111 h 198"/>
                <a:gd name="T50" fmla="*/ 1 w 247"/>
                <a:gd name="T51" fmla="*/ 124 h 198"/>
                <a:gd name="T52" fmla="*/ 12 w 247"/>
                <a:gd name="T53" fmla="*/ 135 h 198"/>
                <a:gd name="T54" fmla="*/ 12 w 247"/>
                <a:gd name="T55" fmla="*/ 153 h 198"/>
                <a:gd name="T56" fmla="*/ 11 w 247"/>
                <a:gd name="T57" fmla="*/ 169 h 198"/>
                <a:gd name="T58" fmla="*/ 19 w 247"/>
                <a:gd name="T59" fmla="*/ 174 h 198"/>
                <a:gd name="T60" fmla="*/ 36 w 247"/>
                <a:gd name="T61" fmla="*/ 171 h 198"/>
                <a:gd name="T62" fmla="*/ 60 w 247"/>
                <a:gd name="T63" fmla="*/ 160 h 198"/>
                <a:gd name="T64" fmla="*/ 70 w 247"/>
                <a:gd name="T65" fmla="*/ 154 h 198"/>
                <a:gd name="T66" fmla="*/ 89 w 247"/>
                <a:gd name="T67" fmla="*/ 141 h 198"/>
                <a:gd name="T68" fmla="*/ 113 w 247"/>
                <a:gd name="T69" fmla="*/ 140 h 198"/>
                <a:gd name="T70" fmla="*/ 137 w 247"/>
                <a:gd name="T71" fmla="*/ 156 h 198"/>
                <a:gd name="T72" fmla="*/ 143 w 247"/>
                <a:gd name="T73" fmla="*/ 170 h 198"/>
                <a:gd name="T74" fmla="*/ 154 w 247"/>
                <a:gd name="T75" fmla="*/ 180 h 198"/>
                <a:gd name="T76" fmla="*/ 159 w 247"/>
                <a:gd name="T77" fmla="*/ 184 h 198"/>
                <a:gd name="T78" fmla="*/ 166 w 247"/>
                <a:gd name="T79" fmla="*/ 192 h 198"/>
                <a:gd name="T80" fmla="*/ 180 w 247"/>
                <a:gd name="T81" fmla="*/ 189 h 198"/>
                <a:gd name="T82" fmla="*/ 184 w 247"/>
                <a:gd name="T83" fmla="*/ 173 h 198"/>
                <a:gd name="T84" fmla="*/ 193 w 247"/>
                <a:gd name="T85" fmla="*/ 179 h 198"/>
                <a:gd name="T86" fmla="*/ 210 w 247"/>
                <a:gd name="T87" fmla="*/ 184 h 198"/>
                <a:gd name="T88" fmla="*/ 230 w 247"/>
                <a:gd name="T89" fmla="*/ 173 h 198"/>
                <a:gd name="T90" fmla="*/ 242 w 247"/>
                <a:gd name="T91" fmla="*/ 13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" h="198">
                  <a:moveTo>
                    <a:pt x="244" y="57"/>
                  </a:moveTo>
                  <a:cubicBezTo>
                    <a:pt x="243" y="42"/>
                    <a:pt x="238" y="28"/>
                    <a:pt x="235" y="22"/>
                  </a:cubicBezTo>
                  <a:cubicBezTo>
                    <a:pt x="233" y="20"/>
                    <a:pt x="233" y="17"/>
                    <a:pt x="232" y="14"/>
                  </a:cubicBezTo>
                  <a:cubicBezTo>
                    <a:pt x="230" y="14"/>
                    <a:pt x="228" y="14"/>
                    <a:pt x="226" y="16"/>
                  </a:cubicBezTo>
                  <a:cubicBezTo>
                    <a:pt x="223" y="18"/>
                    <a:pt x="224" y="23"/>
                    <a:pt x="222" y="27"/>
                  </a:cubicBezTo>
                  <a:cubicBezTo>
                    <a:pt x="219" y="31"/>
                    <a:pt x="218" y="34"/>
                    <a:pt x="213" y="34"/>
                  </a:cubicBezTo>
                  <a:cubicBezTo>
                    <a:pt x="210" y="34"/>
                    <a:pt x="204" y="33"/>
                    <a:pt x="202" y="30"/>
                  </a:cubicBezTo>
                  <a:cubicBezTo>
                    <a:pt x="202" y="28"/>
                    <a:pt x="202" y="26"/>
                    <a:pt x="202" y="25"/>
                  </a:cubicBezTo>
                  <a:cubicBezTo>
                    <a:pt x="201" y="23"/>
                    <a:pt x="199" y="22"/>
                    <a:pt x="199" y="20"/>
                  </a:cubicBezTo>
                  <a:cubicBezTo>
                    <a:pt x="198" y="17"/>
                    <a:pt x="199" y="17"/>
                    <a:pt x="197" y="15"/>
                  </a:cubicBezTo>
                  <a:cubicBezTo>
                    <a:pt x="195" y="14"/>
                    <a:pt x="193" y="14"/>
                    <a:pt x="192" y="13"/>
                  </a:cubicBezTo>
                  <a:cubicBezTo>
                    <a:pt x="187" y="10"/>
                    <a:pt x="187" y="12"/>
                    <a:pt x="182" y="14"/>
                  </a:cubicBezTo>
                  <a:cubicBezTo>
                    <a:pt x="180" y="15"/>
                    <a:pt x="174" y="16"/>
                    <a:pt x="172" y="13"/>
                  </a:cubicBezTo>
                  <a:cubicBezTo>
                    <a:pt x="172" y="11"/>
                    <a:pt x="173" y="8"/>
                    <a:pt x="172" y="7"/>
                  </a:cubicBezTo>
                  <a:cubicBezTo>
                    <a:pt x="172" y="6"/>
                    <a:pt x="169" y="5"/>
                    <a:pt x="168" y="4"/>
                  </a:cubicBezTo>
                  <a:cubicBezTo>
                    <a:pt x="163" y="1"/>
                    <a:pt x="163" y="3"/>
                    <a:pt x="158" y="4"/>
                  </a:cubicBezTo>
                  <a:cubicBezTo>
                    <a:pt x="155" y="5"/>
                    <a:pt x="149" y="0"/>
                    <a:pt x="146" y="4"/>
                  </a:cubicBezTo>
                  <a:cubicBezTo>
                    <a:pt x="145" y="6"/>
                    <a:pt x="146" y="12"/>
                    <a:pt x="145" y="14"/>
                  </a:cubicBezTo>
                  <a:cubicBezTo>
                    <a:pt x="145" y="16"/>
                    <a:pt x="145" y="19"/>
                    <a:pt x="145" y="21"/>
                  </a:cubicBezTo>
                  <a:cubicBezTo>
                    <a:pt x="146" y="23"/>
                    <a:pt x="147" y="25"/>
                    <a:pt x="148" y="26"/>
                  </a:cubicBezTo>
                  <a:cubicBezTo>
                    <a:pt x="148" y="29"/>
                    <a:pt x="147" y="35"/>
                    <a:pt x="145" y="37"/>
                  </a:cubicBezTo>
                  <a:cubicBezTo>
                    <a:pt x="142" y="40"/>
                    <a:pt x="137" y="37"/>
                    <a:pt x="134" y="38"/>
                  </a:cubicBezTo>
                  <a:cubicBezTo>
                    <a:pt x="131" y="39"/>
                    <a:pt x="131" y="41"/>
                    <a:pt x="128" y="41"/>
                  </a:cubicBezTo>
                  <a:cubicBezTo>
                    <a:pt x="127" y="41"/>
                    <a:pt x="125" y="40"/>
                    <a:pt x="123" y="39"/>
                  </a:cubicBezTo>
                  <a:cubicBezTo>
                    <a:pt x="122" y="38"/>
                    <a:pt x="121" y="35"/>
                    <a:pt x="119" y="35"/>
                  </a:cubicBezTo>
                  <a:cubicBezTo>
                    <a:pt x="117" y="34"/>
                    <a:pt x="116" y="36"/>
                    <a:pt x="114" y="37"/>
                  </a:cubicBezTo>
                  <a:cubicBezTo>
                    <a:pt x="109" y="38"/>
                    <a:pt x="108" y="35"/>
                    <a:pt x="106" y="32"/>
                  </a:cubicBezTo>
                  <a:cubicBezTo>
                    <a:pt x="104" y="27"/>
                    <a:pt x="102" y="27"/>
                    <a:pt x="97" y="27"/>
                  </a:cubicBezTo>
                  <a:cubicBezTo>
                    <a:pt x="93" y="28"/>
                    <a:pt x="90" y="28"/>
                    <a:pt x="86" y="28"/>
                  </a:cubicBezTo>
                  <a:cubicBezTo>
                    <a:pt x="83" y="28"/>
                    <a:pt x="79" y="28"/>
                    <a:pt x="76" y="27"/>
                  </a:cubicBezTo>
                  <a:cubicBezTo>
                    <a:pt x="76" y="27"/>
                    <a:pt x="76" y="27"/>
                    <a:pt x="76" y="28"/>
                  </a:cubicBezTo>
                  <a:cubicBezTo>
                    <a:pt x="74" y="28"/>
                    <a:pt x="73" y="29"/>
                    <a:pt x="72" y="30"/>
                  </a:cubicBezTo>
                  <a:cubicBezTo>
                    <a:pt x="70" y="32"/>
                    <a:pt x="71" y="32"/>
                    <a:pt x="70" y="34"/>
                  </a:cubicBezTo>
                  <a:cubicBezTo>
                    <a:pt x="69" y="36"/>
                    <a:pt x="68" y="37"/>
                    <a:pt x="66" y="39"/>
                  </a:cubicBezTo>
                  <a:cubicBezTo>
                    <a:pt x="63" y="42"/>
                    <a:pt x="64" y="47"/>
                    <a:pt x="60" y="49"/>
                  </a:cubicBezTo>
                  <a:cubicBezTo>
                    <a:pt x="57" y="51"/>
                    <a:pt x="54" y="52"/>
                    <a:pt x="53" y="55"/>
                  </a:cubicBezTo>
                  <a:cubicBezTo>
                    <a:pt x="51" y="58"/>
                    <a:pt x="53" y="61"/>
                    <a:pt x="53" y="64"/>
                  </a:cubicBezTo>
                  <a:cubicBezTo>
                    <a:pt x="54" y="66"/>
                    <a:pt x="53" y="69"/>
                    <a:pt x="54" y="71"/>
                  </a:cubicBezTo>
                  <a:cubicBezTo>
                    <a:pt x="54" y="73"/>
                    <a:pt x="55" y="74"/>
                    <a:pt x="55" y="75"/>
                  </a:cubicBezTo>
                  <a:cubicBezTo>
                    <a:pt x="56" y="80"/>
                    <a:pt x="53" y="79"/>
                    <a:pt x="50" y="78"/>
                  </a:cubicBezTo>
                  <a:cubicBezTo>
                    <a:pt x="47" y="78"/>
                    <a:pt x="44" y="78"/>
                    <a:pt x="41" y="78"/>
                  </a:cubicBezTo>
                  <a:cubicBezTo>
                    <a:pt x="39" y="78"/>
                    <a:pt x="33" y="76"/>
                    <a:pt x="32" y="79"/>
                  </a:cubicBezTo>
                  <a:cubicBezTo>
                    <a:pt x="31" y="82"/>
                    <a:pt x="34" y="85"/>
                    <a:pt x="29" y="86"/>
                  </a:cubicBezTo>
                  <a:cubicBezTo>
                    <a:pt x="24" y="86"/>
                    <a:pt x="19" y="87"/>
                    <a:pt x="14" y="88"/>
                  </a:cubicBezTo>
                  <a:cubicBezTo>
                    <a:pt x="12" y="89"/>
                    <a:pt x="7" y="90"/>
                    <a:pt x="6" y="92"/>
                  </a:cubicBezTo>
                  <a:cubicBezTo>
                    <a:pt x="5" y="93"/>
                    <a:pt x="5" y="96"/>
                    <a:pt x="5" y="97"/>
                  </a:cubicBezTo>
                  <a:cubicBezTo>
                    <a:pt x="6" y="98"/>
                    <a:pt x="8" y="98"/>
                    <a:pt x="8" y="99"/>
                  </a:cubicBezTo>
                  <a:cubicBezTo>
                    <a:pt x="10" y="101"/>
                    <a:pt x="9" y="101"/>
                    <a:pt x="9" y="103"/>
                  </a:cubicBezTo>
                  <a:cubicBezTo>
                    <a:pt x="8" y="105"/>
                    <a:pt x="9" y="106"/>
                    <a:pt x="8" y="107"/>
                  </a:cubicBezTo>
                  <a:cubicBezTo>
                    <a:pt x="7" y="109"/>
                    <a:pt x="7" y="109"/>
                    <a:pt x="6" y="111"/>
                  </a:cubicBezTo>
                  <a:cubicBezTo>
                    <a:pt x="6" y="112"/>
                    <a:pt x="6" y="114"/>
                    <a:pt x="6" y="116"/>
                  </a:cubicBezTo>
                  <a:cubicBezTo>
                    <a:pt x="5" y="119"/>
                    <a:pt x="0" y="120"/>
                    <a:pt x="1" y="124"/>
                  </a:cubicBezTo>
                  <a:cubicBezTo>
                    <a:pt x="1" y="127"/>
                    <a:pt x="4" y="129"/>
                    <a:pt x="6" y="130"/>
                  </a:cubicBezTo>
                  <a:cubicBezTo>
                    <a:pt x="9" y="131"/>
                    <a:pt x="11" y="131"/>
                    <a:pt x="12" y="135"/>
                  </a:cubicBezTo>
                  <a:cubicBezTo>
                    <a:pt x="12" y="139"/>
                    <a:pt x="10" y="141"/>
                    <a:pt x="10" y="145"/>
                  </a:cubicBezTo>
                  <a:cubicBezTo>
                    <a:pt x="10" y="148"/>
                    <a:pt x="12" y="150"/>
                    <a:pt x="12" y="153"/>
                  </a:cubicBezTo>
                  <a:cubicBezTo>
                    <a:pt x="12" y="156"/>
                    <a:pt x="11" y="158"/>
                    <a:pt x="12" y="161"/>
                  </a:cubicBezTo>
                  <a:cubicBezTo>
                    <a:pt x="12" y="164"/>
                    <a:pt x="11" y="166"/>
                    <a:pt x="11" y="169"/>
                  </a:cubicBezTo>
                  <a:cubicBezTo>
                    <a:pt x="11" y="170"/>
                    <a:pt x="11" y="172"/>
                    <a:pt x="10" y="173"/>
                  </a:cubicBezTo>
                  <a:cubicBezTo>
                    <a:pt x="13" y="174"/>
                    <a:pt x="16" y="173"/>
                    <a:pt x="19" y="174"/>
                  </a:cubicBezTo>
                  <a:cubicBezTo>
                    <a:pt x="23" y="175"/>
                    <a:pt x="31" y="181"/>
                    <a:pt x="35" y="175"/>
                  </a:cubicBezTo>
                  <a:cubicBezTo>
                    <a:pt x="35" y="174"/>
                    <a:pt x="35" y="172"/>
                    <a:pt x="36" y="171"/>
                  </a:cubicBezTo>
                  <a:cubicBezTo>
                    <a:pt x="37" y="170"/>
                    <a:pt x="39" y="170"/>
                    <a:pt x="41" y="169"/>
                  </a:cubicBezTo>
                  <a:cubicBezTo>
                    <a:pt x="48" y="166"/>
                    <a:pt x="53" y="164"/>
                    <a:pt x="60" y="160"/>
                  </a:cubicBezTo>
                  <a:cubicBezTo>
                    <a:pt x="61" y="159"/>
                    <a:pt x="63" y="158"/>
                    <a:pt x="65" y="158"/>
                  </a:cubicBezTo>
                  <a:cubicBezTo>
                    <a:pt x="67" y="157"/>
                    <a:pt x="69" y="155"/>
                    <a:pt x="70" y="154"/>
                  </a:cubicBezTo>
                  <a:cubicBezTo>
                    <a:pt x="75" y="152"/>
                    <a:pt x="80" y="153"/>
                    <a:pt x="84" y="150"/>
                  </a:cubicBezTo>
                  <a:cubicBezTo>
                    <a:pt x="87" y="147"/>
                    <a:pt x="85" y="144"/>
                    <a:pt x="89" y="141"/>
                  </a:cubicBezTo>
                  <a:cubicBezTo>
                    <a:pt x="92" y="139"/>
                    <a:pt x="97" y="139"/>
                    <a:pt x="101" y="138"/>
                  </a:cubicBezTo>
                  <a:cubicBezTo>
                    <a:pt x="105" y="138"/>
                    <a:pt x="109" y="138"/>
                    <a:pt x="113" y="140"/>
                  </a:cubicBezTo>
                  <a:cubicBezTo>
                    <a:pt x="121" y="143"/>
                    <a:pt x="128" y="144"/>
                    <a:pt x="133" y="151"/>
                  </a:cubicBezTo>
                  <a:cubicBezTo>
                    <a:pt x="134" y="153"/>
                    <a:pt x="135" y="154"/>
                    <a:pt x="137" y="156"/>
                  </a:cubicBezTo>
                  <a:cubicBezTo>
                    <a:pt x="138" y="157"/>
                    <a:pt x="140" y="159"/>
                    <a:pt x="141" y="160"/>
                  </a:cubicBezTo>
                  <a:cubicBezTo>
                    <a:pt x="144" y="163"/>
                    <a:pt x="142" y="167"/>
                    <a:pt x="143" y="170"/>
                  </a:cubicBezTo>
                  <a:cubicBezTo>
                    <a:pt x="143" y="175"/>
                    <a:pt x="147" y="174"/>
                    <a:pt x="150" y="176"/>
                  </a:cubicBezTo>
                  <a:cubicBezTo>
                    <a:pt x="153" y="177"/>
                    <a:pt x="153" y="178"/>
                    <a:pt x="154" y="180"/>
                  </a:cubicBezTo>
                  <a:cubicBezTo>
                    <a:pt x="155" y="181"/>
                    <a:pt x="155" y="182"/>
                    <a:pt x="156" y="183"/>
                  </a:cubicBezTo>
                  <a:cubicBezTo>
                    <a:pt x="157" y="184"/>
                    <a:pt x="158" y="183"/>
                    <a:pt x="159" y="184"/>
                  </a:cubicBezTo>
                  <a:cubicBezTo>
                    <a:pt x="160" y="185"/>
                    <a:pt x="159" y="187"/>
                    <a:pt x="160" y="189"/>
                  </a:cubicBezTo>
                  <a:cubicBezTo>
                    <a:pt x="162" y="190"/>
                    <a:pt x="164" y="190"/>
                    <a:pt x="166" y="192"/>
                  </a:cubicBezTo>
                  <a:cubicBezTo>
                    <a:pt x="169" y="195"/>
                    <a:pt x="172" y="198"/>
                    <a:pt x="176" y="194"/>
                  </a:cubicBezTo>
                  <a:cubicBezTo>
                    <a:pt x="178" y="192"/>
                    <a:pt x="178" y="190"/>
                    <a:pt x="180" y="189"/>
                  </a:cubicBezTo>
                  <a:cubicBezTo>
                    <a:pt x="182" y="187"/>
                    <a:pt x="186" y="186"/>
                    <a:pt x="187" y="183"/>
                  </a:cubicBezTo>
                  <a:cubicBezTo>
                    <a:pt x="189" y="179"/>
                    <a:pt x="183" y="177"/>
                    <a:pt x="184" y="173"/>
                  </a:cubicBezTo>
                  <a:cubicBezTo>
                    <a:pt x="186" y="173"/>
                    <a:pt x="189" y="174"/>
                    <a:pt x="189" y="175"/>
                  </a:cubicBezTo>
                  <a:cubicBezTo>
                    <a:pt x="191" y="177"/>
                    <a:pt x="190" y="178"/>
                    <a:pt x="193" y="179"/>
                  </a:cubicBezTo>
                  <a:cubicBezTo>
                    <a:pt x="196" y="180"/>
                    <a:pt x="198" y="179"/>
                    <a:pt x="201" y="180"/>
                  </a:cubicBezTo>
                  <a:cubicBezTo>
                    <a:pt x="204" y="181"/>
                    <a:pt x="206" y="183"/>
                    <a:pt x="210" y="184"/>
                  </a:cubicBezTo>
                  <a:cubicBezTo>
                    <a:pt x="211" y="184"/>
                    <a:pt x="213" y="184"/>
                    <a:pt x="215" y="184"/>
                  </a:cubicBezTo>
                  <a:cubicBezTo>
                    <a:pt x="216" y="179"/>
                    <a:pt x="221" y="174"/>
                    <a:pt x="230" y="173"/>
                  </a:cubicBezTo>
                  <a:cubicBezTo>
                    <a:pt x="238" y="171"/>
                    <a:pt x="239" y="165"/>
                    <a:pt x="238" y="160"/>
                  </a:cubicBezTo>
                  <a:cubicBezTo>
                    <a:pt x="238" y="154"/>
                    <a:pt x="239" y="144"/>
                    <a:pt x="242" y="135"/>
                  </a:cubicBezTo>
                  <a:cubicBezTo>
                    <a:pt x="247" y="118"/>
                    <a:pt x="245" y="73"/>
                    <a:pt x="244" y="57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473E00B-504A-D446-64B4-1AA9CA61C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913" y="7305676"/>
              <a:ext cx="479425" cy="582613"/>
            </a:xfrm>
            <a:custGeom>
              <a:avLst/>
              <a:gdLst>
                <a:gd name="T0" fmla="*/ 58 w 128"/>
                <a:gd name="T1" fmla="*/ 153 h 155"/>
                <a:gd name="T2" fmla="*/ 66 w 128"/>
                <a:gd name="T3" fmla="*/ 147 h 155"/>
                <a:gd name="T4" fmla="*/ 68 w 128"/>
                <a:gd name="T5" fmla="*/ 141 h 155"/>
                <a:gd name="T6" fmla="*/ 72 w 128"/>
                <a:gd name="T7" fmla="*/ 137 h 155"/>
                <a:gd name="T8" fmla="*/ 80 w 128"/>
                <a:gd name="T9" fmla="*/ 135 h 155"/>
                <a:gd name="T10" fmla="*/ 79 w 128"/>
                <a:gd name="T11" fmla="*/ 132 h 155"/>
                <a:gd name="T12" fmla="*/ 85 w 128"/>
                <a:gd name="T13" fmla="*/ 130 h 155"/>
                <a:gd name="T14" fmla="*/ 94 w 128"/>
                <a:gd name="T15" fmla="*/ 126 h 155"/>
                <a:gd name="T16" fmla="*/ 98 w 128"/>
                <a:gd name="T17" fmla="*/ 125 h 155"/>
                <a:gd name="T18" fmla="*/ 102 w 128"/>
                <a:gd name="T19" fmla="*/ 123 h 155"/>
                <a:gd name="T20" fmla="*/ 106 w 128"/>
                <a:gd name="T21" fmla="*/ 121 h 155"/>
                <a:gd name="T22" fmla="*/ 111 w 128"/>
                <a:gd name="T23" fmla="*/ 123 h 155"/>
                <a:gd name="T24" fmla="*/ 116 w 128"/>
                <a:gd name="T25" fmla="*/ 118 h 155"/>
                <a:gd name="T26" fmla="*/ 118 w 128"/>
                <a:gd name="T27" fmla="*/ 109 h 155"/>
                <a:gd name="T28" fmla="*/ 123 w 128"/>
                <a:gd name="T29" fmla="*/ 104 h 155"/>
                <a:gd name="T30" fmla="*/ 122 w 128"/>
                <a:gd name="T31" fmla="*/ 96 h 155"/>
                <a:gd name="T32" fmla="*/ 121 w 128"/>
                <a:gd name="T33" fmla="*/ 89 h 155"/>
                <a:gd name="T34" fmla="*/ 119 w 128"/>
                <a:gd name="T35" fmla="*/ 76 h 155"/>
                <a:gd name="T36" fmla="*/ 126 w 128"/>
                <a:gd name="T37" fmla="*/ 71 h 155"/>
                <a:gd name="T38" fmla="*/ 122 w 128"/>
                <a:gd name="T39" fmla="*/ 62 h 155"/>
                <a:gd name="T40" fmla="*/ 124 w 128"/>
                <a:gd name="T41" fmla="*/ 51 h 155"/>
                <a:gd name="T42" fmla="*/ 122 w 128"/>
                <a:gd name="T43" fmla="*/ 46 h 155"/>
                <a:gd name="T44" fmla="*/ 122 w 128"/>
                <a:gd name="T45" fmla="*/ 40 h 155"/>
                <a:gd name="T46" fmla="*/ 123 w 128"/>
                <a:gd name="T47" fmla="*/ 35 h 155"/>
                <a:gd name="T48" fmla="*/ 122 w 128"/>
                <a:gd name="T49" fmla="*/ 32 h 155"/>
                <a:gd name="T50" fmla="*/ 120 w 128"/>
                <a:gd name="T51" fmla="*/ 22 h 155"/>
                <a:gd name="T52" fmla="*/ 116 w 128"/>
                <a:gd name="T53" fmla="*/ 18 h 155"/>
                <a:gd name="T54" fmla="*/ 112 w 128"/>
                <a:gd name="T55" fmla="*/ 13 h 155"/>
                <a:gd name="T56" fmla="*/ 92 w 128"/>
                <a:gd name="T57" fmla="*/ 2 h 155"/>
                <a:gd name="T58" fmla="*/ 80 w 128"/>
                <a:gd name="T59" fmla="*/ 0 h 155"/>
                <a:gd name="T60" fmla="*/ 68 w 128"/>
                <a:gd name="T61" fmla="*/ 3 h 155"/>
                <a:gd name="T62" fmla="*/ 63 w 128"/>
                <a:gd name="T63" fmla="*/ 12 h 155"/>
                <a:gd name="T64" fmla="*/ 49 w 128"/>
                <a:gd name="T65" fmla="*/ 16 h 155"/>
                <a:gd name="T66" fmla="*/ 44 w 128"/>
                <a:gd name="T67" fmla="*/ 20 h 155"/>
                <a:gd name="T68" fmla="*/ 39 w 128"/>
                <a:gd name="T69" fmla="*/ 22 h 155"/>
                <a:gd name="T70" fmla="*/ 20 w 128"/>
                <a:gd name="T71" fmla="*/ 31 h 155"/>
                <a:gd name="T72" fmla="*/ 15 w 128"/>
                <a:gd name="T73" fmla="*/ 33 h 155"/>
                <a:gd name="T74" fmla="*/ 14 w 128"/>
                <a:gd name="T75" fmla="*/ 37 h 155"/>
                <a:gd name="T76" fmla="*/ 10 w 128"/>
                <a:gd name="T77" fmla="*/ 40 h 155"/>
                <a:gd name="T78" fmla="*/ 8 w 128"/>
                <a:gd name="T79" fmla="*/ 43 h 155"/>
                <a:gd name="T80" fmla="*/ 5 w 128"/>
                <a:gd name="T81" fmla="*/ 51 h 155"/>
                <a:gd name="T82" fmla="*/ 7 w 128"/>
                <a:gd name="T83" fmla="*/ 59 h 155"/>
                <a:gd name="T84" fmla="*/ 4 w 128"/>
                <a:gd name="T85" fmla="*/ 63 h 155"/>
                <a:gd name="T86" fmla="*/ 5 w 128"/>
                <a:gd name="T87" fmla="*/ 68 h 155"/>
                <a:gd name="T88" fmla="*/ 1 w 128"/>
                <a:gd name="T89" fmla="*/ 76 h 155"/>
                <a:gd name="T90" fmla="*/ 1 w 128"/>
                <a:gd name="T91" fmla="*/ 86 h 155"/>
                <a:gd name="T92" fmla="*/ 20 w 128"/>
                <a:gd name="T93" fmla="*/ 92 h 155"/>
                <a:gd name="T94" fmla="*/ 16 w 128"/>
                <a:gd name="T95" fmla="*/ 100 h 155"/>
                <a:gd name="T96" fmla="*/ 13 w 128"/>
                <a:gd name="T97" fmla="*/ 110 h 155"/>
                <a:gd name="T98" fmla="*/ 9 w 128"/>
                <a:gd name="T99" fmla="*/ 121 h 155"/>
                <a:gd name="T100" fmla="*/ 8 w 128"/>
                <a:gd name="T101" fmla="*/ 120 h 155"/>
                <a:gd name="T102" fmla="*/ 5 w 128"/>
                <a:gd name="T103" fmla="*/ 128 h 155"/>
                <a:gd name="T104" fmla="*/ 12 w 128"/>
                <a:gd name="T105" fmla="*/ 134 h 155"/>
                <a:gd name="T106" fmla="*/ 16 w 128"/>
                <a:gd name="T107" fmla="*/ 143 h 155"/>
                <a:gd name="T108" fmla="*/ 25 w 128"/>
                <a:gd name="T109" fmla="*/ 144 h 155"/>
                <a:gd name="T110" fmla="*/ 25 w 128"/>
                <a:gd name="T111" fmla="*/ 142 h 155"/>
                <a:gd name="T112" fmla="*/ 37 w 128"/>
                <a:gd name="T113" fmla="*/ 145 h 155"/>
                <a:gd name="T114" fmla="*/ 46 w 128"/>
                <a:gd name="T115" fmla="*/ 154 h 155"/>
                <a:gd name="T116" fmla="*/ 46 w 128"/>
                <a:gd name="T117" fmla="*/ 155 h 155"/>
                <a:gd name="T118" fmla="*/ 48 w 128"/>
                <a:gd name="T119" fmla="*/ 154 h 155"/>
                <a:gd name="T120" fmla="*/ 58 w 128"/>
                <a:gd name="T121" fmla="*/ 15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" h="155">
                  <a:moveTo>
                    <a:pt x="58" y="153"/>
                  </a:moveTo>
                  <a:cubicBezTo>
                    <a:pt x="63" y="152"/>
                    <a:pt x="64" y="152"/>
                    <a:pt x="66" y="147"/>
                  </a:cubicBezTo>
                  <a:cubicBezTo>
                    <a:pt x="67" y="145"/>
                    <a:pt x="67" y="143"/>
                    <a:pt x="68" y="141"/>
                  </a:cubicBezTo>
                  <a:cubicBezTo>
                    <a:pt x="68" y="138"/>
                    <a:pt x="69" y="138"/>
                    <a:pt x="72" y="137"/>
                  </a:cubicBezTo>
                  <a:cubicBezTo>
                    <a:pt x="75" y="137"/>
                    <a:pt x="79" y="140"/>
                    <a:pt x="80" y="135"/>
                  </a:cubicBezTo>
                  <a:cubicBezTo>
                    <a:pt x="80" y="134"/>
                    <a:pt x="78" y="133"/>
                    <a:pt x="79" y="132"/>
                  </a:cubicBezTo>
                  <a:cubicBezTo>
                    <a:pt x="80" y="130"/>
                    <a:pt x="84" y="131"/>
                    <a:pt x="85" y="130"/>
                  </a:cubicBezTo>
                  <a:cubicBezTo>
                    <a:pt x="89" y="129"/>
                    <a:pt x="90" y="126"/>
                    <a:pt x="94" y="126"/>
                  </a:cubicBezTo>
                  <a:cubicBezTo>
                    <a:pt x="96" y="125"/>
                    <a:pt x="97" y="126"/>
                    <a:pt x="98" y="125"/>
                  </a:cubicBezTo>
                  <a:cubicBezTo>
                    <a:pt x="100" y="125"/>
                    <a:pt x="101" y="123"/>
                    <a:pt x="102" y="123"/>
                  </a:cubicBezTo>
                  <a:cubicBezTo>
                    <a:pt x="104" y="122"/>
                    <a:pt x="105" y="121"/>
                    <a:pt x="106" y="121"/>
                  </a:cubicBezTo>
                  <a:cubicBezTo>
                    <a:pt x="109" y="121"/>
                    <a:pt x="109" y="122"/>
                    <a:pt x="111" y="123"/>
                  </a:cubicBezTo>
                  <a:cubicBezTo>
                    <a:pt x="115" y="124"/>
                    <a:pt x="115" y="121"/>
                    <a:pt x="116" y="118"/>
                  </a:cubicBezTo>
                  <a:cubicBezTo>
                    <a:pt x="116" y="115"/>
                    <a:pt x="117" y="112"/>
                    <a:pt x="118" y="109"/>
                  </a:cubicBezTo>
                  <a:cubicBezTo>
                    <a:pt x="120" y="107"/>
                    <a:pt x="122" y="106"/>
                    <a:pt x="123" y="104"/>
                  </a:cubicBezTo>
                  <a:cubicBezTo>
                    <a:pt x="123" y="102"/>
                    <a:pt x="123" y="98"/>
                    <a:pt x="122" y="96"/>
                  </a:cubicBezTo>
                  <a:cubicBezTo>
                    <a:pt x="122" y="94"/>
                    <a:pt x="121" y="92"/>
                    <a:pt x="121" y="89"/>
                  </a:cubicBezTo>
                  <a:cubicBezTo>
                    <a:pt x="120" y="85"/>
                    <a:pt x="118" y="80"/>
                    <a:pt x="119" y="76"/>
                  </a:cubicBezTo>
                  <a:cubicBezTo>
                    <a:pt x="120" y="72"/>
                    <a:pt x="125" y="74"/>
                    <a:pt x="126" y="71"/>
                  </a:cubicBezTo>
                  <a:cubicBezTo>
                    <a:pt x="128" y="66"/>
                    <a:pt x="122" y="67"/>
                    <a:pt x="122" y="62"/>
                  </a:cubicBezTo>
                  <a:cubicBezTo>
                    <a:pt x="123" y="58"/>
                    <a:pt x="125" y="55"/>
                    <a:pt x="124" y="51"/>
                  </a:cubicBezTo>
                  <a:cubicBezTo>
                    <a:pt x="124" y="49"/>
                    <a:pt x="122" y="48"/>
                    <a:pt x="122" y="46"/>
                  </a:cubicBezTo>
                  <a:cubicBezTo>
                    <a:pt x="122" y="44"/>
                    <a:pt x="122" y="42"/>
                    <a:pt x="122" y="40"/>
                  </a:cubicBezTo>
                  <a:cubicBezTo>
                    <a:pt x="122" y="39"/>
                    <a:pt x="123" y="37"/>
                    <a:pt x="123" y="35"/>
                  </a:cubicBezTo>
                  <a:cubicBezTo>
                    <a:pt x="122" y="35"/>
                    <a:pt x="122" y="34"/>
                    <a:pt x="122" y="32"/>
                  </a:cubicBezTo>
                  <a:cubicBezTo>
                    <a:pt x="121" y="29"/>
                    <a:pt x="123" y="25"/>
                    <a:pt x="120" y="22"/>
                  </a:cubicBezTo>
                  <a:cubicBezTo>
                    <a:pt x="119" y="21"/>
                    <a:pt x="117" y="19"/>
                    <a:pt x="116" y="18"/>
                  </a:cubicBezTo>
                  <a:cubicBezTo>
                    <a:pt x="114" y="16"/>
                    <a:pt x="113" y="15"/>
                    <a:pt x="112" y="13"/>
                  </a:cubicBezTo>
                  <a:cubicBezTo>
                    <a:pt x="107" y="6"/>
                    <a:pt x="100" y="5"/>
                    <a:pt x="92" y="2"/>
                  </a:cubicBezTo>
                  <a:cubicBezTo>
                    <a:pt x="88" y="0"/>
                    <a:pt x="84" y="0"/>
                    <a:pt x="80" y="0"/>
                  </a:cubicBezTo>
                  <a:cubicBezTo>
                    <a:pt x="76" y="1"/>
                    <a:pt x="71" y="1"/>
                    <a:pt x="68" y="3"/>
                  </a:cubicBezTo>
                  <a:cubicBezTo>
                    <a:pt x="64" y="6"/>
                    <a:pt x="66" y="9"/>
                    <a:pt x="63" y="12"/>
                  </a:cubicBezTo>
                  <a:cubicBezTo>
                    <a:pt x="59" y="15"/>
                    <a:pt x="54" y="14"/>
                    <a:pt x="49" y="16"/>
                  </a:cubicBezTo>
                  <a:cubicBezTo>
                    <a:pt x="48" y="17"/>
                    <a:pt x="46" y="19"/>
                    <a:pt x="44" y="20"/>
                  </a:cubicBezTo>
                  <a:cubicBezTo>
                    <a:pt x="42" y="20"/>
                    <a:pt x="40" y="21"/>
                    <a:pt x="39" y="22"/>
                  </a:cubicBezTo>
                  <a:cubicBezTo>
                    <a:pt x="32" y="26"/>
                    <a:pt x="27" y="28"/>
                    <a:pt x="20" y="31"/>
                  </a:cubicBezTo>
                  <a:cubicBezTo>
                    <a:pt x="18" y="32"/>
                    <a:pt x="16" y="32"/>
                    <a:pt x="15" y="33"/>
                  </a:cubicBezTo>
                  <a:cubicBezTo>
                    <a:pt x="14" y="34"/>
                    <a:pt x="14" y="36"/>
                    <a:pt x="14" y="37"/>
                  </a:cubicBezTo>
                  <a:cubicBezTo>
                    <a:pt x="13" y="39"/>
                    <a:pt x="11" y="40"/>
                    <a:pt x="10" y="40"/>
                  </a:cubicBezTo>
                  <a:cubicBezTo>
                    <a:pt x="10" y="41"/>
                    <a:pt x="9" y="41"/>
                    <a:pt x="8" y="43"/>
                  </a:cubicBezTo>
                  <a:cubicBezTo>
                    <a:pt x="5" y="45"/>
                    <a:pt x="2" y="48"/>
                    <a:pt x="5" y="51"/>
                  </a:cubicBezTo>
                  <a:cubicBezTo>
                    <a:pt x="8" y="54"/>
                    <a:pt x="11" y="55"/>
                    <a:pt x="7" y="59"/>
                  </a:cubicBezTo>
                  <a:cubicBezTo>
                    <a:pt x="6" y="61"/>
                    <a:pt x="4" y="61"/>
                    <a:pt x="4" y="63"/>
                  </a:cubicBezTo>
                  <a:cubicBezTo>
                    <a:pt x="4" y="65"/>
                    <a:pt x="5" y="67"/>
                    <a:pt x="5" y="68"/>
                  </a:cubicBezTo>
                  <a:cubicBezTo>
                    <a:pt x="7" y="74"/>
                    <a:pt x="3" y="72"/>
                    <a:pt x="1" y="76"/>
                  </a:cubicBezTo>
                  <a:cubicBezTo>
                    <a:pt x="1" y="78"/>
                    <a:pt x="0" y="84"/>
                    <a:pt x="1" y="86"/>
                  </a:cubicBezTo>
                  <a:cubicBezTo>
                    <a:pt x="3" y="92"/>
                    <a:pt x="15" y="90"/>
                    <a:pt x="20" y="92"/>
                  </a:cubicBezTo>
                  <a:cubicBezTo>
                    <a:pt x="21" y="97"/>
                    <a:pt x="16" y="96"/>
                    <a:pt x="16" y="100"/>
                  </a:cubicBezTo>
                  <a:cubicBezTo>
                    <a:pt x="13" y="102"/>
                    <a:pt x="14" y="107"/>
                    <a:pt x="13" y="110"/>
                  </a:cubicBezTo>
                  <a:cubicBezTo>
                    <a:pt x="13" y="113"/>
                    <a:pt x="10" y="118"/>
                    <a:pt x="9" y="121"/>
                  </a:cubicBezTo>
                  <a:cubicBezTo>
                    <a:pt x="9" y="121"/>
                    <a:pt x="8" y="121"/>
                    <a:pt x="8" y="120"/>
                  </a:cubicBezTo>
                  <a:cubicBezTo>
                    <a:pt x="7" y="122"/>
                    <a:pt x="4" y="125"/>
                    <a:pt x="5" y="128"/>
                  </a:cubicBezTo>
                  <a:cubicBezTo>
                    <a:pt x="6" y="130"/>
                    <a:pt x="10" y="131"/>
                    <a:pt x="12" y="134"/>
                  </a:cubicBezTo>
                  <a:cubicBezTo>
                    <a:pt x="13" y="137"/>
                    <a:pt x="14" y="140"/>
                    <a:pt x="16" y="143"/>
                  </a:cubicBezTo>
                  <a:cubicBezTo>
                    <a:pt x="19" y="145"/>
                    <a:pt x="22" y="144"/>
                    <a:pt x="25" y="144"/>
                  </a:cubicBezTo>
                  <a:cubicBezTo>
                    <a:pt x="25" y="144"/>
                    <a:pt x="25" y="143"/>
                    <a:pt x="25" y="142"/>
                  </a:cubicBezTo>
                  <a:cubicBezTo>
                    <a:pt x="29" y="144"/>
                    <a:pt x="34" y="144"/>
                    <a:pt x="37" y="145"/>
                  </a:cubicBezTo>
                  <a:cubicBezTo>
                    <a:pt x="42" y="146"/>
                    <a:pt x="44" y="150"/>
                    <a:pt x="46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7" y="155"/>
                    <a:pt x="48" y="155"/>
                    <a:pt x="48" y="154"/>
                  </a:cubicBezTo>
                  <a:cubicBezTo>
                    <a:pt x="52" y="154"/>
                    <a:pt x="54" y="153"/>
                    <a:pt x="58" y="153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5393DFD-129E-5AA3-D266-6399F5141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950" y="7366001"/>
              <a:ext cx="633413" cy="657225"/>
            </a:xfrm>
            <a:custGeom>
              <a:avLst/>
              <a:gdLst>
                <a:gd name="T0" fmla="*/ 148 w 169"/>
                <a:gd name="T1" fmla="*/ 126 h 175"/>
                <a:gd name="T2" fmla="*/ 139 w 169"/>
                <a:gd name="T3" fmla="*/ 127 h 175"/>
                <a:gd name="T4" fmla="*/ 128 w 169"/>
                <a:gd name="T5" fmla="*/ 112 h 175"/>
                <a:gd name="T6" fmla="*/ 132 w 169"/>
                <a:gd name="T7" fmla="*/ 105 h 175"/>
                <a:gd name="T8" fmla="*/ 139 w 169"/>
                <a:gd name="T9" fmla="*/ 84 h 175"/>
                <a:gd name="T10" fmla="*/ 124 w 169"/>
                <a:gd name="T11" fmla="*/ 70 h 175"/>
                <a:gd name="T12" fmla="*/ 128 w 169"/>
                <a:gd name="T13" fmla="*/ 52 h 175"/>
                <a:gd name="T14" fmla="*/ 130 w 169"/>
                <a:gd name="T15" fmla="*/ 43 h 175"/>
                <a:gd name="T16" fmla="*/ 131 w 169"/>
                <a:gd name="T17" fmla="*/ 27 h 175"/>
                <a:gd name="T18" fmla="*/ 121 w 169"/>
                <a:gd name="T19" fmla="*/ 20 h 175"/>
                <a:gd name="T20" fmla="*/ 106 w 169"/>
                <a:gd name="T21" fmla="*/ 12 h 175"/>
                <a:gd name="T22" fmla="*/ 88 w 169"/>
                <a:gd name="T23" fmla="*/ 10 h 175"/>
                <a:gd name="T24" fmla="*/ 78 w 169"/>
                <a:gd name="T25" fmla="*/ 22 h 175"/>
                <a:gd name="T26" fmla="*/ 67 w 169"/>
                <a:gd name="T27" fmla="*/ 39 h 175"/>
                <a:gd name="T28" fmla="*/ 52 w 169"/>
                <a:gd name="T29" fmla="*/ 50 h 175"/>
                <a:gd name="T30" fmla="*/ 43 w 169"/>
                <a:gd name="T31" fmla="*/ 52 h 175"/>
                <a:gd name="T32" fmla="*/ 30 w 169"/>
                <a:gd name="T33" fmla="*/ 55 h 175"/>
                <a:gd name="T34" fmla="*/ 17 w 169"/>
                <a:gd name="T35" fmla="*/ 60 h 175"/>
                <a:gd name="T36" fmla="*/ 10 w 169"/>
                <a:gd name="T37" fmla="*/ 70 h 175"/>
                <a:gd name="T38" fmla="*/ 4 w 169"/>
                <a:gd name="T39" fmla="*/ 79 h 175"/>
                <a:gd name="T40" fmla="*/ 3 w 169"/>
                <a:gd name="T41" fmla="*/ 89 h 175"/>
                <a:gd name="T42" fmla="*/ 9 w 169"/>
                <a:gd name="T43" fmla="*/ 105 h 175"/>
                <a:gd name="T44" fmla="*/ 16 w 169"/>
                <a:gd name="T45" fmla="*/ 106 h 175"/>
                <a:gd name="T46" fmla="*/ 23 w 169"/>
                <a:gd name="T47" fmla="*/ 105 h 175"/>
                <a:gd name="T48" fmla="*/ 34 w 169"/>
                <a:gd name="T49" fmla="*/ 108 h 175"/>
                <a:gd name="T50" fmla="*/ 34 w 169"/>
                <a:gd name="T51" fmla="*/ 124 h 175"/>
                <a:gd name="T52" fmla="*/ 28 w 169"/>
                <a:gd name="T53" fmla="*/ 128 h 175"/>
                <a:gd name="T54" fmla="*/ 32 w 169"/>
                <a:gd name="T55" fmla="*/ 143 h 175"/>
                <a:gd name="T56" fmla="*/ 26 w 169"/>
                <a:gd name="T57" fmla="*/ 148 h 175"/>
                <a:gd name="T58" fmla="*/ 33 w 169"/>
                <a:gd name="T59" fmla="*/ 155 h 175"/>
                <a:gd name="T60" fmla="*/ 34 w 169"/>
                <a:gd name="T61" fmla="*/ 169 h 175"/>
                <a:gd name="T62" fmla="*/ 41 w 169"/>
                <a:gd name="T63" fmla="*/ 175 h 175"/>
                <a:gd name="T64" fmla="*/ 46 w 169"/>
                <a:gd name="T65" fmla="*/ 169 h 175"/>
                <a:gd name="T66" fmla="*/ 59 w 169"/>
                <a:gd name="T67" fmla="*/ 165 h 175"/>
                <a:gd name="T68" fmla="*/ 73 w 169"/>
                <a:gd name="T69" fmla="*/ 156 h 175"/>
                <a:gd name="T70" fmla="*/ 84 w 169"/>
                <a:gd name="T71" fmla="*/ 150 h 175"/>
                <a:gd name="T72" fmla="*/ 96 w 169"/>
                <a:gd name="T73" fmla="*/ 130 h 175"/>
                <a:gd name="T74" fmla="*/ 107 w 169"/>
                <a:gd name="T75" fmla="*/ 130 h 175"/>
                <a:gd name="T76" fmla="*/ 124 w 169"/>
                <a:gd name="T77" fmla="*/ 133 h 175"/>
                <a:gd name="T78" fmla="*/ 133 w 169"/>
                <a:gd name="T79" fmla="*/ 135 h 175"/>
                <a:gd name="T80" fmla="*/ 149 w 169"/>
                <a:gd name="T81" fmla="*/ 142 h 175"/>
                <a:gd name="T82" fmla="*/ 169 w 169"/>
                <a:gd name="T83" fmla="*/ 139 h 175"/>
                <a:gd name="T84" fmla="*/ 160 w 169"/>
                <a:gd name="T85" fmla="*/ 12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" h="175">
                  <a:moveTo>
                    <a:pt x="160" y="129"/>
                  </a:moveTo>
                  <a:cubicBezTo>
                    <a:pt x="157" y="128"/>
                    <a:pt x="152" y="128"/>
                    <a:pt x="148" y="126"/>
                  </a:cubicBezTo>
                  <a:cubicBezTo>
                    <a:pt x="148" y="127"/>
                    <a:pt x="148" y="128"/>
                    <a:pt x="148" y="128"/>
                  </a:cubicBezTo>
                  <a:cubicBezTo>
                    <a:pt x="145" y="128"/>
                    <a:pt x="142" y="129"/>
                    <a:pt x="139" y="127"/>
                  </a:cubicBezTo>
                  <a:cubicBezTo>
                    <a:pt x="137" y="124"/>
                    <a:pt x="136" y="121"/>
                    <a:pt x="135" y="118"/>
                  </a:cubicBezTo>
                  <a:cubicBezTo>
                    <a:pt x="133" y="115"/>
                    <a:pt x="129" y="114"/>
                    <a:pt x="128" y="112"/>
                  </a:cubicBezTo>
                  <a:cubicBezTo>
                    <a:pt x="127" y="109"/>
                    <a:pt x="130" y="106"/>
                    <a:pt x="131" y="104"/>
                  </a:cubicBezTo>
                  <a:cubicBezTo>
                    <a:pt x="131" y="105"/>
                    <a:pt x="132" y="105"/>
                    <a:pt x="132" y="105"/>
                  </a:cubicBezTo>
                  <a:cubicBezTo>
                    <a:pt x="133" y="102"/>
                    <a:pt x="136" y="97"/>
                    <a:pt x="136" y="94"/>
                  </a:cubicBezTo>
                  <a:cubicBezTo>
                    <a:pt x="137" y="91"/>
                    <a:pt x="136" y="86"/>
                    <a:pt x="139" y="84"/>
                  </a:cubicBezTo>
                  <a:cubicBezTo>
                    <a:pt x="139" y="80"/>
                    <a:pt x="144" y="81"/>
                    <a:pt x="143" y="76"/>
                  </a:cubicBezTo>
                  <a:cubicBezTo>
                    <a:pt x="138" y="74"/>
                    <a:pt x="126" y="76"/>
                    <a:pt x="124" y="70"/>
                  </a:cubicBezTo>
                  <a:cubicBezTo>
                    <a:pt x="123" y="68"/>
                    <a:pt x="124" y="62"/>
                    <a:pt x="124" y="60"/>
                  </a:cubicBezTo>
                  <a:cubicBezTo>
                    <a:pt x="126" y="56"/>
                    <a:pt x="130" y="58"/>
                    <a:pt x="128" y="52"/>
                  </a:cubicBezTo>
                  <a:cubicBezTo>
                    <a:pt x="128" y="51"/>
                    <a:pt x="127" y="49"/>
                    <a:pt x="127" y="47"/>
                  </a:cubicBezTo>
                  <a:cubicBezTo>
                    <a:pt x="127" y="45"/>
                    <a:pt x="129" y="45"/>
                    <a:pt x="130" y="43"/>
                  </a:cubicBezTo>
                  <a:cubicBezTo>
                    <a:pt x="134" y="39"/>
                    <a:pt x="131" y="38"/>
                    <a:pt x="128" y="35"/>
                  </a:cubicBezTo>
                  <a:cubicBezTo>
                    <a:pt x="125" y="32"/>
                    <a:pt x="128" y="29"/>
                    <a:pt x="131" y="27"/>
                  </a:cubicBezTo>
                  <a:cubicBezTo>
                    <a:pt x="132" y="25"/>
                    <a:pt x="133" y="25"/>
                    <a:pt x="133" y="24"/>
                  </a:cubicBezTo>
                  <a:cubicBezTo>
                    <a:pt x="129" y="24"/>
                    <a:pt x="124" y="21"/>
                    <a:pt x="121" y="20"/>
                  </a:cubicBezTo>
                  <a:cubicBezTo>
                    <a:pt x="117" y="19"/>
                    <a:pt x="113" y="20"/>
                    <a:pt x="110" y="18"/>
                  </a:cubicBezTo>
                  <a:cubicBezTo>
                    <a:pt x="106" y="17"/>
                    <a:pt x="107" y="15"/>
                    <a:pt x="106" y="12"/>
                  </a:cubicBezTo>
                  <a:cubicBezTo>
                    <a:pt x="105" y="9"/>
                    <a:pt x="95" y="0"/>
                    <a:pt x="93" y="0"/>
                  </a:cubicBezTo>
                  <a:cubicBezTo>
                    <a:pt x="93" y="4"/>
                    <a:pt x="91" y="7"/>
                    <a:pt x="88" y="10"/>
                  </a:cubicBezTo>
                  <a:cubicBezTo>
                    <a:pt x="84" y="13"/>
                    <a:pt x="80" y="10"/>
                    <a:pt x="77" y="12"/>
                  </a:cubicBezTo>
                  <a:cubicBezTo>
                    <a:pt x="72" y="14"/>
                    <a:pt x="77" y="18"/>
                    <a:pt x="78" y="22"/>
                  </a:cubicBezTo>
                  <a:cubicBezTo>
                    <a:pt x="78" y="27"/>
                    <a:pt x="75" y="26"/>
                    <a:pt x="71" y="26"/>
                  </a:cubicBezTo>
                  <a:cubicBezTo>
                    <a:pt x="71" y="31"/>
                    <a:pt x="72" y="37"/>
                    <a:pt x="67" y="39"/>
                  </a:cubicBezTo>
                  <a:cubicBezTo>
                    <a:pt x="61" y="40"/>
                    <a:pt x="60" y="37"/>
                    <a:pt x="58" y="43"/>
                  </a:cubicBezTo>
                  <a:cubicBezTo>
                    <a:pt x="58" y="46"/>
                    <a:pt x="55" y="50"/>
                    <a:pt x="52" y="50"/>
                  </a:cubicBezTo>
                  <a:cubicBezTo>
                    <a:pt x="50" y="51"/>
                    <a:pt x="49" y="50"/>
                    <a:pt x="47" y="50"/>
                  </a:cubicBezTo>
                  <a:cubicBezTo>
                    <a:pt x="45" y="50"/>
                    <a:pt x="45" y="51"/>
                    <a:pt x="43" y="52"/>
                  </a:cubicBezTo>
                  <a:cubicBezTo>
                    <a:pt x="43" y="52"/>
                    <a:pt x="43" y="52"/>
                    <a:pt x="42" y="52"/>
                  </a:cubicBezTo>
                  <a:cubicBezTo>
                    <a:pt x="40" y="54"/>
                    <a:pt x="33" y="55"/>
                    <a:pt x="30" y="55"/>
                  </a:cubicBezTo>
                  <a:cubicBezTo>
                    <a:pt x="29" y="59"/>
                    <a:pt x="24" y="57"/>
                    <a:pt x="20" y="58"/>
                  </a:cubicBezTo>
                  <a:cubicBezTo>
                    <a:pt x="19" y="58"/>
                    <a:pt x="18" y="58"/>
                    <a:pt x="17" y="60"/>
                  </a:cubicBezTo>
                  <a:cubicBezTo>
                    <a:pt x="16" y="62"/>
                    <a:pt x="19" y="64"/>
                    <a:pt x="19" y="66"/>
                  </a:cubicBezTo>
                  <a:cubicBezTo>
                    <a:pt x="18" y="69"/>
                    <a:pt x="12" y="67"/>
                    <a:pt x="10" y="70"/>
                  </a:cubicBezTo>
                  <a:cubicBezTo>
                    <a:pt x="9" y="72"/>
                    <a:pt x="9" y="73"/>
                    <a:pt x="8" y="75"/>
                  </a:cubicBezTo>
                  <a:cubicBezTo>
                    <a:pt x="7" y="76"/>
                    <a:pt x="4" y="77"/>
                    <a:pt x="4" y="79"/>
                  </a:cubicBezTo>
                  <a:cubicBezTo>
                    <a:pt x="4" y="81"/>
                    <a:pt x="5" y="82"/>
                    <a:pt x="5" y="84"/>
                  </a:cubicBezTo>
                  <a:cubicBezTo>
                    <a:pt x="5" y="85"/>
                    <a:pt x="3" y="88"/>
                    <a:pt x="3" y="89"/>
                  </a:cubicBezTo>
                  <a:cubicBezTo>
                    <a:pt x="1" y="92"/>
                    <a:pt x="0" y="96"/>
                    <a:pt x="1" y="100"/>
                  </a:cubicBezTo>
                  <a:cubicBezTo>
                    <a:pt x="2" y="105"/>
                    <a:pt x="6" y="102"/>
                    <a:pt x="9" y="105"/>
                  </a:cubicBezTo>
                  <a:cubicBezTo>
                    <a:pt x="11" y="106"/>
                    <a:pt x="12" y="108"/>
                    <a:pt x="14" y="108"/>
                  </a:cubicBezTo>
                  <a:cubicBezTo>
                    <a:pt x="14" y="108"/>
                    <a:pt x="15" y="106"/>
                    <a:pt x="16" y="106"/>
                  </a:cubicBezTo>
                  <a:cubicBezTo>
                    <a:pt x="17" y="106"/>
                    <a:pt x="18" y="106"/>
                    <a:pt x="18" y="106"/>
                  </a:cubicBezTo>
                  <a:cubicBezTo>
                    <a:pt x="21" y="106"/>
                    <a:pt x="20" y="107"/>
                    <a:pt x="23" y="105"/>
                  </a:cubicBezTo>
                  <a:cubicBezTo>
                    <a:pt x="24" y="103"/>
                    <a:pt x="23" y="103"/>
                    <a:pt x="26" y="103"/>
                  </a:cubicBezTo>
                  <a:cubicBezTo>
                    <a:pt x="30" y="103"/>
                    <a:pt x="34" y="104"/>
                    <a:pt x="34" y="108"/>
                  </a:cubicBezTo>
                  <a:cubicBezTo>
                    <a:pt x="34" y="111"/>
                    <a:pt x="34" y="115"/>
                    <a:pt x="34" y="118"/>
                  </a:cubicBezTo>
                  <a:cubicBezTo>
                    <a:pt x="34" y="119"/>
                    <a:pt x="35" y="122"/>
                    <a:pt x="34" y="124"/>
                  </a:cubicBezTo>
                  <a:cubicBezTo>
                    <a:pt x="33" y="126"/>
                    <a:pt x="32" y="124"/>
                    <a:pt x="30" y="125"/>
                  </a:cubicBezTo>
                  <a:cubicBezTo>
                    <a:pt x="28" y="126"/>
                    <a:pt x="28" y="126"/>
                    <a:pt x="28" y="128"/>
                  </a:cubicBezTo>
                  <a:cubicBezTo>
                    <a:pt x="28" y="130"/>
                    <a:pt x="29" y="131"/>
                    <a:pt x="29" y="133"/>
                  </a:cubicBezTo>
                  <a:cubicBezTo>
                    <a:pt x="30" y="136"/>
                    <a:pt x="33" y="140"/>
                    <a:pt x="32" y="143"/>
                  </a:cubicBezTo>
                  <a:cubicBezTo>
                    <a:pt x="31" y="146"/>
                    <a:pt x="31" y="145"/>
                    <a:pt x="29" y="146"/>
                  </a:cubicBezTo>
                  <a:cubicBezTo>
                    <a:pt x="27" y="146"/>
                    <a:pt x="26" y="145"/>
                    <a:pt x="26" y="148"/>
                  </a:cubicBezTo>
                  <a:cubicBezTo>
                    <a:pt x="26" y="150"/>
                    <a:pt x="29" y="150"/>
                    <a:pt x="31" y="151"/>
                  </a:cubicBezTo>
                  <a:cubicBezTo>
                    <a:pt x="32" y="152"/>
                    <a:pt x="32" y="154"/>
                    <a:pt x="33" y="155"/>
                  </a:cubicBezTo>
                  <a:cubicBezTo>
                    <a:pt x="29" y="156"/>
                    <a:pt x="33" y="162"/>
                    <a:pt x="33" y="164"/>
                  </a:cubicBezTo>
                  <a:cubicBezTo>
                    <a:pt x="34" y="166"/>
                    <a:pt x="33" y="168"/>
                    <a:pt x="34" y="169"/>
                  </a:cubicBezTo>
                  <a:cubicBezTo>
                    <a:pt x="35" y="170"/>
                    <a:pt x="38" y="171"/>
                    <a:pt x="39" y="173"/>
                  </a:cubicBezTo>
                  <a:cubicBezTo>
                    <a:pt x="39" y="174"/>
                    <a:pt x="40" y="174"/>
                    <a:pt x="41" y="175"/>
                  </a:cubicBezTo>
                  <a:cubicBezTo>
                    <a:pt x="42" y="175"/>
                    <a:pt x="42" y="174"/>
                    <a:pt x="43" y="174"/>
                  </a:cubicBezTo>
                  <a:cubicBezTo>
                    <a:pt x="45" y="173"/>
                    <a:pt x="45" y="171"/>
                    <a:pt x="46" y="169"/>
                  </a:cubicBezTo>
                  <a:cubicBezTo>
                    <a:pt x="49" y="165"/>
                    <a:pt x="50" y="166"/>
                    <a:pt x="54" y="166"/>
                  </a:cubicBezTo>
                  <a:cubicBezTo>
                    <a:pt x="56" y="166"/>
                    <a:pt x="57" y="166"/>
                    <a:pt x="59" y="165"/>
                  </a:cubicBezTo>
                  <a:cubicBezTo>
                    <a:pt x="60" y="164"/>
                    <a:pt x="60" y="161"/>
                    <a:pt x="62" y="160"/>
                  </a:cubicBezTo>
                  <a:cubicBezTo>
                    <a:pt x="65" y="158"/>
                    <a:pt x="70" y="159"/>
                    <a:pt x="73" y="156"/>
                  </a:cubicBezTo>
                  <a:cubicBezTo>
                    <a:pt x="75" y="155"/>
                    <a:pt x="76" y="153"/>
                    <a:pt x="78" y="152"/>
                  </a:cubicBezTo>
                  <a:cubicBezTo>
                    <a:pt x="80" y="151"/>
                    <a:pt x="82" y="151"/>
                    <a:pt x="84" y="150"/>
                  </a:cubicBezTo>
                  <a:cubicBezTo>
                    <a:pt x="88" y="147"/>
                    <a:pt x="87" y="145"/>
                    <a:pt x="88" y="140"/>
                  </a:cubicBezTo>
                  <a:cubicBezTo>
                    <a:pt x="90" y="136"/>
                    <a:pt x="93" y="133"/>
                    <a:pt x="96" y="130"/>
                  </a:cubicBezTo>
                  <a:cubicBezTo>
                    <a:pt x="98" y="128"/>
                    <a:pt x="98" y="127"/>
                    <a:pt x="101" y="127"/>
                  </a:cubicBezTo>
                  <a:cubicBezTo>
                    <a:pt x="103" y="127"/>
                    <a:pt x="105" y="129"/>
                    <a:pt x="107" y="130"/>
                  </a:cubicBezTo>
                  <a:cubicBezTo>
                    <a:pt x="111" y="131"/>
                    <a:pt x="114" y="132"/>
                    <a:pt x="118" y="132"/>
                  </a:cubicBezTo>
                  <a:cubicBezTo>
                    <a:pt x="120" y="132"/>
                    <a:pt x="122" y="133"/>
                    <a:pt x="124" y="133"/>
                  </a:cubicBezTo>
                  <a:cubicBezTo>
                    <a:pt x="126" y="133"/>
                    <a:pt x="127" y="132"/>
                    <a:pt x="129" y="132"/>
                  </a:cubicBezTo>
                  <a:cubicBezTo>
                    <a:pt x="130" y="132"/>
                    <a:pt x="132" y="134"/>
                    <a:pt x="133" y="135"/>
                  </a:cubicBezTo>
                  <a:cubicBezTo>
                    <a:pt x="135" y="137"/>
                    <a:pt x="137" y="137"/>
                    <a:pt x="138" y="138"/>
                  </a:cubicBezTo>
                  <a:cubicBezTo>
                    <a:pt x="142" y="141"/>
                    <a:pt x="144" y="143"/>
                    <a:pt x="149" y="142"/>
                  </a:cubicBezTo>
                  <a:cubicBezTo>
                    <a:pt x="154" y="141"/>
                    <a:pt x="155" y="137"/>
                    <a:pt x="160" y="139"/>
                  </a:cubicBezTo>
                  <a:cubicBezTo>
                    <a:pt x="164" y="141"/>
                    <a:pt x="166" y="140"/>
                    <a:pt x="169" y="139"/>
                  </a:cubicBezTo>
                  <a:cubicBezTo>
                    <a:pt x="169" y="139"/>
                    <a:pt x="169" y="138"/>
                    <a:pt x="169" y="138"/>
                  </a:cubicBezTo>
                  <a:cubicBezTo>
                    <a:pt x="167" y="134"/>
                    <a:pt x="165" y="130"/>
                    <a:pt x="160" y="129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8BAF684-BE6C-95EB-BFE2-4FC66C285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463" y="7954963"/>
              <a:ext cx="558800" cy="723900"/>
            </a:xfrm>
            <a:custGeom>
              <a:avLst/>
              <a:gdLst>
                <a:gd name="T0" fmla="*/ 127 w 149"/>
                <a:gd name="T1" fmla="*/ 46 h 193"/>
                <a:gd name="T2" fmla="*/ 111 w 149"/>
                <a:gd name="T3" fmla="*/ 30 h 193"/>
                <a:gd name="T4" fmla="*/ 96 w 149"/>
                <a:gd name="T5" fmla="*/ 29 h 193"/>
                <a:gd name="T6" fmla="*/ 81 w 149"/>
                <a:gd name="T7" fmla="*/ 32 h 193"/>
                <a:gd name="T8" fmla="*/ 65 w 149"/>
                <a:gd name="T9" fmla="*/ 38 h 193"/>
                <a:gd name="T10" fmla="*/ 50 w 149"/>
                <a:gd name="T11" fmla="*/ 36 h 193"/>
                <a:gd name="T12" fmla="*/ 27 w 149"/>
                <a:gd name="T13" fmla="*/ 26 h 193"/>
                <a:gd name="T14" fmla="*/ 20 w 149"/>
                <a:gd name="T15" fmla="*/ 17 h 193"/>
                <a:gd name="T16" fmla="*/ 10 w 149"/>
                <a:gd name="T17" fmla="*/ 6 h 193"/>
                <a:gd name="T18" fmla="*/ 4 w 149"/>
                <a:gd name="T19" fmla="*/ 0 h 193"/>
                <a:gd name="T20" fmla="*/ 8 w 149"/>
                <a:gd name="T21" fmla="*/ 8 h 193"/>
                <a:gd name="T22" fmla="*/ 13 w 149"/>
                <a:gd name="T23" fmla="*/ 24 h 193"/>
                <a:gd name="T24" fmla="*/ 18 w 149"/>
                <a:gd name="T25" fmla="*/ 31 h 193"/>
                <a:gd name="T26" fmla="*/ 21 w 149"/>
                <a:gd name="T27" fmla="*/ 64 h 193"/>
                <a:gd name="T28" fmla="*/ 17 w 149"/>
                <a:gd name="T29" fmla="*/ 70 h 193"/>
                <a:gd name="T30" fmla="*/ 24 w 149"/>
                <a:gd name="T31" fmla="*/ 75 h 193"/>
                <a:gd name="T32" fmla="*/ 30 w 149"/>
                <a:gd name="T33" fmla="*/ 68 h 193"/>
                <a:gd name="T34" fmla="*/ 41 w 149"/>
                <a:gd name="T35" fmla="*/ 91 h 193"/>
                <a:gd name="T36" fmla="*/ 20 w 149"/>
                <a:gd name="T37" fmla="*/ 111 h 193"/>
                <a:gd name="T38" fmla="*/ 14 w 149"/>
                <a:gd name="T39" fmla="*/ 117 h 193"/>
                <a:gd name="T40" fmla="*/ 16 w 149"/>
                <a:gd name="T41" fmla="*/ 135 h 193"/>
                <a:gd name="T42" fmla="*/ 10 w 149"/>
                <a:gd name="T43" fmla="*/ 152 h 193"/>
                <a:gd name="T44" fmla="*/ 11 w 149"/>
                <a:gd name="T45" fmla="*/ 160 h 193"/>
                <a:gd name="T46" fmla="*/ 11 w 149"/>
                <a:gd name="T47" fmla="*/ 171 h 193"/>
                <a:gd name="T48" fmla="*/ 5 w 149"/>
                <a:gd name="T49" fmla="*/ 181 h 193"/>
                <a:gd name="T50" fmla="*/ 9 w 149"/>
                <a:gd name="T51" fmla="*/ 188 h 193"/>
                <a:gd name="T52" fmla="*/ 29 w 149"/>
                <a:gd name="T53" fmla="*/ 184 h 193"/>
                <a:gd name="T54" fmla="*/ 47 w 149"/>
                <a:gd name="T55" fmla="*/ 163 h 193"/>
                <a:gd name="T56" fmla="*/ 66 w 149"/>
                <a:gd name="T57" fmla="*/ 155 h 193"/>
                <a:gd name="T58" fmla="*/ 79 w 149"/>
                <a:gd name="T59" fmla="*/ 148 h 193"/>
                <a:gd name="T60" fmla="*/ 86 w 149"/>
                <a:gd name="T61" fmla="*/ 131 h 193"/>
                <a:gd name="T62" fmla="*/ 113 w 149"/>
                <a:gd name="T63" fmla="*/ 70 h 193"/>
                <a:gd name="T64" fmla="*/ 136 w 149"/>
                <a:gd name="T65" fmla="*/ 63 h 193"/>
                <a:gd name="T66" fmla="*/ 146 w 149"/>
                <a:gd name="T67" fmla="*/ 5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193">
                  <a:moveTo>
                    <a:pt x="146" y="57"/>
                  </a:moveTo>
                  <a:cubicBezTo>
                    <a:pt x="139" y="58"/>
                    <a:pt x="130" y="53"/>
                    <a:pt x="127" y="46"/>
                  </a:cubicBezTo>
                  <a:cubicBezTo>
                    <a:pt x="125" y="42"/>
                    <a:pt x="123" y="41"/>
                    <a:pt x="118" y="39"/>
                  </a:cubicBezTo>
                  <a:cubicBezTo>
                    <a:pt x="114" y="37"/>
                    <a:pt x="113" y="33"/>
                    <a:pt x="111" y="30"/>
                  </a:cubicBezTo>
                  <a:cubicBezTo>
                    <a:pt x="109" y="28"/>
                    <a:pt x="103" y="22"/>
                    <a:pt x="101" y="23"/>
                  </a:cubicBezTo>
                  <a:cubicBezTo>
                    <a:pt x="99" y="24"/>
                    <a:pt x="98" y="28"/>
                    <a:pt x="96" y="29"/>
                  </a:cubicBezTo>
                  <a:cubicBezTo>
                    <a:pt x="95" y="30"/>
                    <a:pt x="94" y="30"/>
                    <a:pt x="92" y="30"/>
                  </a:cubicBezTo>
                  <a:cubicBezTo>
                    <a:pt x="88" y="30"/>
                    <a:pt x="84" y="30"/>
                    <a:pt x="81" y="32"/>
                  </a:cubicBezTo>
                  <a:cubicBezTo>
                    <a:pt x="77" y="34"/>
                    <a:pt x="75" y="35"/>
                    <a:pt x="71" y="36"/>
                  </a:cubicBezTo>
                  <a:cubicBezTo>
                    <a:pt x="69" y="37"/>
                    <a:pt x="68" y="38"/>
                    <a:pt x="65" y="38"/>
                  </a:cubicBezTo>
                  <a:cubicBezTo>
                    <a:pt x="63" y="39"/>
                    <a:pt x="61" y="38"/>
                    <a:pt x="59" y="39"/>
                  </a:cubicBezTo>
                  <a:cubicBezTo>
                    <a:pt x="54" y="41"/>
                    <a:pt x="54" y="39"/>
                    <a:pt x="50" y="36"/>
                  </a:cubicBezTo>
                  <a:cubicBezTo>
                    <a:pt x="47" y="34"/>
                    <a:pt x="42" y="33"/>
                    <a:pt x="38" y="32"/>
                  </a:cubicBezTo>
                  <a:cubicBezTo>
                    <a:pt x="35" y="31"/>
                    <a:pt x="29" y="29"/>
                    <a:pt x="27" y="26"/>
                  </a:cubicBezTo>
                  <a:cubicBezTo>
                    <a:pt x="26" y="24"/>
                    <a:pt x="26" y="23"/>
                    <a:pt x="24" y="21"/>
                  </a:cubicBezTo>
                  <a:cubicBezTo>
                    <a:pt x="22" y="20"/>
                    <a:pt x="21" y="19"/>
                    <a:pt x="20" y="17"/>
                  </a:cubicBezTo>
                  <a:cubicBezTo>
                    <a:pt x="18" y="13"/>
                    <a:pt x="14" y="10"/>
                    <a:pt x="12" y="7"/>
                  </a:cubicBezTo>
                  <a:cubicBezTo>
                    <a:pt x="11" y="7"/>
                    <a:pt x="11" y="6"/>
                    <a:pt x="10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3" y="5"/>
                    <a:pt x="6" y="6"/>
                    <a:pt x="8" y="8"/>
                  </a:cubicBezTo>
                  <a:cubicBezTo>
                    <a:pt x="9" y="11"/>
                    <a:pt x="8" y="14"/>
                    <a:pt x="8" y="16"/>
                  </a:cubicBezTo>
                  <a:cubicBezTo>
                    <a:pt x="9" y="20"/>
                    <a:pt x="11" y="21"/>
                    <a:pt x="13" y="24"/>
                  </a:cubicBezTo>
                  <a:cubicBezTo>
                    <a:pt x="15" y="27"/>
                    <a:pt x="16" y="30"/>
                    <a:pt x="19" y="32"/>
                  </a:cubicBezTo>
                  <a:cubicBezTo>
                    <a:pt x="19" y="32"/>
                    <a:pt x="18" y="32"/>
                    <a:pt x="18" y="31"/>
                  </a:cubicBezTo>
                  <a:cubicBezTo>
                    <a:pt x="24" y="41"/>
                    <a:pt x="16" y="49"/>
                    <a:pt x="19" y="58"/>
                  </a:cubicBezTo>
                  <a:cubicBezTo>
                    <a:pt x="20" y="61"/>
                    <a:pt x="21" y="62"/>
                    <a:pt x="21" y="64"/>
                  </a:cubicBezTo>
                  <a:cubicBezTo>
                    <a:pt x="21" y="65"/>
                    <a:pt x="21" y="67"/>
                    <a:pt x="21" y="68"/>
                  </a:cubicBezTo>
                  <a:cubicBezTo>
                    <a:pt x="21" y="69"/>
                    <a:pt x="18" y="69"/>
                    <a:pt x="17" y="70"/>
                  </a:cubicBezTo>
                  <a:cubicBezTo>
                    <a:pt x="17" y="71"/>
                    <a:pt x="17" y="73"/>
                    <a:pt x="17" y="76"/>
                  </a:cubicBezTo>
                  <a:cubicBezTo>
                    <a:pt x="19" y="77"/>
                    <a:pt x="22" y="76"/>
                    <a:pt x="24" y="75"/>
                  </a:cubicBezTo>
                  <a:cubicBezTo>
                    <a:pt x="26" y="73"/>
                    <a:pt x="23" y="71"/>
                    <a:pt x="23" y="70"/>
                  </a:cubicBezTo>
                  <a:cubicBezTo>
                    <a:pt x="23" y="67"/>
                    <a:pt x="27" y="67"/>
                    <a:pt x="30" y="68"/>
                  </a:cubicBezTo>
                  <a:cubicBezTo>
                    <a:pt x="33" y="68"/>
                    <a:pt x="37" y="71"/>
                    <a:pt x="42" y="78"/>
                  </a:cubicBezTo>
                  <a:cubicBezTo>
                    <a:pt x="48" y="85"/>
                    <a:pt x="45" y="86"/>
                    <a:pt x="41" y="91"/>
                  </a:cubicBezTo>
                  <a:cubicBezTo>
                    <a:pt x="37" y="96"/>
                    <a:pt x="29" y="104"/>
                    <a:pt x="25" y="106"/>
                  </a:cubicBezTo>
                  <a:cubicBezTo>
                    <a:pt x="22" y="107"/>
                    <a:pt x="20" y="109"/>
                    <a:pt x="20" y="111"/>
                  </a:cubicBezTo>
                  <a:cubicBezTo>
                    <a:pt x="20" y="114"/>
                    <a:pt x="23" y="115"/>
                    <a:pt x="20" y="117"/>
                  </a:cubicBezTo>
                  <a:cubicBezTo>
                    <a:pt x="17" y="119"/>
                    <a:pt x="14" y="117"/>
                    <a:pt x="14" y="117"/>
                  </a:cubicBezTo>
                  <a:cubicBezTo>
                    <a:pt x="14" y="117"/>
                    <a:pt x="8" y="123"/>
                    <a:pt x="9" y="126"/>
                  </a:cubicBezTo>
                  <a:cubicBezTo>
                    <a:pt x="9" y="129"/>
                    <a:pt x="15" y="131"/>
                    <a:pt x="16" y="135"/>
                  </a:cubicBezTo>
                  <a:cubicBezTo>
                    <a:pt x="17" y="142"/>
                    <a:pt x="15" y="141"/>
                    <a:pt x="12" y="144"/>
                  </a:cubicBezTo>
                  <a:cubicBezTo>
                    <a:pt x="8" y="146"/>
                    <a:pt x="7" y="150"/>
                    <a:pt x="10" y="152"/>
                  </a:cubicBezTo>
                  <a:cubicBezTo>
                    <a:pt x="11" y="153"/>
                    <a:pt x="13" y="155"/>
                    <a:pt x="11" y="156"/>
                  </a:cubicBezTo>
                  <a:cubicBezTo>
                    <a:pt x="9" y="157"/>
                    <a:pt x="9" y="159"/>
                    <a:pt x="11" y="160"/>
                  </a:cubicBezTo>
                  <a:cubicBezTo>
                    <a:pt x="12" y="160"/>
                    <a:pt x="14" y="163"/>
                    <a:pt x="11" y="164"/>
                  </a:cubicBezTo>
                  <a:cubicBezTo>
                    <a:pt x="9" y="165"/>
                    <a:pt x="7" y="170"/>
                    <a:pt x="11" y="171"/>
                  </a:cubicBezTo>
                  <a:cubicBezTo>
                    <a:pt x="14" y="173"/>
                    <a:pt x="15" y="173"/>
                    <a:pt x="14" y="177"/>
                  </a:cubicBezTo>
                  <a:cubicBezTo>
                    <a:pt x="14" y="181"/>
                    <a:pt x="9" y="180"/>
                    <a:pt x="5" y="181"/>
                  </a:cubicBezTo>
                  <a:cubicBezTo>
                    <a:pt x="0" y="181"/>
                    <a:pt x="1" y="184"/>
                    <a:pt x="3" y="184"/>
                  </a:cubicBezTo>
                  <a:cubicBezTo>
                    <a:pt x="7" y="184"/>
                    <a:pt x="8" y="185"/>
                    <a:pt x="9" y="188"/>
                  </a:cubicBezTo>
                  <a:cubicBezTo>
                    <a:pt x="10" y="191"/>
                    <a:pt x="13" y="193"/>
                    <a:pt x="17" y="192"/>
                  </a:cubicBezTo>
                  <a:cubicBezTo>
                    <a:pt x="21" y="192"/>
                    <a:pt x="29" y="192"/>
                    <a:pt x="29" y="184"/>
                  </a:cubicBezTo>
                  <a:cubicBezTo>
                    <a:pt x="28" y="175"/>
                    <a:pt x="36" y="170"/>
                    <a:pt x="39" y="168"/>
                  </a:cubicBezTo>
                  <a:cubicBezTo>
                    <a:pt x="42" y="167"/>
                    <a:pt x="47" y="168"/>
                    <a:pt x="47" y="163"/>
                  </a:cubicBezTo>
                  <a:cubicBezTo>
                    <a:pt x="48" y="158"/>
                    <a:pt x="52" y="156"/>
                    <a:pt x="57" y="158"/>
                  </a:cubicBezTo>
                  <a:cubicBezTo>
                    <a:pt x="62" y="159"/>
                    <a:pt x="64" y="157"/>
                    <a:pt x="66" y="155"/>
                  </a:cubicBezTo>
                  <a:cubicBezTo>
                    <a:pt x="68" y="154"/>
                    <a:pt x="75" y="155"/>
                    <a:pt x="76" y="153"/>
                  </a:cubicBezTo>
                  <a:cubicBezTo>
                    <a:pt x="78" y="152"/>
                    <a:pt x="78" y="149"/>
                    <a:pt x="79" y="148"/>
                  </a:cubicBezTo>
                  <a:cubicBezTo>
                    <a:pt x="85" y="146"/>
                    <a:pt x="84" y="145"/>
                    <a:pt x="85" y="141"/>
                  </a:cubicBezTo>
                  <a:cubicBezTo>
                    <a:pt x="85" y="136"/>
                    <a:pt x="85" y="137"/>
                    <a:pt x="86" y="131"/>
                  </a:cubicBezTo>
                  <a:cubicBezTo>
                    <a:pt x="88" y="126"/>
                    <a:pt x="85" y="123"/>
                    <a:pt x="85" y="118"/>
                  </a:cubicBezTo>
                  <a:cubicBezTo>
                    <a:pt x="82" y="101"/>
                    <a:pt x="95" y="84"/>
                    <a:pt x="113" y="70"/>
                  </a:cubicBezTo>
                  <a:cubicBezTo>
                    <a:pt x="117" y="67"/>
                    <a:pt x="120" y="65"/>
                    <a:pt x="124" y="64"/>
                  </a:cubicBezTo>
                  <a:cubicBezTo>
                    <a:pt x="130" y="63"/>
                    <a:pt x="131" y="65"/>
                    <a:pt x="136" y="63"/>
                  </a:cubicBezTo>
                  <a:cubicBezTo>
                    <a:pt x="140" y="60"/>
                    <a:pt x="142" y="62"/>
                    <a:pt x="145" y="65"/>
                  </a:cubicBezTo>
                  <a:cubicBezTo>
                    <a:pt x="149" y="67"/>
                    <a:pt x="148" y="58"/>
                    <a:pt x="146" y="57"/>
                  </a:cubicBezTo>
                  <a:cubicBezTo>
                    <a:pt x="146" y="57"/>
                    <a:pt x="146" y="57"/>
                    <a:pt x="146" y="57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E1CD34C-B70B-CB5E-FB1A-E557437C1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63" y="7437438"/>
              <a:ext cx="585788" cy="735013"/>
            </a:xfrm>
            <a:custGeom>
              <a:avLst/>
              <a:gdLst>
                <a:gd name="T0" fmla="*/ 19 w 156"/>
                <a:gd name="T1" fmla="*/ 141 h 196"/>
                <a:gd name="T2" fmla="*/ 22 w 156"/>
                <a:gd name="T3" fmla="*/ 145 h 196"/>
                <a:gd name="T4" fmla="*/ 34 w 156"/>
                <a:gd name="T5" fmla="*/ 159 h 196"/>
                <a:gd name="T6" fmla="*/ 48 w 156"/>
                <a:gd name="T7" fmla="*/ 170 h 196"/>
                <a:gd name="T8" fmla="*/ 69 w 156"/>
                <a:gd name="T9" fmla="*/ 177 h 196"/>
                <a:gd name="T10" fmla="*/ 81 w 156"/>
                <a:gd name="T11" fmla="*/ 174 h 196"/>
                <a:gd name="T12" fmla="*/ 102 w 156"/>
                <a:gd name="T13" fmla="*/ 168 h 196"/>
                <a:gd name="T14" fmla="*/ 111 w 156"/>
                <a:gd name="T15" fmla="*/ 161 h 196"/>
                <a:gd name="T16" fmla="*/ 128 w 156"/>
                <a:gd name="T17" fmla="*/ 177 h 196"/>
                <a:gd name="T18" fmla="*/ 156 w 156"/>
                <a:gd name="T19" fmla="*/ 195 h 196"/>
                <a:gd name="T20" fmla="*/ 156 w 156"/>
                <a:gd name="T21" fmla="*/ 194 h 196"/>
                <a:gd name="T22" fmla="*/ 117 w 156"/>
                <a:gd name="T23" fmla="*/ 115 h 196"/>
                <a:gd name="T24" fmla="*/ 123 w 156"/>
                <a:gd name="T25" fmla="*/ 84 h 196"/>
                <a:gd name="T26" fmla="*/ 137 w 156"/>
                <a:gd name="T27" fmla="*/ 43 h 196"/>
                <a:gd name="T28" fmla="*/ 148 w 156"/>
                <a:gd name="T29" fmla="*/ 11 h 196"/>
                <a:gd name="T30" fmla="*/ 134 w 156"/>
                <a:gd name="T31" fmla="*/ 7 h 196"/>
                <a:gd name="T32" fmla="*/ 122 w 156"/>
                <a:gd name="T33" fmla="*/ 2 h 196"/>
                <a:gd name="T34" fmla="*/ 120 w 156"/>
                <a:gd name="T35" fmla="*/ 10 h 196"/>
                <a:gd name="T36" fmla="*/ 109 w 156"/>
                <a:gd name="T37" fmla="*/ 21 h 196"/>
                <a:gd name="T38" fmla="*/ 93 w 156"/>
                <a:gd name="T39" fmla="*/ 16 h 196"/>
                <a:gd name="T40" fmla="*/ 89 w 156"/>
                <a:gd name="T41" fmla="*/ 10 h 196"/>
                <a:gd name="T42" fmla="*/ 83 w 156"/>
                <a:gd name="T43" fmla="*/ 3 h 196"/>
                <a:gd name="T44" fmla="*/ 76 w 156"/>
                <a:gd name="T45" fmla="*/ 5 h 196"/>
                <a:gd name="T46" fmla="*/ 78 w 156"/>
                <a:gd name="T47" fmla="*/ 16 h 196"/>
                <a:gd name="T48" fmla="*/ 80 w 156"/>
                <a:gd name="T49" fmla="*/ 36 h 196"/>
                <a:gd name="T50" fmla="*/ 75 w 156"/>
                <a:gd name="T51" fmla="*/ 54 h 196"/>
                <a:gd name="T52" fmla="*/ 77 w 156"/>
                <a:gd name="T53" fmla="*/ 69 h 196"/>
                <a:gd name="T54" fmla="*/ 70 w 156"/>
                <a:gd name="T55" fmla="*/ 83 h 196"/>
                <a:gd name="T56" fmla="*/ 60 w 156"/>
                <a:gd name="T57" fmla="*/ 86 h 196"/>
                <a:gd name="T58" fmla="*/ 52 w 156"/>
                <a:gd name="T59" fmla="*/ 90 h 196"/>
                <a:gd name="T60" fmla="*/ 39 w 156"/>
                <a:gd name="T61" fmla="*/ 95 h 196"/>
                <a:gd name="T62" fmla="*/ 34 w 156"/>
                <a:gd name="T63" fmla="*/ 100 h 196"/>
                <a:gd name="T64" fmla="*/ 22 w 156"/>
                <a:gd name="T65" fmla="*/ 106 h 196"/>
                <a:gd name="T66" fmla="*/ 12 w 156"/>
                <a:gd name="T67" fmla="*/ 118 h 196"/>
                <a:gd name="T68" fmla="*/ 0 w 156"/>
                <a:gd name="T69" fmla="*/ 120 h 196"/>
                <a:gd name="T70" fmla="*/ 11 w 156"/>
                <a:gd name="T71" fmla="*/ 140 h 196"/>
                <a:gd name="T72" fmla="*/ 12 w 156"/>
                <a:gd name="T73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196">
                  <a:moveTo>
                    <a:pt x="14" y="138"/>
                  </a:moveTo>
                  <a:cubicBezTo>
                    <a:pt x="17" y="138"/>
                    <a:pt x="18" y="140"/>
                    <a:pt x="19" y="141"/>
                  </a:cubicBezTo>
                  <a:cubicBezTo>
                    <a:pt x="19" y="142"/>
                    <a:pt x="19" y="143"/>
                    <a:pt x="20" y="144"/>
                  </a:cubicBezTo>
                  <a:cubicBezTo>
                    <a:pt x="21" y="144"/>
                    <a:pt x="21" y="145"/>
                    <a:pt x="22" y="145"/>
                  </a:cubicBezTo>
                  <a:cubicBezTo>
                    <a:pt x="24" y="148"/>
                    <a:pt x="28" y="151"/>
                    <a:pt x="30" y="155"/>
                  </a:cubicBezTo>
                  <a:cubicBezTo>
                    <a:pt x="31" y="157"/>
                    <a:pt x="32" y="158"/>
                    <a:pt x="34" y="159"/>
                  </a:cubicBezTo>
                  <a:cubicBezTo>
                    <a:pt x="36" y="161"/>
                    <a:pt x="36" y="162"/>
                    <a:pt x="37" y="164"/>
                  </a:cubicBezTo>
                  <a:cubicBezTo>
                    <a:pt x="39" y="167"/>
                    <a:pt x="45" y="169"/>
                    <a:pt x="48" y="170"/>
                  </a:cubicBezTo>
                  <a:cubicBezTo>
                    <a:pt x="52" y="171"/>
                    <a:pt x="57" y="172"/>
                    <a:pt x="60" y="174"/>
                  </a:cubicBezTo>
                  <a:cubicBezTo>
                    <a:pt x="64" y="177"/>
                    <a:pt x="64" y="179"/>
                    <a:pt x="69" y="177"/>
                  </a:cubicBezTo>
                  <a:cubicBezTo>
                    <a:pt x="71" y="176"/>
                    <a:pt x="73" y="177"/>
                    <a:pt x="75" y="176"/>
                  </a:cubicBezTo>
                  <a:cubicBezTo>
                    <a:pt x="78" y="176"/>
                    <a:pt x="79" y="175"/>
                    <a:pt x="81" y="174"/>
                  </a:cubicBezTo>
                  <a:cubicBezTo>
                    <a:pt x="85" y="173"/>
                    <a:pt x="87" y="172"/>
                    <a:pt x="91" y="170"/>
                  </a:cubicBezTo>
                  <a:cubicBezTo>
                    <a:pt x="94" y="168"/>
                    <a:pt x="98" y="168"/>
                    <a:pt x="102" y="168"/>
                  </a:cubicBezTo>
                  <a:cubicBezTo>
                    <a:pt x="104" y="168"/>
                    <a:pt x="105" y="168"/>
                    <a:pt x="106" y="167"/>
                  </a:cubicBezTo>
                  <a:cubicBezTo>
                    <a:pt x="108" y="166"/>
                    <a:pt x="109" y="162"/>
                    <a:pt x="111" y="161"/>
                  </a:cubicBezTo>
                  <a:cubicBezTo>
                    <a:pt x="113" y="160"/>
                    <a:pt x="119" y="166"/>
                    <a:pt x="121" y="168"/>
                  </a:cubicBezTo>
                  <a:cubicBezTo>
                    <a:pt x="123" y="171"/>
                    <a:pt x="124" y="175"/>
                    <a:pt x="128" y="177"/>
                  </a:cubicBezTo>
                  <a:cubicBezTo>
                    <a:pt x="133" y="179"/>
                    <a:pt x="135" y="180"/>
                    <a:pt x="137" y="184"/>
                  </a:cubicBezTo>
                  <a:cubicBezTo>
                    <a:pt x="140" y="191"/>
                    <a:pt x="149" y="196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54" y="194"/>
                    <a:pt x="152" y="193"/>
                    <a:pt x="150" y="189"/>
                  </a:cubicBezTo>
                  <a:cubicBezTo>
                    <a:pt x="137" y="172"/>
                    <a:pt x="122" y="142"/>
                    <a:pt x="117" y="115"/>
                  </a:cubicBezTo>
                  <a:cubicBezTo>
                    <a:pt x="115" y="105"/>
                    <a:pt x="123" y="99"/>
                    <a:pt x="124" y="95"/>
                  </a:cubicBezTo>
                  <a:cubicBezTo>
                    <a:pt x="126" y="91"/>
                    <a:pt x="124" y="91"/>
                    <a:pt x="123" y="84"/>
                  </a:cubicBezTo>
                  <a:cubicBezTo>
                    <a:pt x="123" y="76"/>
                    <a:pt x="130" y="57"/>
                    <a:pt x="133" y="53"/>
                  </a:cubicBezTo>
                  <a:cubicBezTo>
                    <a:pt x="136" y="48"/>
                    <a:pt x="138" y="45"/>
                    <a:pt x="137" y="43"/>
                  </a:cubicBezTo>
                  <a:cubicBezTo>
                    <a:pt x="137" y="37"/>
                    <a:pt x="142" y="22"/>
                    <a:pt x="147" y="17"/>
                  </a:cubicBezTo>
                  <a:cubicBezTo>
                    <a:pt x="147" y="15"/>
                    <a:pt x="147" y="13"/>
                    <a:pt x="148" y="11"/>
                  </a:cubicBezTo>
                  <a:cubicBezTo>
                    <a:pt x="146" y="11"/>
                    <a:pt x="144" y="11"/>
                    <a:pt x="143" y="11"/>
                  </a:cubicBezTo>
                  <a:cubicBezTo>
                    <a:pt x="139" y="10"/>
                    <a:pt x="137" y="8"/>
                    <a:pt x="134" y="7"/>
                  </a:cubicBezTo>
                  <a:cubicBezTo>
                    <a:pt x="131" y="6"/>
                    <a:pt x="129" y="7"/>
                    <a:pt x="126" y="6"/>
                  </a:cubicBezTo>
                  <a:cubicBezTo>
                    <a:pt x="123" y="5"/>
                    <a:pt x="124" y="4"/>
                    <a:pt x="122" y="2"/>
                  </a:cubicBezTo>
                  <a:cubicBezTo>
                    <a:pt x="122" y="1"/>
                    <a:pt x="119" y="0"/>
                    <a:pt x="117" y="0"/>
                  </a:cubicBezTo>
                  <a:cubicBezTo>
                    <a:pt x="116" y="4"/>
                    <a:pt x="122" y="6"/>
                    <a:pt x="120" y="10"/>
                  </a:cubicBezTo>
                  <a:cubicBezTo>
                    <a:pt x="119" y="13"/>
                    <a:pt x="115" y="14"/>
                    <a:pt x="113" y="16"/>
                  </a:cubicBezTo>
                  <a:cubicBezTo>
                    <a:pt x="111" y="17"/>
                    <a:pt x="111" y="19"/>
                    <a:pt x="109" y="21"/>
                  </a:cubicBezTo>
                  <a:cubicBezTo>
                    <a:pt x="105" y="25"/>
                    <a:pt x="102" y="22"/>
                    <a:pt x="99" y="19"/>
                  </a:cubicBezTo>
                  <a:cubicBezTo>
                    <a:pt x="97" y="17"/>
                    <a:pt x="95" y="17"/>
                    <a:pt x="93" y="16"/>
                  </a:cubicBezTo>
                  <a:cubicBezTo>
                    <a:pt x="92" y="14"/>
                    <a:pt x="93" y="12"/>
                    <a:pt x="92" y="11"/>
                  </a:cubicBezTo>
                  <a:cubicBezTo>
                    <a:pt x="91" y="10"/>
                    <a:pt x="90" y="11"/>
                    <a:pt x="89" y="10"/>
                  </a:cubicBezTo>
                  <a:cubicBezTo>
                    <a:pt x="88" y="9"/>
                    <a:pt x="88" y="8"/>
                    <a:pt x="87" y="7"/>
                  </a:cubicBezTo>
                  <a:cubicBezTo>
                    <a:pt x="86" y="5"/>
                    <a:pt x="86" y="4"/>
                    <a:pt x="83" y="3"/>
                  </a:cubicBezTo>
                  <a:cubicBezTo>
                    <a:pt x="81" y="2"/>
                    <a:pt x="79" y="1"/>
                    <a:pt x="77" y="0"/>
                  </a:cubicBezTo>
                  <a:cubicBezTo>
                    <a:pt x="77" y="2"/>
                    <a:pt x="76" y="4"/>
                    <a:pt x="76" y="5"/>
                  </a:cubicBezTo>
                  <a:cubicBezTo>
                    <a:pt x="76" y="7"/>
                    <a:pt x="76" y="9"/>
                    <a:pt x="76" y="11"/>
                  </a:cubicBezTo>
                  <a:cubicBezTo>
                    <a:pt x="76" y="13"/>
                    <a:pt x="78" y="14"/>
                    <a:pt x="78" y="16"/>
                  </a:cubicBezTo>
                  <a:cubicBezTo>
                    <a:pt x="79" y="20"/>
                    <a:pt x="77" y="23"/>
                    <a:pt x="76" y="27"/>
                  </a:cubicBezTo>
                  <a:cubicBezTo>
                    <a:pt x="76" y="32"/>
                    <a:pt x="82" y="31"/>
                    <a:pt x="80" y="36"/>
                  </a:cubicBezTo>
                  <a:cubicBezTo>
                    <a:pt x="79" y="39"/>
                    <a:pt x="74" y="37"/>
                    <a:pt x="73" y="41"/>
                  </a:cubicBezTo>
                  <a:cubicBezTo>
                    <a:pt x="72" y="45"/>
                    <a:pt x="74" y="50"/>
                    <a:pt x="75" y="54"/>
                  </a:cubicBezTo>
                  <a:cubicBezTo>
                    <a:pt x="75" y="57"/>
                    <a:pt x="76" y="59"/>
                    <a:pt x="76" y="61"/>
                  </a:cubicBezTo>
                  <a:cubicBezTo>
                    <a:pt x="77" y="63"/>
                    <a:pt x="77" y="67"/>
                    <a:pt x="77" y="69"/>
                  </a:cubicBezTo>
                  <a:cubicBezTo>
                    <a:pt x="76" y="71"/>
                    <a:pt x="74" y="72"/>
                    <a:pt x="72" y="74"/>
                  </a:cubicBezTo>
                  <a:cubicBezTo>
                    <a:pt x="71" y="77"/>
                    <a:pt x="70" y="80"/>
                    <a:pt x="70" y="83"/>
                  </a:cubicBezTo>
                  <a:cubicBezTo>
                    <a:pt x="69" y="86"/>
                    <a:pt x="69" y="89"/>
                    <a:pt x="65" y="88"/>
                  </a:cubicBezTo>
                  <a:cubicBezTo>
                    <a:pt x="63" y="87"/>
                    <a:pt x="63" y="86"/>
                    <a:pt x="60" y="86"/>
                  </a:cubicBezTo>
                  <a:cubicBezTo>
                    <a:pt x="59" y="86"/>
                    <a:pt x="58" y="87"/>
                    <a:pt x="56" y="88"/>
                  </a:cubicBezTo>
                  <a:cubicBezTo>
                    <a:pt x="55" y="88"/>
                    <a:pt x="54" y="90"/>
                    <a:pt x="52" y="90"/>
                  </a:cubicBezTo>
                  <a:cubicBezTo>
                    <a:pt x="51" y="91"/>
                    <a:pt x="50" y="90"/>
                    <a:pt x="48" y="91"/>
                  </a:cubicBezTo>
                  <a:cubicBezTo>
                    <a:pt x="44" y="91"/>
                    <a:pt x="43" y="94"/>
                    <a:pt x="39" y="95"/>
                  </a:cubicBezTo>
                  <a:cubicBezTo>
                    <a:pt x="38" y="96"/>
                    <a:pt x="34" y="95"/>
                    <a:pt x="33" y="97"/>
                  </a:cubicBezTo>
                  <a:cubicBezTo>
                    <a:pt x="32" y="98"/>
                    <a:pt x="34" y="99"/>
                    <a:pt x="34" y="100"/>
                  </a:cubicBezTo>
                  <a:cubicBezTo>
                    <a:pt x="33" y="105"/>
                    <a:pt x="29" y="102"/>
                    <a:pt x="26" y="102"/>
                  </a:cubicBezTo>
                  <a:cubicBezTo>
                    <a:pt x="23" y="103"/>
                    <a:pt x="22" y="103"/>
                    <a:pt x="22" y="106"/>
                  </a:cubicBezTo>
                  <a:cubicBezTo>
                    <a:pt x="21" y="108"/>
                    <a:pt x="21" y="110"/>
                    <a:pt x="20" y="112"/>
                  </a:cubicBezTo>
                  <a:cubicBezTo>
                    <a:pt x="18" y="117"/>
                    <a:pt x="17" y="117"/>
                    <a:pt x="12" y="118"/>
                  </a:cubicBezTo>
                  <a:cubicBezTo>
                    <a:pt x="8" y="118"/>
                    <a:pt x="6" y="119"/>
                    <a:pt x="2" y="119"/>
                  </a:cubicBezTo>
                  <a:cubicBezTo>
                    <a:pt x="2" y="120"/>
                    <a:pt x="1" y="120"/>
                    <a:pt x="0" y="120"/>
                  </a:cubicBezTo>
                  <a:cubicBezTo>
                    <a:pt x="2" y="123"/>
                    <a:pt x="4" y="126"/>
                    <a:pt x="5" y="130"/>
                  </a:cubicBezTo>
                  <a:cubicBezTo>
                    <a:pt x="6" y="134"/>
                    <a:pt x="7" y="139"/>
                    <a:pt x="11" y="140"/>
                  </a:cubicBezTo>
                  <a:cubicBezTo>
                    <a:pt x="11" y="140"/>
                    <a:pt x="11" y="139"/>
                    <a:pt x="11" y="139"/>
                  </a:cubicBezTo>
                  <a:cubicBezTo>
                    <a:pt x="11" y="139"/>
                    <a:pt x="11" y="140"/>
                    <a:pt x="12" y="140"/>
                  </a:cubicBezTo>
                  <a:cubicBezTo>
                    <a:pt x="12" y="139"/>
                    <a:pt x="12" y="138"/>
                    <a:pt x="14" y="138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4E315E1-E8C7-222C-ADCF-1084E856A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938" y="7842251"/>
              <a:ext cx="600075" cy="319088"/>
            </a:xfrm>
            <a:custGeom>
              <a:avLst/>
              <a:gdLst>
                <a:gd name="T0" fmla="*/ 37 w 160"/>
                <a:gd name="T1" fmla="*/ 64 h 85"/>
                <a:gd name="T2" fmla="*/ 50 w 160"/>
                <a:gd name="T3" fmla="*/ 65 h 85"/>
                <a:gd name="T4" fmla="*/ 56 w 160"/>
                <a:gd name="T5" fmla="*/ 67 h 85"/>
                <a:gd name="T6" fmla="*/ 64 w 160"/>
                <a:gd name="T7" fmla="*/ 71 h 85"/>
                <a:gd name="T8" fmla="*/ 75 w 160"/>
                <a:gd name="T9" fmla="*/ 71 h 85"/>
                <a:gd name="T10" fmla="*/ 83 w 160"/>
                <a:gd name="T11" fmla="*/ 77 h 85"/>
                <a:gd name="T12" fmla="*/ 85 w 160"/>
                <a:gd name="T13" fmla="*/ 79 h 85"/>
                <a:gd name="T14" fmla="*/ 90 w 160"/>
                <a:gd name="T15" fmla="*/ 82 h 85"/>
                <a:gd name="T16" fmla="*/ 102 w 160"/>
                <a:gd name="T17" fmla="*/ 81 h 85"/>
                <a:gd name="T18" fmla="*/ 111 w 160"/>
                <a:gd name="T19" fmla="*/ 81 h 85"/>
                <a:gd name="T20" fmla="*/ 116 w 160"/>
                <a:gd name="T21" fmla="*/ 83 h 85"/>
                <a:gd name="T22" fmla="*/ 122 w 160"/>
                <a:gd name="T23" fmla="*/ 82 h 85"/>
                <a:gd name="T24" fmla="*/ 125 w 160"/>
                <a:gd name="T25" fmla="*/ 78 h 85"/>
                <a:gd name="T26" fmla="*/ 137 w 160"/>
                <a:gd name="T27" fmla="*/ 79 h 85"/>
                <a:gd name="T28" fmla="*/ 147 w 160"/>
                <a:gd name="T29" fmla="*/ 77 h 85"/>
                <a:gd name="T30" fmla="*/ 156 w 160"/>
                <a:gd name="T31" fmla="*/ 61 h 85"/>
                <a:gd name="T32" fmla="*/ 151 w 160"/>
                <a:gd name="T33" fmla="*/ 54 h 85"/>
                <a:gd name="T34" fmla="*/ 146 w 160"/>
                <a:gd name="T35" fmla="*/ 38 h 85"/>
                <a:gd name="T36" fmla="*/ 139 w 160"/>
                <a:gd name="T37" fmla="*/ 32 h 85"/>
                <a:gd name="T38" fmla="*/ 128 w 160"/>
                <a:gd name="T39" fmla="*/ 12 h 85"/>
                <a:gd name="T40" fmla="*/ 108 w 160"/>
                <a:gd name="T41" fmla="*/ 15 h 85"/>
                <a:gd name="T42" fmla="*/ 92 w 160"/>
                <a:gd name="T43" fmla="*/ 8 h 85"/>
                <a:gd name="T44" fmla="*/ 83 w 160"/>
                <a:gd name="T45" fmla="*/ 6 h 85"/>
                <a:gd name="T46" fmla="*/ 66 w 160"/>
                <a:gd name="T47" fmla="*/ 3 h 85"/>
                <a:gd name="T48" fmla="*/ 55 w 160"/>
                <a:gd name="T49" fmla="*/ 3 h 85"/>
                <a:gd name="T50" fmla="*/ 43 w 160"/>
                <a:gd name="T51" fmla="*/ 23 h 85"/>
                <a:gd name="T52" fmla="*/ 32 w 160"/>
                <a:gd name="T53" fmla="*/ 29 h 85"/>
                <a:gd name="T54" fmla="*/ 18 w 160"/>
                <a:gd name="T55" fmla="*/ 38 h 85"/>
                <a:gd name="T56" fmla="*/ 5 w 160"/>
                <a:gd name="T57" fmla="*/ 42 h 85"/>
                <a:gd name="T58" fmla="*/ 0 w 160"/>
                <a:gd name="T59" fmla="*/ 48 h 85"/>
                <a:gd name="T60" fmla="*/ 4 w 160"/>
                <a:gd name="T61" fmla="*/ 59 h 85"/>
                <a:gd name="T62" fmla="*/ 18 w 160"/>
                <a:gd name="T63" fmla="*/ 69 h 85"/>
                <a:gd name="T64" fmla="*/ 29 w 160"/>
                <a:gd name="T65" fmla="*/ 72 h 85"/>
                <a:gd name="T66" fmla="*/ 32 w 160"/>
                <a:gd name="T67" fmla="*/ 6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" h="85">
                  <a:moveTo>
                    <a:pt x="32" y="68"/>
                  </a:moveTo>
                  <a:cubicBezTo>
                    <a:pt x="33" y="66"/>
                    <a:pt x="35" y="65"/>
                    <a:pt x="37" y="64"/>
                  </a:cubicBezTo>
                  <a:cubicBezTo>
                    <a:pt x="39" y="63"/>
                    <a:pt x="42" y="62"/>
                    <a:pt x="44" y="62"/>
                  </a:cubicBezTo>
                  <a:cubicBezTo>
                    <a:pt x="47" y="62"/>
                    <a:pt x="48" y="64"/>
                    <a:pt x="50" y="65"/>
                  </a:cubicBezTo>
                  <a:cubicBezTo>
                    <a:pt x="51" y="65"/>
                    <a:pt x="52" y="66"/>
                    <a:pt x="53" y="66"/>
                  </a:cubicBezTo>
                  <a:cubicBezTo>
                    <a:pt x="54" y="67"/>
                    <a:pt x="55" y="66"/>
                    <a:pt x="56" y="67"/>
                  </a:cubicBezTo>
                  <a:cubicBezTo>
                    <a:pt x="58" y="67"/>
                    <a:pt x="60" y="68"/>
                    <a:pt x="62" y="69"/>
                  </a:cubicBezTo>
                  <a:cubicBezTo>
                    <a:pt x="63" y="70"/>
                    <a:pt x="63" y="71"/>
                    <a:pt x="64" y="71"/>
                  </a:cubicBezTo>
                  <a:cubicBezTo>
                    <a:pt x="66" y="71"/>
                    <a:pt x="67" y="71"/>
                    <a:pt x="68" y="71"/>
                  </a:cubicBezTo>
                  <a:cubicBezTo>
                    <a:pt x="70" y="71"/>
                    <a:pt x="73" y="71"/>
                    <a:pt x="75" y="71"/>
                  </a:cubicBezTo>
                  <a:cubicBezTo>
                    <a:pt x="79" y="71"/>
                    <a:pt x="79" y="72"/>
                    <a:pt x="81" y="75"/>
                  </a:cubicBezTo>
                  <a:cubicBezTo>
                    <a:pt x="81" y="76"/>
                    <a:pt x="82" y="76"/>
                    <a:pt x="83" y="77"/>
                  </a:cubicBezTo>
                  <a:cubicBezTo>
                    <a:pt x="83" y="77"/>
                    <a:pt x="84" y="77"/>
                    <a:pt x="84" y="77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6" y="80"/>
                    <a:pt x="87" y="79"/>
                    <a:pt x="88" y="79"/>
                  </a:cubicBezTo>
                  <a:cubicBezTo>
                    <a:pt x="89" y="80"/>
                    <a:pt x="89" y="81"/>
                    <a:pt x="90" y="82"/>
                  </a:cubicBezTo>
                  <a:cubicBezTo>
                    <a:pt x="91" y="84"/>
                    <a:pt x="93" y="84"/>
                    <a:pt x="96" y="84"/>
                  </a:cubicBezTo>
                  <a:cubicBezTo>
                    <a:pt x="98" y="83"/>
                    <a:pt x="100" y="82"/>
                    <a:pt x="102" y="81"/>
                  </a:cubicBezTo>
                  <a:cubicBezTo>
                    <a:pt x="104" y="81"/>
                    <a:pt x="105" y="81"/>
                    <a:pt x="107" y="80"/>
                  </a:cubicBezTo>
                  <a:cubicBezTo>
                    <a:pt x="110" y="78"/>
                    <a:pt x="111" y="78"/>
                    <a:pt x="111" y="81"/>
                  </a:cubicBezTo>
                  <a:cubicBezTo>
                    <a:pt x="111" y="82"/>
                    <a:pt x="111" y="83"/>
                    <a:pt x="112" y="84"/>
                  </a:cubicBezTo>
                  <a:cubicBezTo>
                    <a:pt x="113" y="85"/>
                    <a:pt x="115" y="84"/>
                    <a:pt x="116" y="83"/>
                  </a:cubicBezTo>
                  <a:cubicBezTo>
                    <a:pt x="117" y="83"/>
                    <a:pt x="119" y="82"/>
                    <a:pt x="121" y="81"/>
                  </a:cubicBezTo>
                  <a:cubicBezTo>
                    <a:pt x="121" y="81"/>
                    <a:pt x="121" y="82"/>
                    <a:pt x="122" y="82"/>
                  </a:cubicBezTo>
                  <a:cubicBezTo>
                    <a:pt x="122" y="82"/>
                    <a:pt x="123" y="80"/>
                    <a:pt x="123" y="80"/>
                  </a:cubicBezTo>
                  <a:cubicBezTo>
                    <a:pt x="124" y="78"/>
                    <a:pt x="124" y="78"/>
                    <a:pt x="125" y="78"/>
                  </a:cubicBezTo>
                  <a:cubicBezTo>
                    <a:pt x="127" y="77"/>
                    <a:pt x="130" y="77"/>
                    <a:pt x="132" y="77"/>
                  </a:cubicBezTo>
                  <a:cubicBezTo>
                    <a:pt x="134" y="77"/>
                    <a:pt x="135" y="78"/>
                    <a:pt x="137" y="79"/>
                  </a:cubicBezTo>
                  <a:cubicBezTo>
                    <a:pt x="139" y="81"/>
                    <a:pt x="139" y="78"/>
                    <a:pt x="140" y="77"/>
                  </a:cubicBezTo>
                  <a:cubicBezTo>
                    <a:pt x="142" y="75"/>
                    <a:pt x="145" y="76"/>
                    <a:pt x="147" y="77"/>
                  </a:cubicBezTo>
                  <a:cubicBezTo>
                    <a:pt x="150" y="77"/>
                    <a:pt x="154" y="79"/>
                    <a:pt x="157" y="81"/>
                  </a:cubicBezTo>
                  <a:cubicBezTo>
                    <a:pt x="158" y="74"/>
                    <a:pt x="160" y="68"/>
                    <a:pt x="156" y="61"/>
                  </a:cubicBezTo>
                  <a:cubicBezTo>
                    <a:pt x="156" y="62"/>
                    <a:pt x="157" y="62"/>
                    <a:pt x="157" y="62"/>
                  </a:cubicBezTo>
                  <a:cubicBezTo>
                    <a:pt x="154" y="60"/>
                    <a:pt x="153" y="57"/>
                    <a:pt x="151" y="54"/>
                  </a:cubicBezTo>
                  <a:cubicBezTo>
                    <a:pt x="149" y="51"/>
                    <a:pt x="147" y="50"/>
                    <a:pt x="146" y="46"/>
                  </a:cubicBezTo>
                  <a:cubicBezTo>
                    <a:pt x="146" y="44"/>
                    <a:pt x="147" y="41"/>
                    <a:pt x="146" y="38"/>
                  </a:cubicBezTo>
                  <a:cubicBezTo>
                    <a:pt x="144" y="35"/>
                    <a:pt x="140" y="34"/>
                    <a:pt x="139" y="31"/>
                  </a:cubicBezTo>
                  <a:cubicBezTo>
                    <a:pt x="139" y="31"/>
                    <a:pt x="139" y="32"/>
                    <a:pt x="139" y="32"/>
                  </a:cubicBezTo>
                  <a:cubicBezTo>
                    <a:pt x="135" y="31"/>
                    <a:pt x="134" y="26"/>
                    <a:pt x="133" y="22"/>
                  </a:cubicBezTo>
                  <a:cubicBezTo>
                    <a:pt x="132" y="18"/>
                    <a:pt x="130" y="15"/>
                    <a:pt x="128" y="12"/>
                  </a:cubicBezTo>
                  <a:cubicBezTo>
                    <a:pt x="125" y="13"/>
                    <a:pt x="123" y="14"/>
                    <a:pt x="119" y="12"/>
                  </a:cubicBezTo>
                  <a:cubicBezTo>
                    <a:pt x="114" y="10"/>
                    <a:pt x="113" y="14"/>
                    <a:pt x="108" y="15"/>
                  </a:cubicBezTo>
                  <a:cubicBezTo>
                    <a:pt x="103" y="16"/>
                    <a:pt x="101" y="14"/>
                    <a:pt x="97" y="11"/>
                  </a:cubicBezTo>
                  <a:cubicBezTo>
                    <a:pt x="96" y="10"/>
                    <a:pt x="94" y="10"/>
                    <a:pt x="92" y="8"/>
                  </a:cubicBezTo>
                  <a:cubicBezTo>
                    <a:pt x="91" y="7"/>
                    <a:pt x="89" y="5"/>
                    <a:pt x="88" y="5"/>
                  </a:cubicBezTo>
                  <a:cubicBezTo>
                    <a:pt x="86" y="5"/>
                    <a:pt x="85" y="6"/>
                    <a:pt x="83" y="6"/>
                  </a:cubicBezTo>
                  <a:cubicBezTo>
                    <a:pt x="81" y="6"/>
                    <a:pt x="79" y="5"/>
                    <a:pt x="77" y="5"/>
                  </a:cubicBezTo>
                  <a:cubicBezTo>
                    <a:pt x="73" y="5"/>
                    <a:pt x="70" y="4"/>
                    <a:pt x="66" y="3"/>
                  </a:cubicBezTo>
                  <a:cubicBezTo>
                    <a:pt x="64" y="2"/>
                    <a:pt x="62" y="0"/>
                    <a:pt x="60" y="0"/>
                  </a:cubicBezTo>
                  <a:cubicBezTo>
                    <a:pt x="57" y="0"/>
                    <a:pt x="57" y="1"/>
                    <a:pt x="55" y="3"/>
                  </a:cubicBezTo>
                  <a:cubicBezTo>
                    <a:pt x="52" y="6"/>
                    <a:pt x="49" y="9"/>
                    <a:pt x="47" y="13"/>
                  </a:cubicBezTo>
                  <a:cubicBezTo>
                    <a:pt x="46" y="18"/>
                    <a:pt x="47" y="20"/>
                    <a:pt x="43" y="23"/>
                  </a:cubicBezTo>
                  <a:cubicBezTo>
                    <a:pt x="41" y="24"/>
                    <a:pt x="39" y="24"/>
                    <a:pt x="37" y="25"/>
                  </a:cubicBezTo>
                  <a:cubicBezTo>
                    <a:pt x="35" y="26"/>
                    <a:pt x="34" y="28"/>
                    <a:pt x="32" y="29"/>
                  </a:cubicBezTo>
                  <a:cubicBezTo>
                    <a:pt x="29" y="32"/>
                    <a:pt x="24" y="31"/>
                    <a:pt x="21" y="33"/>
                  </a:cubicBezTo>
                  <a:cubicBezTo>
                    <a:pt x="19" y="34"/>
                    <a:pt x="19" y="37"/>
                    <a:pt x="18" y="38"/>
                  </a:cubicBezTo>
                  <a:cubicBezTo>
                    <a:pt x="16" y="39"/>
                    <a:pt x="15" y="39"/>
                    <a:pt x="13" y="39"/>
                  </a:cubicBezTo>
                  <a:cubicBezTo>
                    <a:pt x="9" y="39"/>
                    <a:pt x="8" y="38"/>
                    <a:pt x="5" y="42"/>
                  </a:cubicBezTo>
                  <a:cubicBezTo>
                    <a:pt x="4" y="44"/>
                    <a:pt x="4" y="46"/>
                    <a:pt x="2" y="47"/>
                  </a:cubicBezTo>
                  <a:cubicBezTo>
                    <a:pt x="1" y="47"/>
                    <a:pt x="1" y="48"/>
                    <a:pt x="0" y="48"/>
                  </a:cubicBezTo>
                  <a:cubicBezTo>
                    <a:pt x="2" y="50"/>
                    <a:pt x="3" y="52"/>
                    <a:pt x="4" y="55"/>
                  </a:cubicBezTo>
                  <a:cubicBezTo>
                    <a:pt x="4" y="56"/>
                    <a:pt x="3" y="58"/>
                    <a:pt x="4" y="59"/>
                  </a:cubicBezTo>
                  <a:cubicBezTo>
                    <a:pt x="4" y="61"/>
                    <a:pt x="7" y="61"/>
                    <a:pt x="8" y="62"/>
                  </a:cubicBezTo>
                  <a:cubicBezTo>
                    <a:pt x="12" y="63"/>
                    <a:pt x="14" y="68"/>
                    <a:pt x="18" y="69"/>
                  </a:cubicBezTo>
                  <a:cubicBezTo>
                    <a:pt x="20" y="69"/>
                    <a:pt x="21" y="69"/>
                    <a:pt x="23" y="70"/>
                  </a:cubicBezTo>
                  <a:cubicBezTo>
                    <a:pt x="25" y="71"/>
                    <a:pt x="26" y="73"/>
                    <a:pt x="29" y="72"/>
                  </a:cubicBezTo>
                  <a:cubicBezTo>
                    <a:pt x="30" y="72"/>
                    <a:pt x="31" y="72"/>
                    <a:pt x="31" y="71"/>
                  </a:cubicBezTo>
                  <a:cubicBezTo>
                    <a:pt x="31" y="70"/>
                    <a:pt x="31" y="69"/>
                    <a:pt x="32" y="68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B59B687-D1AB-9A50-F47E-87265B0D9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5" y="8075613"/>
              <a:ext cx="479425" cy="239713"/>
            </a:xfrm>
            <a:custGeom>
              <a:avLst/>
              <a:gdLst>
                <a:gd name="T0" fmla="*/ 128 w 128"/>
                <a:gd name="T1" fmla="*/ 32 h 64"/>
                <a:gd name="T2" fmla="*/ 126 w 128"/>
                <a:gd name="T3" fmla="*/ 26 h 64"/>
                <a:gd name="T4" fmla="*/ 126 w 128"/>
                <a:gd name="T5" fmla="*/ 19 h 64"/>
                <a:gd name="T6" fmla="*/ 116 w 128"/>
                <a:gd name="T7" fmla="*/ 15 h 64"/>
                <a:gd name="T8" fmla="*/ 109 w 128"/>
                <a:gd name="T9" fmla="*/ 15 h 64"/>
                <a:gd name="T10" fmla="*/ 106 w 128"/>
                <a:gd name="T11" fmla="*/ 17 h 64"/>
                <a:gd name="T12" fmla="*/ 101 w 128"/>
                <a:gd name="T13" fmla="*/ 15 h 64"/>
                <a:gd name="T14" fmla="*/ 94 w 128"/>
                <a:gd name="T15" fmla="*/ 16 h 64"/>
                <a:gd name="T16" fmla="*/ 92 w 128"/>
                <a:gd name="T17" fmla="*/ 18 h 64"/>
                <a:gd name="T18" fmla="*/ 91 w 128"/>
                <a:gd name="T19" fmla="*/ 20 h 64"/>
                <a:gd name="T20" fmla="*/ 90 w 128"/>
                <a:gd name="T21" fmla="*/ 19 h 64"/>
                <a:gd name="T22" fmla="*/ 85 w 128"/>
                <a:gd name="T23" fmla="*/ 21 h 64"/>
                <a:gd name="T24" fmla="*/ 81 w 128"/>
                <a:gd name="T25" fmla="*/ 22 h 64"/>
                <a:gd name="T26" fmla="*/ 80 w 128"/>
                <a:gd name="T27" fmla="*/ 19 h 64"/>
                <a:gd name="T28" fmla="*/ 76 w 128"/>
                <a:gd name="T29" fmla="*/ 18 h 64"/>
                <a:gd name="T30" fmla="*/ 71 w 128"/>
                <a:gd name="T31" fmla="*/ 19 h 64"/>
                <a:gd name="T32" fmla="*/ 65 w 128"/>
                <a:gd name="T33" fmla="*/ 22 h 64"/>
                <a:gd name="T34" fmla="*/ 59 w 128"/>
                <a:gd name="T35" fmla="*/ 20 h 64"/>
                <a:gd name="T36" fmla="*/ 57 w 128"/>
                <a:gd name="T37" fmla="*/ 17 h 64"/>
                <a:gd name="T38" fmla="*/ 54 w 128"/>
                <a:gd name="T39" fmla="*/ 17 h 64"/>
                <a:gd name="T40" fmla="*/ 53 w 128"/>
                <a:gd name="T41" fmla="*/ 15 h 64"/>
                <a:gd name="T42" fmla="*/ 52 w 128"/>
                <a:gd name="T43" fmla="*/ 15 h 64"/>
                <a:gd name="T44" fmla="*/ 50 w 128"/>
                <a:gd name="T45" fmla="*/ 13 h 64"/>
                <a:gd name="T46" fmla="*/ 44 w 128"/>
                <a:gd name="T47" fmla="*/ 9 h 64"/>
                <a:gd name="T48" fmla="*/ 37 w 128"/>
                <a:gd name="T49" fmla="*/ 9 h 64"/>
                <a:gd name="T50" fmla="*/ 33 w 128"/>
                <a:gd name="T51" fmla="*/ 9 h 64"/>
                <a:gd name="T52" fmla="*/ 31 w 128"/>
                <a:gd name="T53" fmla="*/ 7 h 64"/>
                <a:gd name="T54" fmla="*/ 25 w 128"/>
                <a:gd name="T55" fmla="*/ 5 h 64"/>
                <a:gd name="T56" fmla="*/ 22 w 128"/>
                <a:gd name="T57" fmla="*/ 4 h 64"/>
                <a:gd name="T58" fmla="*/ 19 w 128"/>
                <a:gd name="T59" fmla="*/ 3 h 64"/>
                <a:gd name="T60" fmla="*/ 13 w 128"/>
                <a:gd name="T61" fmla="*/ 0 h 64"/>
                <a:gd name="T62" fmla="*/ 6 w 128"/>
                <a:gd name="T63" fmla="*/ 2 h 64"/>
                <a:gd name="T64" fmla="*/ 1 w 128"/>
                <a:gd name="T65" fmla="*/ 6 h 64"/>
                <a:gd name="T66" fmla="*/ 0 w 128"/>
                <a:gd name="T67" fmla="*/ 9 h 64"/>
                <a:gd name="T68" fmla="*/ 2 w 128"/>
                <a:gd name="T69" fmla="*/ 10 h 64"/>
                <a:gd name="T70" fmla="*/ 5 w 128"/>
                <a:gd name="T71" fmla="*/ 15 h 64"/>
                <a:gd name="T72" fmla="*/ 9 w 128"/>
                <a:gd name="T73" fmla="*/ 25 h 64"/>
                <a:gd name="T74" fmla="*/ 30 w 128"/>
                <a:gd name="T75" fmla="*/ 39 h 64"/>
                <a:gd name="T76" fmla="*/ 34 w 128"/>
                <a:gd name="T77" fmla="*/ 41 h 64"/>
                <a:gd name="T78" fmla="*/ 38 w 128"/>
                <a:gd name="T79" fmla="*/ 45 h 64"/>
                <a:gd name="T80" fmla="*/ 49 w 128"/>
                <a:gd name="T81" fmla="*/ 47 h 64"/>
                <a:gd name="T82" fmla="*/ 60 w 128"/>
                <a:gd name="T83" fmla="*/ 50 h 64"/>
                <a:gd name="T84" fmla="*/ 68 w 128"/>
                <a:gd name="T85" fmla="*/ 60 h 64"/>
                <a:gd name="T86" fmla="*/ 72 w 128"/>
                <a:gd name="T87" fmla="*/ 57 h 64"/>
                <a:gd name="T88" fmla="*/ 73 w 128"/>
                <a:gd name="T89" fmla="*/ 52 h 64"/>
                <a:gd name="T90" fmla="*/ 72 w 128"/>
                <a:gd name="T91" fmla="*/ 47 h 64"/>
                <a:gd name="T92" fmla="*/ 72 w 128"/>
                <a:gd name="T93" fmla="*/ 47 h 64"/>
                <a:gd name="T94" fmla="*/ 84 w 128"/>
                <a:gd name="T95" fmla="*/ 43 h 64"/>
                <a:gd name="T96" fmla="*/ 95 w 128"/>
                <a:gd name="T97" fmla="*/ 52 h 64"/>
                <a:gd name="T98" fmla="*/ 107 w 128"/>
                <a:gd name="T99" fmla="*/ 58 h 64"/>
                <a:gd name="T100" fmla="*/ 115 w 128"/>
                <a:gd name="T101" fmla="*/ 59 h 64"/>
                <a:gd name="T102" fmla="*/ 113 w 128"/>
                <a:gd name="T103" fmla="*/ 56 h 64"/>
                <a:gd name="T104" fmla="*/ 112 w 128"/>
                <a:gd name="T105" fmla="*/ 50 h 64"/>
                <a:gd name="T106" fmla="*/ 113 w 128"/>
                <a:gd name="T107" fmla="*/ 49 h 64"/>
                <a:gd name="T108" fmla="*/ 115 w 128"/>
                <a:gd name="T109" fmla="*/ 46 h 64"/>
                <a:gd name="T110" fmla="*/ 117 w 128"/>
                <a:gd name="T111" fmla="*/ 42 h 64"/>
                <a:gd name="T112" fmla="*/ 123 w 128"/>
                <a:gd name="T113" fmla="*/ 43 h 64"/>
                <a:gd name="T114" fmla="*/ 124 w 128"/>
                <a:gd name="T115" fmla="*/ 44 h 64"/>
                <a:gd name="T116" fmla="*/ 124 w 128"/>
                <a:gd name="T117" fmla="*/ 38 h 64"/>
                <a:gd name="T118" fmla="*/ 128 w 128"/>
                <a:gd name="T119" fmla="*/ 36 h 64"/>
                <a:gd name="T120" fmla="*/ 128 w 128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" h="64">
                  <a:moveTo>
                    <a:pt x="128" y="32"/>
                  </a:moveTo>
                  <a:cubicBezTo>
                    <a:pt x="128" y="30"/>
                    <a:pt x="127" y="29"/>
                    <a:pt x="126" y="26"/>
                  </a:cubicBezTo>
                  <a:cubicBezTo>
                    <a:pt x="125" y="24"/>
                    <a:pt x="125" y="21"/>
                    <a:pt x="126" y="19"/>
                  </a:cubicBezTo>
                  <a:cubicBezTo>
                    <a:pt x="123" y="17"/>
                    <a:pt x="119" y="15"/>
                    <a:pt x="116" y="15"/>
                  </a:cubicBezTo>
                  <a:cubicBezTo>
                    <a:pt x="114" y="14"/>
                    <a:pt x="111" y="13"/>
                    <a:pt x="109" y="15"/>
                  </a:cubicBezTo>
                  <a:cubicBezTo>
                    <a:pt x="108" y="16"/>
                    <a:pt x="108" y="19"/>
                    <a:pt x="106" y="17"/>
                  </a:cubicBezTo>
                  <a:cubicBezTo>
                    <a:pt x="104" y="16"/>
                    <a:pt x="103" y="15"/>
                    <a:pt x="101" y="15"/>
                  </a:cubicBezTo>
                  <a:cubicBezTo>
                    <a:pt x="99" y="15"/>
                    <a:pt x="96" y="15"/>
                    <a:pt x="94" y="16"/>
                  </a:cubicBezTo>
                  <a:cubicBezTo>
                    <a:pt x="93" y="16"/>
                    <a:pt x="93" y="16"/>
                    <a:pt x="92" y="18"/>
                  </a:cubicBezTo>
                  <a:cubicBezTo>
                    <a:pt x="92" y="18"/>
                    <a:pt x="91" y="20"/>
                    <a:pt x="91" y="20"/>
                  </a:cubicBezTo>
                  <a:cubicBezTo>
                    <a:pt x="90" y="20"/>
                    <a:pt x="90" y="19"/>
                    <a:pt x="90" y="19"/>
                  </a:cubicBezTo>
                  <a:cubicBezTo>
                    <a:pt x="88" y="20"/>
                    <a:pt x="86" y="21"/>
                    <a:pt x="85" y="21"/>
                  </a:cubicBezTo>
                  <a:cubicBezTo>
                    <a:pt x="84" y="22"/>
                    <a:pt x="82" y="23"/>
                    <a:pt x="81" y="22"/>
                  </a:cubicBezTo>
                  <a:cubicBezTo>
                    <a:pt x="80" y="21"/>
                    <a:pt x="80" y="20"/>
                    <a:pt x="80" y="19"/>
                  </a:cubicBezTo>
                  <a:cubicBezTo>
                    <a:pt x="80" y="16"/>
                    <a:pt x="79" y="16"/>
                    <a:pt x="76" y="18"/>
                  </a:cubicBezTo>
                  <a:cubicBezTo>
                    <a:pt x="74" y="19"/>
                    <a:pt x="73" y="19"/>
                    <a:pt x="71" y="19"/>
                  </a:cubicBezTo>
                  <a:cubicBezTo>
                    <a:pt x="69" y="20"/>
                    <a:pt x="67" y="21"/>
                    <a:pt x="65" y="22"/>
                  </a:cubicBezTo>
                  <a:cubicBezTo>
                    <a:pt x="62" y="22"/>
                    <a:pt x="60" y="22"/>
                    <a:pt x="59" y="20"/>
                  </a:cubicBezTo>
                  <a:cubicBezTo>
                    <a:pt x="58" y="19"/>
                    <a:pt x="58" y="18"/>
                    <a:pt x="57" y="17"/>
                  </a:cubicBezTo>
                  <a:cubicBezTo>
                    <a:pt x="56" y="17"/>
                    <a:pt x="55" y="18"/>
                    <a:pt x="54" y="17"/>
                  </a:cubicBezTo>
                  <a:cubicBezTo>
                    <a:pt x="53" y="17"/>
                    <a:pt x="53" y="16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1" y="14"/>
                    <a:pt x="50" y="14"/>
                    <a:pt x="50" y="13"/>
                  </a:cubicBezTo>
                  <a:cubicBezTo>
                    <a:pt x="48" y="10"/>
                    <a:pt x="48" y="9"/>
                    <a:pt x="44" y="9"/>
                  </a:cubicBezTo>
                  <a:cubicBezTo>
                    <a:pt x="42" y="9"/>
                    <a:pt x="39" y="9"/>
                    <a:pt x="37" y="9"/>
                  </a:cubicBezTo>
                  <a:cubicBezTo>
                    <a:pt x="36" y="9"/>
                    <a:pt x="35" y="9"/>
                    <a:pt x="33" y="9"/>
                  </a:cubicBezTo>
                  <a:cubicBezTo>
                    <a:pt x="32" y="9"/>
                    <a:pt x="32" y="8"/>
                    <a:pt x="31" y="7"/>
                  </a:cubicBezTo>
                  <a:cubicBezTo>
                    <a:pt x="29" y="6"/>
                    <a:pt x="27" y="5"/>
                    <a:pt x="25" y="5"/>
                  </a:cubicBezTo>
                  <a:cubicBezTo>
                    <a:pt x="24" y="4"/>
                    <a:pt x="23" y="5"/>
                    <a:pt x="22" y="4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7" y="2"/>
                    <a:pt x="16" y="0"/>
                    <a:pt x="13" y="0"/>
                  </a:cubicBezTo>
                  <a:cubicBezTo>
                    <a:pt x="11" y="0"/>
                    <a:pt x="8" y="1"/>
                    <a:pt x="6" y="2"/>
                  </a:cubicBezTo>
                  <a:cubicBezTo>
                    <a:pt x="4" y="3"/>
                    <a:pt x="2" y="4"/>
                    <a:pt x="1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4" y="11"/>
                    <a:pt x="4" y="14"/>
                    <a:pt x="5" y="15"/>
                  </a:cubicBezTo>
                  <a:cubicBezTo>
                    <a:pt x="7" y="18"/>
                    <a:pt x="7" y="21"/>
                    <a:pt x="9" y="25"/>
                  </a:cubicBezTo>
                  <a:cubicBezTo>
                    <a:pt x="13" y="34"/>
                    <a:pt x="23" y="33"/>
                    <a:pt x="30" y="39"/>
                  </a:cubicBezTo>
                  <a:cubicBezTo>
                    <a:pt x="32" y="41"/>
                    <a:pt x="32" y="40"/>
                    <a:pt x="34" y="41"/>
                  </a:cubicBezTo>
                  <a:cubicBezTo>
                    <a:pt x="37" y="42"/>
                    <a:pt x="37" y="44"/>
                    <a:pt x="38" y="45"/>
                  </a:cubicBezTo>
                  <a:cubicBezTo>
                    <a:pt x="41" y="48"/>
                    <a:pt x="45" y="47"/>
                    <a:pt x="49" y="47"/>
                  </a:cubicBezTo>
                  <a:cubicBezTo>
                    <a:pt x="52" y="48"/>
                    <a:pt x="57" y="48"/>
                    <a:pt x="60" y="50"/>
                  </a:cubicBezTo>
                  <a:cubicBezTo>
                    <a:pt x="64" y="52"/>
                    <a:pt x="65" y="57"/>
                    <a:pt x="68" y="60"/>
                  </a:cubicBezTo>
                  <a:cubicBezTo>
                    <a:pt x="72" y="64"/>
                    <a:pt x="71" y="61"/>
                    <a:pt x="72" y="57"/>
                  </a:cubicBezTo>
                  <a:cubicBezTo>
                    <a:pt x="72" y="55"/>
                    <a:pt x="73" y="54"/>
                    <a:pt x="73" y="52"/>
                  </a:cubicBezTo>
                  <a:cubicBezTo>
                    <a:pt x="74" y="50"/>
                    <a:pt x="72" y="49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3"/>
                    <a:pt x="81" y="42"/>
                    <a:pt x="84" y="43"/>
                  </a:cubicBezTo>
                  <a:cubicBezTo>
                    <a:pt x="88" y="44"/>
                    <a:pt x="91" y="48"/>
                    <a:pt x="95" y="52"/>
                  </a:cubicBezTo>
                  <a:cubicBezTo>
                    <a:pt x="99" y="55"/>
                    <a:pt x="101" y="57"/>
                    <a:pt x="107" y="58"/>
                  </a:cubicBezTo>
                  <a:cubicBezTo>
                    <a:pt x="110" y="58"/>
                    <a:pt x="112" y="59"/>
                    <a:pt x="115" y="59"/>
                  </a:cubicBezTo>
                  <a:cubicBezTo>
                    <a:pt x="116" y="58"/>
                    <a:pt x="114" y="57"/>
                    <a:pt x="113" y="56"/>
                  </a:cubicBezTo>
                  <a:cubicBezTo>
                    <a:pt x="111" y="55"/>
                    <a:pt x="111" y="52"/>
                    <a:pt x="112" y="50"/>
                  </a:cubicBezTo>
                  <a:cubicBezTo>
                    <a:pt x="112" y="49"/>
                    <a:pt x="112" y="49"/>
                    <a:pt x="113" y="49"/>
                  </a:cubicBezTo>
                  <a:cubicBezTo>
                    <a:pt x="114" y="48"/>
                    <a:pt x="115" y="47"/>
                    <a:pt x="115" y="46"/>
                  </a:cubicBezTo>
                  <a:cubicBezTo>
                    <a:pt x="116" y="45"/>
                    <a:pt x="114" y="43"/>
                    <a:pt x="117" y="42"/>
                  </a:cubicBezTo>
                  <a:cubicBezTo>
                    <a:pt x="119" y="41"/>
                    <a:pt x="121" y="42"/>
                    <a:pt x="123" y="43"/>
                  </a:cubicBezTo>
                  <a:cubicBezTo>
                    <a:pt x="123" y="44"/>
                    <a:pt x="124" y="44"/>
                    <a:pt x="124" y="44"/>
                  </a:cubicBezTo>
                  <a:cubicBezTo>
                    <a:pt x="124" y="41"/>
                    <a:pt x="124" y="39"/>
                    <a:pt x="124" y="38"/>
                  </a:cubicBezTo>
                  <a:cubicBezTo>
                    <a:pt x="125" y="37"/>
                    <a:pt x="128" y="37"/>
                    <a:pt x="128" y="36"/>
                  </a:cubicBezTo>
                  <a:cubicBezTo>
                    <a:pt x="128" y="35"/>
                    <a:pt x="128" y="33"/>
                    <a:pt x="128" y="32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23782F5-D2DB-EB14-7B9F-9EBC5A159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863" y="8229601"/>
              <a:ext cx="820738" cy="633413"/>
            </a:xfrm>
            <a:custGeom>
              <a:avLst/>
              <a:gdLst>
                <a:gd name="T0" fmla="*/ 203 w 219"/>
                <a:gd name="T1" fmla="*/ 77 h 169"/>
                <a:gd name="T2" fmla="*/ 200 w 219"/>
                <a:gd name="T3" fmla="*/ 55 h 169"/>
                <a:gd name="T4" fmla="*/ 192 w 219"/>
                <a:gd name="T5" fmla="*/ 38 h 169"/>
                <a:gd name="T6" fmla="*/ 180 w 219"/>
                <a:gd name="T7" fmla="*/ 41 h 169"/>
                <a:gd name="T8" fmla="*/ 167 w 219"/>
                <a:gd name="T9" fmla="*/ 43 h 169"/>
                <a:gd name="T10" fmla="*/ 158 w 219"/>
                <a:gd name="T11" fmla="*/ 45 h 169"/>
                <a:gd name="T12" fmla="*/ 148 w 219"/>
                <a:gd name="T13" fmla="*/ 38 h 169"/>
                <a:gd name="T14" fmla="*/ 139 w 219"/>
                <a:gd name="T15" fmla="*/ 40 h 169"/>
                <a:gd name="T16" fmla="*/ 136 w 219"/>
                <a:gd name="T17" fmla="*/ 59 h 169"/>
                <a:gd name="T18" fmla="*/ 135 w 219"/>
                <a:gd name="T19" fmla="*/ 76 h 169"/>
                <a:gd name="T20" fmla="*/ 118 w 219"/>
                <a:gd name="T21" fmla="*/ 61 h 169"/>
                <a:gd name="T22" fmla="*/ 109 w 219"/>
                <a:gd name="T23" fmla="*/ 53 h 169"/>
                <a:gd name="T24" fmla="*/ 102 w 219"/>
                <a:gd name="T25" fmla="*/ 47 h 169"/>
                <a:gd name="T26" fmla="*/ 101 w 219"/>
                <a:gd name="T27" fmla="*/ 36 h 169"/>
                <a:gd name="T28" fmla="*/ 102 w 219"/>
                <a:gd name="T29" fmla="*/ 13 h 169"/>
                <a:gd name="T30" fmla="*/ 97 w 219"/>
                <a:gd name="T31" fmla="*/ 0 h 169"/>
                <a:gd name="T32" fmla="*/ 96 w 219"/>
                <a:gd name="T33" fmla="*/ 6 h 169"/>
                <a:gd name="T34" fmla="*/ 87 w 219"/>
                <a:gd name="T35" fmla="*/ 20 h 169"/>
                <a:gd name="T36" fmla="*/ 87 w 219"/>
                <a:gd name="T37" fmla="*/ 29 h 169"/>
                <a:gd name="T38" fmla="*/ 88 w 219"/>
                <a:gd name="T39" fmla="*/ 38 h 169"/>
                <a:gd name="T40" fmla="*/ 77 w 219"/>
                <a:gd name="T41" fmla="*/ 49 h 169"/>
                <a:gd name="T42" fmla="*/ 62 w 219"/>
                <a:gd name="T43" fmla="*/ 58 h 169"/>
                <a:gd name="T44" fmla="*/ 47 w 219"/>
                <a:gd name="T45" fmla="*/ 68 h 169"/>
                <a:gd name="T46" fmla="*/ 44 w 219"/>
                <a:gd name="T47" fmla="*/ 80 h 169"/>
                <a:gd name="T48" fmla="*/ 37 w 219"/>
                <a:gd name="T49" fmla="*/ 92 h 169"/>
                <a:gd name="T50" fmla="*/ 29 w 219"/>
                <a:gd name="T51" fmla="*/ 101 h 169"/>
                <a:gd name="T52" fmla="*/ 25 w 219"/>
                <a:gd name="T53" fmla="*/ 110 h 169"/>
                <a:gd name="T54" fmla="*/ 20 w 219"/>
                <a:gd name="T55" fmla="*/ 119 h 169"/>
                <a:gd name="T56" fmla="*/ 7 w 219"/>
                <a:gd name="T57" fmla="*/ 129 h 169"/>
                <a:gd name="T58" fmla="*/ 0 w 219"/>
                <a:gd name="T59" fmla="*/ 147 h 169"/>
                <a:gd name="T60" fmla="*/ 33 w 219"/>
                <a:gd name="T61" fmla="*/ 158 h 169"/>
                <a:gd name="T62" fmla="*/ 67 w 219"/>
                <a:gd name="T63" fmla="*/ 157 h 169"/>
                <a:gd name="T64" fmla="*/ 95 w 219"/>
                <a:gd name="T65" fmla="*/ 162 h 169"/>
                <a:gd name="T66" fmla="*/ 98 w 219"/>
                <a:gd name="T67" fmla="*/ 148 h 169"/>
                <a:gd name="T68" fmla="*/ 112 w 219"/>
                <a:gd name="T69" fmla="*/ 129 h 169"/>
                <a:gd name="T70" fmla="*/ 131 w 219"/>
                <a:gd name="T71" fmla="*/ 110 h 169"/>
                <a:gd name="T72" fmla="*/ 137 w 219"/>
                <a:gd name="T73" fmla="*/ 96 h 169"/>
                <a:gd name="T74" fmla="*/ 152 w 219"/>
                <a:gd name="T75" fmla="*/ 86 h 169"/>
                <a:gd name="T76" fmla="*/ 181 w 219"/>
                <a:gd name="T77" fmla="*/ 91 h 169"/>
                <a:gd name="T78" fmla="*/ 172 w 219"/>
                <a:gd name="T79" fmla="*/ 101 h 169"/>
                <a:gd name="T80" fmla="*/ 172 w 219"/>
                <a:gd name="T81" fmla="*/ 117 h 169"/>
                <a:gd name="T82" fmla="*/ 169 w 219"/>
                <a:gd name="T83" fmla="*/ 129 h 169"/>
                <a:gd name="T84" fmla="*/ 168 w 219"/>
                <a:gd name="T85" fmla="*/ 145 h 169"/>
                <a:gd name="T86" fmla="*/ 170 w 219"/>
                <a:gd name="T87" fmla="*/ 159 h 169"/>
                <a:gd name="T88" fmla="*/ 188 w 219"/>
                <a:gd name="T89" fmla="*/ 162 h 169"/>
                <a:gd name="T90" fmla="*/ 199 w 219"/>
                <a:gd name="T91" fmla="*/ 149 h 169"/>
                <a:gd name="T92" fmla="*/ 210 w 219"/>
                <a:gd name="T93" fmla="*/ 132 h 169"/>
                <a:gd name="T94" fmla="*/ 219 w 219"/>
                <a:gd name="T95" fmla="*/ 115 h 169"/>
                <a:gd name="T96" fmla="*/ 212 w 219"/>
                <a:gd name="T97" fmla="*/ 102 h 169"/>
                <a:gd name="T98" fmla="*/ 210 w 219"/>
                <a:gd name="T99" fmla="*/ 87 h 169"/>
                <a:gd name="T100" fmla="*/ 210 w 219"/>
                <a:gd name="T101" fmla="*/ 8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9" h="169">
                  <a:moveTo>
                    <a:pt x="206" y="79"/>
                  </a:moveTo>
                  <a:cubicBezTo>
                    <a:pt x="205" y="78"/>
                    <a:pt x="204" y="78"/>
                    <a:pt x="203" y="77"/>
                  </a:cubicBezTo>
                  <a:cubicBezTo>
                    <a:pt x="199" y="74"/>
                    <a:pt x="197" y="68"/>
                    <a:pt x="197" y="63"/>
                  </a:cubicBezTo>
                  <a:cubicBezTo>
                    <a:pt x="197" y="60"/>
                    <a:pt x="199" y="58"/>
                    <a:pt x="200" y="55"/>
                  </a:cubicBezTo>
                  <a:cubicBezTo>
                    <a:pt x="200" y="53"/>
                    <a:pt x="201" y="50"/>
                    <a:pt x="202" y="48"/>
                  </a:cubicBezTo>
                  <a:cubicBezTo>
                    <a:pt x="202" y="42"/>
                    <a:pt x="198" y="37"/>
                    <a:pt x="192" y="38"/>
                  </a:cubicBezTo>
                  <a:cubicBezTo>
                    <a:pt x="190" y="38"/>
                    <a:pt x="187" y="40"/>
                    <a:pt x="185" y="40"/>
                  </a:cubicBezTo>
                  <a:cubicBezTo>
                    <a:pt x="183" y="41"/>
                    <a:pt x="182" y="40"/>
                    <a:pt x="180" y="41"/>
                  </a:cubicBezTo>
                  <a:cubicBezTo>
                    <a:pt x="179" y="42"/>
                    <a:pt x="178" y="43"/>
                    <a:pt x="176" y="43"/>
                  </a:cubicBezTo>
                  <a:cubicBezTo>
                    <a:pt x="173" y="43"/>
                    <a:pt x="170" y="42"/>
                    <a:pt x="167" y="43"/>
                  </a:cubicBezTo>
                  <a:cubicBezTo>
                    <a:pt x="165" y="44"/>
                    <a:pt x="164" y="45"/>
                    <a:pt x="162" y="45"/>
                  </a:cubicBezTo>
                  <a:cubicBezTo>
                    <a:pt x="161" y="46"/>
                    <a:pt x="159" y="45"/>
                    <a:pt x="158" y="45"/>
                  </a:cubicBezTo>
                  <a:cubicBezTo>
                    <a:pt x="157" y="41"/>
                    <a:pt x="158" y="39"/>
                    <a:pt x="152" y="39"/>
                  </a:cubicBezTo>
                  <a:cubicBezTo>
                    <a:pt x="150" y="40"/>
                    <a:pt x="149" y="40"/>
                    <a:pt x="148" y="38"/>
                  </a:cubicBezTo>
                  <a:cubicBezTo>
                    <a:pt x="147" y="37"/>
                    <a:pt x="148" y="34"/>
                    <a:pt x="146" y="33"/>
                  </a:cubicBezTo>
                  <a:cubicBezTo>
                    <a:pt x="142" y="31"/>
                    <a:pt x="140" y="38"/>
                    <a:pt x="139" y="40"/>
                  </a:cubicBezTo>
                  <a:cubicBezTo>
                    <a:pt x="138" y="43"/>
                    <a:pt x="139" y="47"/>
                    <a:pt x="138" y="50"/>
                  </a:cubicBezTo>
                  <a:cubicBezTo>
                    <a:pt x="137" y="53"/>
                    <a:pt x="136" y="56"/>
                    <a:pt x="136" y="59"/>
                  </a:cubicBezTo>
                  <a:cubicBezTo>
                    <a:pt x="137" y="62"/>
                    <a:pt x="139" y="65"/>
                    <a:pt x="139" y="68"/>
                  </a:cubicBezTo>
                  <a:cubicBezTo>
                    <a:pt x="139" y="70"/>
                    <a:pt x="138" y="75"/>
                    <a:pt x="135" y="76"/>
                  </a:cubicBezTo>
                  <a:cubicBezTo>
                    <a:pt x="133" y="78"/>
                    <a:pt x="129" y="76"/>
                    <a:pt x="127" y="75"/>
                  </a:cubicBezTo>
                  <a:cubicBezTo>
                    <a:pt x="121" y="72"/>
                    <a:pt x="119" y="67"/>
                    <a:pt x="118" y="61"/>
                  </a:cubicBezTo>
                  <a:cubicBezTo>
                    <a:pt x="117" y="58"/>
                    <a:pt x="118" y="56"/>
                    <a:pt x="116" y="54"/>
                  </a:cubicBezTo>
                  <a:cubicBezTo>
                    <a:pt x="115" y="51"/>
                    <a:pt x="112" y="51"/>
                    <a:pt x="109" y="53"/>
                  </a:cubicBezTo>
                  <a:cubicBezTo>
                    <a:pt x="106" y="54"/>
                    <a:pt x="103" y="56"/>
                    <a:pt x="102" y="51"/>
                  </a:cubicBezTo>
                  <a:cubicBezTo>
                    <a:pt x="102" y="50"/>
                    <a:pt x="103" y="48"/>
                    <a:pt x="102" y="47"/>
                  </a:cubicBezTo>
                  <a:cubicBezTo>
                    <a:pt x="102" y="45"/>
                    <a:pt x="100" y="45"/>
                    <a:pt x="100" y="43"/>
                  </a:cubicBezTo>
                  <a:cubicBezTo>
                    <a:pt x="99" y="41"/>
                    <a:pt x="101" y="39"/>
                    <a:pt x="101" y="36"/>
                  </a:cubicBezTo>
                  <a:cubicBezTo>
                    <a:pt x="102" y="34"/>
                    <a:pt x="102" y="31"/>
                    <a:pt x="102" y="28"/>
                  </a:cubicBezTo>
                  <a:cubicBezTo>
                    <a:pt x="102" y="23"/>
                    <a:pt x="103" y="18"/>
                    <a:pt x="102" y="13"/>
                  </a:cubicBezTo>
                  <a:cubicBezTo>
                    <a:pt x="101" y="10"/>
                    <a:pt x="100" y="7"/>
                    <a:pt x="100" y="5"/>
                  </a:cubicBezTo>
                  <a:cubicBezTo>
                    <a:pt x="99" y="2"/>
                    <a:pt x="98" y="1"/>
                    <a:pt x="97" y="0"/>
                  </a:cubicBezTo>
                  <a:cubicBezTo>
                    <a:pt x="97" y="1"/>
                    <a:pt x="96" y="1"/>
                    <a:pt x="96" y="2"/>
                  </a:cubicBezTo>
                  <a:cubicBezTo>
                    <a:pt x="96" y="3"/>
                    <a:pt x="96" y="5"/>
                    <a:pt x="96" y="6"/>
                  </a:cubicBezTo>
                  <a:cubicBezTo>
                    <a:pt x="95" y="10"/>
                    <a:pt x="92" y="10"/>
                    <a:pt x="89" y="12"/>
                  </a:cubicBezTo>
                  <a:cubicBezTo>
                    <a:pt x="87" y="13"/>
                    <a:pt x="86" y="17"/>
                    <a:pt x="87" y="20"/>
                  </a:cubicBezTo>
                  <a:cubicBezTo>
                    <a:pt x="88" y="23"/>
                    <a:pt x="89" y="23"/>
                    <a:pt x="89" y="25"/>
                  </a:cubicBezTo>
                  <a:cubicBezTo>
                    <a:pt x="90" y="28"/>
                    <a:pt x="89" y="28"/>
                    <a:pt x="87" y="29"/>
                  </a:cubicBezTo>
                  <a:cubicBezTo>
                    <a:pt x="85" y="31"/>
                    <a:pt x="84" y="30"/>
                    <a:pt x="84" y="33"/>
                  </a:cubicBezTo>
                  <a:cubicBezTo>
                    <a:pt x="84" y="34"/>
                    <a:pt x="87" y="36"/>
                    <a:pt x="88" y="38"/>
                  </a:cubicBezTo>
                  <a:cubicBezTo>
                    <a:pt x="89" y="41"/>
                    <a:pt x="85" y="43"/>
                    <a:pt x="83" y="46"/>
                  </a:cubicBezTo>
                  <a:cubicBezTo>
                    <a:pt x="81" y="49"/>
                    <a:pt x="80" y="48"/>
                    <a:pt x="77" y="49"/>
                  </a:cubicBezTo>
                  <a:cubicBezTo>
                    <a:pt x="75" y="49"/>
                    <a:pt x="73" y="51"/>
                    <a:pt x="71" y="52"/>
                  </a:cubicBezTo>
                  <a:cubicBezTo>
                    <a:pt x="68" y="54"/>
                    <a:pt x="65" y="55"/>
                    <a:pt x="62" y="58"/>
                  </a:cubicBezTo>
                  <a:cubicBezTo>
                    <a:pt x="60" y="59"/>
                    <a:pt x="56" y="66"/>
                    <a:pt x="53" y="65"/>
                  </a:cubicBezTo>
                  <a:cubicBezTo>
                    <a:pt x="52" y="66"/>
                    <a:pt x="49" y="67"/>
                    <a:pt x="47" y="68"/>
                  </a:cubicBezTo>
                  <a:cubicBezTo>
                    <a:pt x="45" y="70"/>
                    <a:pt x="45" y="70"/>
                    <a:pt x="44" y="73"/>
                  </a:cubicBezTo>
                  <a:cubicBezTo>
                    <a:pt x="44" y="75"/>
                    <a:pt x="45" y="78"/>
                    <a:pt x="44" y="80"/>
                  </a:cubicBezTo>
                  <a:cubicBezTo>
                    <a:pt x="43" y="84"/>
                    <a:pt x="42" y="83"/>
                    <a:pt x="40" y="86"/>
                  </a:cubicBezTo>
                  <a:cubicBezTo>
                    <a:pt x="39" y="87"/>
                    <a:pt x="39" y="90"/>
                    <a:pt x="37" y="92"/>
                  </a:cubicBezTo>
                  <a:cubicBezTo>
                    <a:pt x="36" y="94"/>
                    <a:pt x="34" y="95"/>
                    <a:pt x="32" y="96"/>
                  </a:cubicBezTo>
                  <a:cubicBezTo>
                    <a:pt x="30" y="98"/>
                    <a:pt x="30" y="98"/>
                    <a:pt x="29" y="101"/>
                  </a:cubicBezTo>
                  <a:cubicBezTo>
                    <a:pt x="29" y="102"/>
                    <a:pt x="30" y="106"/>
                    <a:pt x="29" y="108"/>
                  </a:cubicBezTo>
                  <a:cubicBezTo>
                    <a:pt x="28" y="110"/>
                    <a:pt x="26" y="109"/>
                    <a:pt x="25" y="110"/>
                  </a:cubicBezTo>
                  <a:cubicBezTo>
                    <a:pt x="23" y="111"/>
                    <a:pt x="25" y="113"/>
                    <a:pt x="24" y="114"/>
                  </a:cubicBezTo>
                  <a:cubicBezTo>
                    <a:pt x="23" y="116"/>
                    <a:pt x="21" y="117"/>
                    <a:pt x="20" y="119"/>
                  </a:cubicBezTo>
                  <a:cubicBezTo>
                    <a:pt x="19" y="121"/>
                    <a:pt x="19" y="123"/>
                    <a:pt x="17" y="125"/>
                  </a:cubicBezTo>
                  <a:cubicBezTo>
                    <a:pt x="14" y="128"/>
                    <a:pt x="10" y="127"/>
                    <a:pt x="7" y="129"/>
                  </a:cubicBezTo>
                  <a:cubicBezTo>
                    <a:pt x="3" y="130"/>
                    <a:pt x="2" y="134"/>
                    <a:pt x="1" y="137"/>
                  </a:cubicBezTo>
                  <a:cubicBezTo>
                    <a:pt x="0" y="141"/>
                    <a:pt x="0" y="144"/>
                    <a:pt x="0" y="147"/>
                  </a:cubicBezTo>
                  <a:cubicBezTo>
                    <a:pt x="0" y="150"/>
                    <a:pt x="1" y="153"/>
                    <a:pt x="1" y="156"/>
                  </a:cubicBezTo>
                  <a:cubicBezTo>
                    <a:pt x="10" y="155"/>
                    <a:pt x="25" y="155"/>
                    <a:pt x="33" y="158"/>
                  </a:cubicBezTo>
                  <a:cubicBezTo>
                    <a:pt x="42" y="160"/>
                    <a:pt x="43" y="160"/>
                    <a:pt x="48" y="159"/>
                  </a:cubicBezTo>
                  <a:cubicBezTo>
                    <a:pt x="54" y="157"/>
                    <a:pt x="57" y="156"/>
                    <a:pt x="67" y="157"/>
                  </a:cubicBezTo>
                  <a:cubicBezTo>
                    <a:pt x="77" y="158"/>
                    <a:pt x="85" y="163"/>
                    <a:pt x="93" y="166"/>
                  </a:cubicBezTo>
                  <a:cubicBezTo>
                    <a:pt x="100" y="169"/>
                    <a:pt x="99" y="165"/>
                    <a:pt x="95" y="162"/>
                  </a:cubicBezTo>
                  <a:cubicBezTo>
                    <a:pt x="93" y="160"/>
                    <a:pt x="93" y="157"/>
                    <a:pt x="96" y="154"/>
                  </a:cubicBezTo>
                  <a:cubicBezTo>
                    <a:pt x="98" y="152"/>
                    <a:pt x="97" y="150"/>
                    <a:pt x="98" y="148"/>
                  </a:cubicBezTo>
                  <a:cubicBezTo>
                    <a:pt x="100" y="145"/>
                    <a:pt x="103" y="143"/>
                    <a:pt x="108" y="140"/>
                  </a:cubicBezTo>
                  <a:cubicBezTo>
                    <a:pt x="112" y="136"/>
                    <a:pt x="113" y="134"/>
                    <a:pt x="112" y="129"/>
                  </a:cubicBezTo>
                  <a:cubicBezTo>
                    <a:pt x="112" y="124"/>
                    <a:pt x="114" y="120"/>
                    <a:pt x="116" y="117"/>
                  </a:cubicBezTo>
                  <a:cubicBezTo>
                    <a:pt x="119" y="114"/>
                    <a:pt x="126" y="112"/>
                    <a:pt x="131" y="110"/>
                  </a:cubicBezTo>
                  <a:cubicBezTo>
                    <a:pt x="136" y="108"/>
                    <a:pt x="137" y="107"/>
                    <a:pt x="138" y="104"/>
                  </a:cubicBezTo>
                  <a:cubicBezTo>
                    <a:pt x="139" y="101"/>
                    <a:pt x="135" y="98"/>
                    <a:pt x="137" y="96"/>
                  </a:cubicBezTo>
                  <a:cubicBezTo>
                    <a:pt x="139" y="94"/>
                    <a:pt x="140" y="93"/>
                    <a:pt x="142" y="89"/>
                  </a:cubicBezTo>
                  <a:cubicBezTo>
                    <a:pt x="144" y="85"/>
                    <a:pt x="147" y="86"/>
                    <a:pt x="152" y="86"/>
                  </a:cubicBezTo>
                  <a:cubicBezTo>
                    <a:pt x="158" y="86"/>
                    <a:pt x="154" y="83"/>
                    <a:pt x="163" y="82"/>
                  </a:cubicBezTo>
                  <a:cubicBezTo>
                    <a:pt x="171" y="81"/>
                    <a:pt x="177" y="87"/>
                    <a:pt x="181" y="91"/>
                  </a:cubicBezTo>
                  <a:cubicBezTo>
                    <a:pt x="186" y="95"/>
                    <a:pt x="187" y="96"/>
                    <a:pt x="186" y="99"/>
                  </a:cubicBezTo>
                  <a:cubicBezTo>
                    <a:pt x="184" y="104"/>
                    <a:pt x="175" y="100"/>
                    <a:pt x="172" y="101"/>
                  </a:cubicBezTo>
                  <a:cubicBezTo>
                    <a:pt x="169" y="103"/>
                    <a:pt x="169" y="106"/>
                    <a:pt x="169" y="109"/>
                  </a:cubicBezTo>
                  <a:cubicBezTo>
                    <a:pt x="168" y="113"/>
                    <a:pt x="172" y="115"/>
                    <a:pt x="172" y="117"/>
                  </a:cubicBezTo>
                  <a:cubicBezTo>
                    <a:pt x="172" y="119"/>
                    <a:pt x="169" y="119"/>
                    <a:pt x="168" y="121"/>
                  </a:cubicBezTo>
                  <a:cubicBezTo>
                    <a:pt x="166" y="124"/>
                    <a:pt x="170" y="126"/>
                    <a:pt x="169" y="129"/>
                  </a:cubicBezTo>
                  <a:cubicBezTo>
                    <a:pt x="168" y="132"/>
                    <a:pt x="166" y="135"/>
                    <a:pt x="168" y="137"/>
                  </a:cubicBezTo>
                  <a:cubicBezTo>
                    <a:pt x="170" y="140"/>
                    <a:pt x="170" y="143"/>
                    <a:pt x="168" y="145"/>
                  </a:cubicBezTo>
                  <a:cubicBezTo>
                    <a:pt x="165" y="147"/>
                    <a:pt x="165" y="150"/>
                    <a:pt x="166" y="153"/>
                  </a:cubicBezTo>
                  <a:cubicBezTo>
                    <a:pt x="168" y="155"/>
                    <a:pt x="169" y="154"/>
                    <a:pt x="170" y="159"/>
                  </a:cubicBezTo>
                  <a:cubicBezTo>
                    <a:pt x="171" y="165"/>
                    <a:pt x="174" y="166"/>
                    <a:pt x="178" y="167"/>
                  </a:cubicBezTo>
                  <a:cubicBezTo>
                    <a:pt x="182" y="168"/>
                    <a:pt x="185" y="164"/>
                    <a:pt x="188" y="162"/>
                  </a:cubicBezTo>
                  <a:cubicBezTo>
                    <a:pt x="190" y="161"/>
                    <a:pt x="189" y="160"/>
                    <a:pt x="193" y="158"/>
                  </a:cubicBezTo>
                  <a:cubicBezTo>
                    <a:pt x="198" y="156"/>
                    <a:pt x="198" y="153"/>
                    <a:pt x="199" y="149"/>
                  </a:cubicBezTo>
                  <a:cubicBezTo>
                    <a:pt x="200" y="146"/>
                    <a:pt x="201" y="143"/>
                    <a:pt x="205" y="141"/>
                  </a:cubicBezTo>
                  <a:cubicBezTo>
                    <a:pt x="208" y="139"/>
                    <a:pt x="210" y="135"/>
                    <a:pt x="210" y="132"/>
                  </a:cubicBezTo>
                  <a:cubicBezTo>
                    <a:pt x="210" y="128"/>
                    <a:pt x="212" y="126"/>
                    <a:pt x="215" y="124"/>
                  </a:cubicBezTo>
                  <a:cubicBezTo>
                    <a:pt x="218" y="123"/>
                    <a:pt x="219" y="121"/>
                    <a:pt x="219" y="115"/>
                  </a:cubicBezTo>
                  <a:cubicBezTo>
                    <a:pt x="219" y="109"/>
                    <a:pt x="217" y="109"/>
                    <a:pt x="214" y="108"/>
                  </a:cubicBezTo>
                  <a:cubicBezTo>
                    <a:pt x="211" y="107"/>
                    <a:pt x="211" y="105"/>
                    <a:pt x="212" y="102"/>
                  </a:cubicBezTo>
                  <a:cubicBezTo>
                    <a:pt x="213" y="98"/>
                    <a:pt x="212" y="97"/>
                    <a:pt x="211" y="95"/>
                  </a:cubicBezTo>
                  <a:cubicBezTo>
                    <a:pt x="209" y="93"/>
                    <a:pt x="209" y="90"/>
                    <a:pt x="210" y="87"/>
                  </a:cubicBezTo>
                  <a:cubicBezTo>
                    <a:pt x="211" y="86"/>
                    <a:pt x="212" y="83"/>
                    <a:pt x="214" y="82"/>
                  </a:cubicBezTo>
                  <a:cubicBezTo>
                    <a:pt x="213" y="81"/>
                    <a:pt x="211" y="81"/>
                    <a:pt x="210" y="81"/>
                  </a:cubicBezTo>
                  <a:cubicBezTo>
                    <a:pt x="207" y="80"/>
                    <a:pt x="208" y="80"/>
                    <a:pt x="206" y="79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7E1F1E26-16A5-2515-8EB3-B594DB01E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288" y="8034338"/>
              <a:ext cx="460375" cy="487363"/>
            </a:xfrm>
            <a:custGeom>
              <a:avLst/>
              <a:gdLst>
                <a:gd name="T0" fmla="*/ 100 w 123"/>
                <a:gd name="T1" fmla="*/ 81 h 130"/>
                <a:gd name="T2" fmla="*/ 107 w 123"/>
                <a:gd name="T3" fmla="*/ 78 h 130"/>
                <a:gd name="T4" fmla="*/ 112 w 123"/>
                <a:gd name="T5" fmla="*/ 75 h 130"/>
                <a:gd name="T6" fmla="*/ 121 w 123"/>
                <a:gd name="T7" fmla="*/ 67 h 130"/>
                <a:gd name="T8" fmla="*/ 122 w 123"/>
                <a:gd name="T9" fmla="*/ 50 h 130"/>
                <a:gd name="T10" fmla="*/ 106 w 123"/>
                <a:gd name="T11" fmla="*/ 36 h 130"/>
                <a:gd name="T12" fmla="*/ 99 w 123"/>
                <a:gd name="T13" fmla="*/ 21 h 130"/>
                <a:gd name="T14" fmla="*/ 89 w 123"/>
                <a:gd name="T15" fmla="*/ 19 h 130"/>
                <a:gd name="T16" fmla="*/ 74 w 123"/>
                <a:gd name="T17" fmla="*/ 11 h 130"/>
                <a:gd name="T18" fmla="*/ 64 w 123"/>
                <a:gd name="T19" fmla="*/ 14 h 130"/>
                <a:gd name="T20" fmla="*/ 54 w 123"/>
                <a:gd name="T21" fmla="*/ 10 h 130"/>
                <a:gd name="T22" fmla="*/ 40 w 123"/>
                <a:gd name="T23" fmla="*/ 8 h 130"/>
                <a:gd name="T24" fmla="*/ 34 w 123"/>
                <a:gd name="T25" fmla="*/ 9 h 130"/>
                <a:gd name="T26" fmla="*/ 24 w 123"/>
                <a:gd name="T27" fmla="*/ 1 h 130"/>
                <a:gd name="T28" fmla="*/ 15 w 123"/>
                <a:gd name="T29" fmla="*/ 11 h 130"/>
                <a:gd name="T30" fmla="*/ 6 w 123"/>
                <a:gd name="T31" fmla="*/ 14 h 130"/>
                <a:gd name="T32" fmla="*/ 0 w 123"/>
                <a:gd name="T33" fmla="*/ 26 h 130"/>
                <a:gd name="T34" fmla="*/ 4 w 123"/>
                <a:gd name="T35" fmla="*/ 35 h 130"/>
                <a:gd name="T36" fmla="*/ 1 w 123"/>
                <a:gd name="T37" fmla="*/ 47 h 130"/>
                <a:gd name="T38" fmla="*/ 3 w 123"/>
                <a:gd name="T39" fmla="*/ 52 h 130"/>
                <a:gd name="T40" fmla="*/ 8 w 123"/>
                <a:gd name="T41" fmla="*/ 65 h 130"/>
                <a:gd name="T42" fmla="*/ 7 w 123"/>
                <a:gd name="T43" fmla="*/ 88 h 130"/>
                <a:gd name="T44" fmla="*/ 8 w 123"/>
                <a:gd name="T45" fmla="*/ 99 h 130"/>
                <a:gd name="T46" fmla="*/ 15 w 123"/>
                <a:gd name="T47" fmla="*/ 105 h 130"/>
                <a:gd name="T48" fmla="*/ 24 w 123"/>
                <a:gd name="T49" fmla="*/ 113 h 130"/>
                <a:gd name="T50" fmla="*/ 41 w 123"/>
                <a:gd name="T51" fmla="*/ 128 h 130"/>
                <a:gd name="T52" fmla="*/ 42 w 123"/>
                <a:gd name="T53" fmla="*/ 111 h 130"/>
                <a:gd name="T54" fmla="*/ 45 w 123"/>
                <a:gd name="T55" fmla="*/ 92 h 130"/>
                <a:gd name="T56" fmla="*/ 54 w 123"/>
                <a:gd name="T57" fmla="*/ 90 h 130"/>
                <a:gd name="T58" fmla="*/ 64 w 123"/>
                <a:gd name="T59" fmla="*/ 97 h 130"/>
                <a:gd name="T60" fmla="*/ 73 w 123"/>
                <a:gd name="T61" fmla="*/ 95 h 130"/>
                <a:gd name="T62" fmla="*/ 86 w 123"/>
                <a:gd name="T63" fmla="*/ 93 h 130"/>
                <a:gd name="T64" fmla="*/ 96 w 123"/>
                <a:gd name="T65" fmla="*/ 90 h 130"/>
                <a:gd name="T66" fmla="*/ 97 w 123"/>
                <a:gd name="T67" fmla="*/ 8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" h="130">
                  <a:moveTo>
                    <a:pt x="97" y="86"/>
                  </a:moveTo>
                  <a:cubicBezTo>
                    <a:pt x="97" y="82"/>
                    <a:pt x="98" y="83"/>
                    <a:pt x="100" y="81"/>
                  </a:cubicBezTo>
                  <a:cubicBezTo>
                    <a:pt x="101" y="81"/>
                    <a:pt x="102" y="80"/>
                    <a:pt x="103" y="80"/>
                  </a:cubicBezTo>
                  <a:cubicBezTo>
                    <a:pt x="105" y="79"/>
                    <a:pt x="105" y="79"/>
                    <a:pt x="107" y="78"/>
                  </a:cubicBezTo>
                  <a:cubicBezTo>
                    <a:pt x="108" y="78"/>
                    <a:pt x="109" y="78"/>
                    <a:pt x="110" y="78"/>
                  </a:cubicBezTo>
                  <a:cubicBezTo>
                    <a:pt x="111" y="77"/>
                    <a:pt x="111" y="77"/>
                    <a:pt x="112" y="75"/>
                  </a:cubicBezTo>
                  <a:cubicBezTo>
                    <a:pt x="113" y="72"/>
                    <a:pt x="115" y="74"/>
                    <a:pt x="117" y="73"/>
                  </a:cubicBezTo>
                  <a:cubicBezTo>
                    <a:pt x="119" y="72"/>
                    <a:pt x="120" y="68"/>
                    <a:pt x="121" y="67"/>
                  </a:cubicBezTo>
                  <a:cubicBezTo>
                    <a:pt x="122" y="65"/>
                    <a:pt x="122" y="63"/>
                    <a:pt x="122" y="60"/>
                  </a:cubicBezTo>
                  <a:cubicBezTo>
                    <a:pt x="123" y="57"/>
                    <a:pt x="122" y="54"/>
                    <a:pt x="122" y="50"/>
                  </a:cubicBezTo>
                  <a:cubicBezTo>
                    <a:pt x="122" y="49"/>
                    <a:pt x="123" y="48"/>
                    <a:pt x="123" y="47"/>
                  </a:cubicBezTo>
                  <a:cubicBezTo>
                    <a:pt x="117" y="44"/>
                    <a:pt x="109" y="43"/>
                    <a:pt x="106" y="36"/>
                  </a:cubicBezTo>
                  <a:cubicBezTo>
                    <a:pt x="104" y="32"/>
                    <a:pt x="104" y="29"/>
                    <a:pt x="102" y="26"/>
                  </a:cubicBezTo>
                  <a:cubicBezTo>
                    <a:pt x="101" y="25"/>
                    <a:pt x="101" y="22"/>
                    <a:pt x="99" y="21"/>
                  </a:cubicBezTo>
                  <a:cubicBezTo>
                    <a:pt x="97" y="19"/>
                    <a:pt x="98" y="21"/>
                    <a:pt x="95" y="21"/>
                  </a:cubicBezTo>
                  <a:cubicBezTo>
                    <a:pt x="92" y="22"/>
                    <a:pt x="91" y="20"/>
                    <a:pt x="89" y="19"/>
                  </a:cubicBezTo>
                  <a:cubicBezTo>
                    <a:pt x="87" y="18"/>
                    <a:pt x="86" y="18"/>
                    <a:pt x="84" y="18"/>
                  </a:cubicBezTo>
                  <a:cubicBezTo>
                    <a:pt x="80" y="17"/>
                    <a:pt x="78" y="12"/>
                    <a:pt x="74" y="11"/>
                  </a:cubicBezTo>
                  <a:cubicBezTo>
                    <a:pt x="73" y="10"/>
                    <a:pt x="71" y="10"/>
                    <a:pt x="70" y="9"/>
                  </a:cubicBezTo>
                  <a:cubicBezTo>
                    <a:pt x="68" y="10"/>
                    <a:pt x="66" y="12"/>
                    <a:pt x="64" y="14"/>
                  </a:cubicBezTo>
                  <a:cubicBezTo>
                    <a:pt x="61" y="15"/>
                    <a:pt x="58" y="15"/>
                    <a:pt x="56" y="13"/>
                  </a:cubicBezTo>
                  <a:cubicBezTo>
                    <a:pt x="55" y="12"/>
                    <a:pt x="55" y="11"/>
                    <a:pt x="54" y="10"/>
                  </a:cubicBezTo>
                  <a:cubicBezTo>
                    <a:pt x="52" y="9"/>
                    <a:pt x="51" y="8"/>
                    <a:pt x="50" y="8"/>
                  </a:cubicBezTo>
                  <a:cubicBezTo>
                    <a:pt x="47" y="7"/>
                    <a:pt x="42" y="6"/>
                    <a:pt x="40" y="8"/>
                  </a:cubicBezTo>
                  <a:cubicBezTo>
                    <a:pt x="39" y="9"/>
                    <a:pt x="40" y="11"/>
                    <a:pt x="38" y="11"/>
                  </a:cubicBezTo>
                  <a:cubicBezTo>
                    <a:pt x="37" y="11"/>
                    <a:pt x="34" y="10"/>
                    <a:pt x="34" y="9"/>
                  </a:cubicBezTo>
                  <a:cubicBezTo>
                    <a:pt x="32" y="7"/>
                    <a:pt x="36" y="4"/>
                    <a:pt x="32" y="2"/>
                  </a:cubicBezTo>
                  <a:cubicBezTo>
                    <a:pt x="30" y="1"/>
                    <a:pt x="26" y="0"/>
                    <a:pt x="24" y="1"/>
                  </a:cubicBezTo>
                  <a:cubicBezTo>
                    <a:pt x="21" y="2"/>
                    <a:pt x="21" y="6"/>
                    <a:pt x="18" y="8"/>
                  </a:cubicBezTo>
                  <a:cubicBezTo>
                    <a:pt x="16" y="9"/>
                    <a:pt x="16" y="9"/>
                    <a:pt x="15" y="11"/>
                  </a:cubicBezTo>
                  <a:cubicBezTo>
                    <a:pt x="15" y="13"/>
                    <a:pt x="15" y="14"/>
                    <a:pt x="14" y="15"/>
                  </a:cubicBezTo>
                  <a:cubicBezTo>
                    <a:pt x="11" y="18"/>
                    <a:pt x="9" y="13"/>
                    <a:pt x="6" y="14"/>
                  </a:cubicBezTo>
                  <a:cubicBezTo>
                    <a:pt x="3" y="14"/>
                    <a:pt x="4" y="20"/>
                    <a:pt x="2" y="22"/>
                  </a:cubicBezTo>
                  <a:cubicBezTo>
                    <a:pt x="1" y="24"/>
                    <a:pt x="0" y="24"/>
                    <a:pt x="0" y="26"/>
                  </a:cubicBezTo>
                  <a:cubicBezTo>
                    <a:pt x="0" y="27"/>
                    <a:pt x="0" y="30"/>
                    <a:pt x="1" y="30"/>
                  </a:cubicBezTo>
                  <a:cubicBezTo>
                    <a:pt x="2" y="32"/>
                    <a:pt x="7" y="32"/>
                    <a:pt x="4" y="35"/>
                  </a:cubicBezTo>
                  <a:cubicBezTo>
                    <a:pt x="2" y="38"/>
                    <a:pt x="0" y="38"/>
                    <a:pt x="0" y="42"/>
                  </a:cubicBezTo>
                  <a:cubicBezTo>
                    <a:pt x="0" y="44"/>
                    <a:pt x="0" y="45"/>
                    <a:pt x="1" y="47"/>
                  </a:cubicBezTo>
                  <a:cubicBezTo>
                    <a:pt x="1" y="48"/>
                    <a:pt x="3" y="49"/>
                    <a:pt x="3" y="50"/>
                  </a:cubicBezTo>
                  <a:cubicBezTo>
                    <a:pt x="3" y="51"/>
                    <a:pt x="3" y="52"/>
                    <a:pt x="3" y="52"/>
                  </a:cubicBezTo>
                  <a:cubicBezTo>
                    <a:pt x="4" y="53"/>
                    <a:pt x="5" y="54"/>
                    <a:pt x="6" y="57"/>
                  </a:cubicBezTo>
                  <a:cubicBezTo>
                    <a:pt x="6" y="59"/>
                    <a:pt x="7" y="62"/>
                    <a:pt x="8" y="65"/>
                  </a:cubicBezTo>
                  <a:cubicBezTo>
                    <a:pt x="9" y="70"/>
                    <a:pt x="8" y="75"/>
                    <a:pt x="8" y="80"/>
                  </a:cubicBezTo>
                  <a:cubicBezTo>
                    <a:pt x="8" y="83"/>
                    <a:pt x="8" y="86"/>
                    <a:pt x="7" y="88"/>
                  </a:cubicBezTo>
                  <a:cubicBezTo>
                    <a:pt x="7" y="91"/>
                    <a:pt x="5" y="93"/>
                    <a:pt x="6" y="95"/>
                  </a:cubicBezTo>
                  <a:cubicBezTo>
                    <a:pt x="6" y="97"/>
                    <a:pt x="8" y="97"/>
                    <a:pt x="8" y="99"/>
                  </a:cubicBezTo>
                  <a:cubicBezTo>
                    <a:pt x="9" y="100"/>
                    <a:pt x="8" y="102"/>
                    <a:pt x="8" y="103"/>
                  </a:cubicBezTo>
                  <a:cubicBezTo>
                    <a:pt x="9" y="108"/>
                    <a:pt x="12" y="106"/>
                    <a:pt x="15" y="105"/>
                  </a:cubicBezTo>
                  <a:cubicBezTo>
                    <a:pt x="18" y="103"/>
                    <a:pt x="21" y="103"/>
                    <a:pt x="22" y="106"/>
                  </a:cubicBezTo>
                  <a:cubicBezTo>
                    <a:pt x="24" y="108"/>
                    <a:pt x="23" y="110"/>
                    <a:pt x="24" y="113"/>
                  </a:cubicBezTo>
                  <a:cubicBezTo>
                    <a:pt x="25" y="119"/>
                    <a:pt x="27" y="124"/>
                    <a:pt x="33" y="127"/>
                  </a:cubicBezTo>
                  <a:cubicBezTo>
                    <a:pt x="35" y="128"/>
                    <a:pt x="39" y="130"/>
                    <a:pt x="41" y="128"/>
                  </a:cubicBezTo>
                  <a:cubicBezTo>
                    <a:pt x="44" y="127"/>
                    <a:pt x="45" y="122"/>
                    <a:pt x="45" y="120"/>
                  </a:cubicBezTo>
                  <a:cubicBezTo>
                    <a:pt x="45" y="117"/>
                    <a:pt x="43" y="114"/>
                    <a:pt x="42" y="111"/>
                  </a:cubicBezTo>
                  <a:cubicBezTo>
                    <a:pt x="42" y="108"/>
                    <a:pt x="43" y="105"/>
                    <a:pt x="44" y="102"/>
                  </a:cubicBezTo>
                  <a:cubicBezTo>
                    <a:pt x="45" y="99"/>
                    <a:pt x="44" y="95"/>
                    <a:pt x="45" y="92"/>
                  </a:cubicBezTo>
                  <a:cubicBezTo>
                    <a:pt x="46" y="90"/>
                    <a:pt x="48" y="83"/>
                    <a:pt x="52" y="85"/>
                  </a:cubicBezTo>
                  <a:cubicBezTo>
                    <a:pt x="54" y="86"/>
                    <a:pt x="53" y="89"/>
                    <a:pt x="54" y="90"/>
                  </a:cubicBezTo>
                  <a:cubicBezTo>
                    <a:pt x="55" y="92"/>
                    <a:pt x="56" y="92"/>
                    <a:pt x="58" y="91"/>
                  </a:cubicBezTo>
                  <a:cubicBezTo>
                    <a:pt x="64" y="91"/>
                    <a:pt x="63" y="93"/>
                    <a:pt x="64" y="97"/>
                  </a:cubicBezTo>
                  <a:cubicBezTo>
                    <a:pt x="65" y="97"/>
                    <a:pt x="67" y="98"/>
                    <a:pt x="68" y="97"/>
                  </a:cubicBezTo>
                  <a:cubicBezTo>
                    <a:pt x="70" y="97"/>
                    <a:pt x="71" y="96"/>
                    <a:pt x="73" y="95"/>
                  </a:cubicBezTo>
                  <a:cubicBezTo>
                    <a:pt x="76" y="94"/>
                    <a:pt x="79" y="95"/>
                    <a:pt x="82" y="95"/>
                  </a:cubicBezTo>
                  <a:cubicBezTo>
                    <a:pt x="84" y="95"/>
                    <a:pt x="85" y="94"/>
                    <a:pt x="86" y="93"/>
                  </a:cubicBezTo>
                  <a:cubicBezTo>
                    <a:pt x="88" y="92"/>
                    <a:pt x="89" y="93"/>
                    <a:pt x="91" y="92"/>
                  </a:cubicBezTo>
                  <a:cubicBezTo>
                    <a:pt x="93" y="92"/>
                    <a:pt x="94" y="91"/>
                    <a:pt x="96" y="90"/>
                  </a:cubicBezTo>
                  <a:cubicBezTo>
                    <a:pt x="96" y="90"/>
                    <a:pt x="97" y="90"/>
                    <a:pt x="97" y="89"/>
                  </a:cubicBezTo>
                  <a:cubicBezTo>
                    <a:pt x="97" y="88"/>
                    <a:pt x="97" y="87"/>
                    <a:pt x="97" y="86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470F7032-054E-C3DA-3DB5-CE1C0301D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0" y="8210551"/>
              <a:ext cx="434975" cy="330200"/>
            </a:xfrm>
            <a:custGeom>
              <a:avLst/>
              <a:gdLst>
                <a:gd name="T0" fmla="*/ 96 w 116"/>
                <a:gd name="T1" fmla="*/ 16 h 88"/>
                <a:gd name="T2" fmla="*/ 73 w 116"/>
                <a:gd name="T3" fmla="*/ 11 h 88"/>
                <a:gd name="T4" fmla="*/ 74 w 116"/>
                <a:gd name="T5" fmla="*/ 16 h 88"/>
                <a:gd name="T6" fmla="*/ 69 w 116"/>
                <a:gd name="T7" fmla="*/ 24 h 88"/>
                <a:gd name="T8" fmla="*/ 50 w 116"/>
                <a:gd name="T9" fmla="*/ 11 h 88"/>
                <a:gd name="T10" fmla="*/ 35 w 116"/>
                <a:gd name="T11" fmla="*/ 5 h 88"/>
                <a:gd name="T12" fmla="*/ 27 w 116"/>
                <a:gd name="T13" fmla="*/ 0 h 88"/>
                <a:gd name="T14" fmla="*/ 26 w 116"/>
                <a:gd name="T15" fmla="*/ 13 h 88"/>
                <a:gd name="T16" fmla="*/ 21 w 116"/>
                <a:gd name="T17" fmla="*/ 26 h 88"/>
                <a:gd name="T18" fmla="*/ 14 w 116"/>
                <a:gd name="T19" fmla="*/ 31 h 88"/>
                <a:gd name="T20" fmla="*/ 7 w 116"/>
                <a:gd name="T21" fmla="*/ 33 h 88"/>
                <a:gd name="T22" fmla="*/ 1 w 116"/>
                <a:gd name="T23" fmla="*/ 39 h 88"/>
                <a:gd name="T24" fmla="*/ 0 w 116"/>
                <a:gd name="T25" fmla="*/ 43 h 88"/>
                <a:gd name="T26" fmla="*/ 12 w 116"/>
                <a:gd name="T27" fmla="*/ 53 h 88"/>
                <a:gd name="T28" fmla="*/ 7 w 116"/>
                <a:gd name="T29" fmla="*/ 68 h 88"/>
                <a:gd name="T30" fmla="*/ 16 w 116"/>
                <a:gd name="T31" fmla="*/ 84 h 88"/>
                <a:gd name="T32" fmla="*/ 24 w 116"/>
                <a:gd name="T33" fmla="*/ 87 h 88"/>
                <a:gd name="T34" fmla="*/ 29 w 116"/>
                <a:gd name="T35" fmla="*/ 82 h 88"/>
                <a:gd name="T36" fmla="*/ 46 w 116"/>
                <a:gd name="T37" fmla="*/ 61 h 88"/>
                <a:gd name="T38" fmla="*/ 71 w 116"/>
                <a:gd name="T39" fmla="*/ 57 h 88"/>
                <a:gd name="T40" fmla="*/ 81 w 116"/>
                <a:gd name="T41" fmla="*/ 61 h 88"/>
                <a:gd name="T42" fmla="*/ 86 w 116"/>
                <a:gd name="T43" fmla="*/ 67 h 88"/>
                <a:gd name="T44" fmla="*/ 90 w 116"/>
                <a:gd name="T45" fmla="*/ 74 h 88"/>
                <a:gd name="T46" fmla="*/ 90 w 116"/>
                <a:gd name="T47" fmla="*/ 86 h 88"/>
                <a:gd name="T48" fmla="*/ 97 w 116"/>
                <a:gd name="T49" fmla="*/ 87 h 88"/>
                <a:gd name="T50" fmla="*/ 97 w 116"/>
                <a:gd name="T51" fmla="*/ 83 h 88"/>
                <a:gd name="T52" fmla="*/ 103 w 116"/>
                <a:gd name="T53" fmla="*/ 72 h 88"/>
                <a:gd name="T54" fmla="*/ 97 w 116"/>
                <a:gd name="T55" fmla="*/ 63 h 88"/>
                <a:gd name="T56" fmla="*/ 94 w 116"/>
                <a:gd name="T57" fmla="*/ 60 h 88"/>
                <a:gd name="T58" fmla="*/ 93 w 116"/>
                <a:gd name="T59" fmla="*/ 45 h 88"/>
                <a:gd name="T60" fmla="*/ 101 w 116"/>
                <a:gd name="T61" fmla="*/ 35 h 88"/>
                <a:gd name="T62" fmla="*/ 111 w 116"/>
                <a:gd name="T63" fmla="*/ 27 h 88"/>
                <a:gd name="T64" fmla="*/ 116 w 116"/>
                <a:gd name="T65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88">
                  <a:moveTo>
                    <a:pt x="108" y="22"/>
                  </a:moveTo>
                  <a:cubicBezTo>
                    <a:pt x="102" y="21"/>
                    <a:pt x="100" y="19"/>
                    <a:pt x="96" y="16"/>
                  </a:cubicBezTo>
                  <a:cubicBezTo>
                    <a:pt x="92" y="12"/>
                    <a:pt x="89" y="8"/>
                    <a:pt x="85" y="7"/>
                  </a:cubicBezTo>
                  <a:cubicBezTo>
                    <a:pt x="82" y="6"/>
                    <a:pt x="74" y="7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3"/>
                    <a:pt x="75" y="14"/>
                    <a:pt x="74" y="16"/>
                  </a:cubicBezTo>
                  <a:cubicBezTo>
                    <a:pt x="74" y="18"/>
                    <a:pt x="73" y="19"/>
                    <a:pt x="73" y="21"/>
                  </a:cubicBezTo>
                  <a:cubicBezTo>
                    <a:pt x="72" y="25"/>
                    <a:pt x="73" y="28"/>
                    <a:pt x="69" y="24"/>
                  </a:cubicBezTo>
                  <a:cubicBezTo>
                    <a:pt x="66" y="21"/>
                    <a:pt x="65" y="16"/>
                    <a:pt x="61" y="14"/>
                  </a:cubicBezTo>
                  <a:cubicBezTo>
                    <a:pt x="58" y="12"/>
                    <a:pt x="53" y="12"/>
                    <a:pt x="50" y="11"/>
                  </a:cubicBezTo>
                  <a:cubicBezTo>
                    <a:pt x="46" y="11"/>
                    <a:pt x="42" y="12"/>
                    <a:pt x="39" y="9"/>
                  </a:cubicBezTo>
                  <a:cubicBezTo>
                    <a:pt x="38" y="8"/>
                    <a:pt x="38" y="6"/>
                    <a:pt x="35" y="5"/>
                  </a:cubicBezTo>
                  <a:cubicBezTo>
                    <a:pt x="33" y="4"/>
                    <a:pt x="33" y="5"/>
                    <a:pt x="31" y="3"/>
                  </a:cubicBezTo>
                  <a:cubicBezTo>
                    <a:pt x="30" y="2"/>
                    <a:pt x="28" y="1"/>
                    <a:pt x="27" y="0"/>
                  </a:cubicBezTo>
                  <a:cubicBezTo>
                    <a:pt x="27" y="1"/>
                    <a:pt x="26" y="2"/>
                    <a:pt x="26" y="3"/>
                  </a:cubicBezTo>
                  <a:cubicBezTo>
                    <a:pt x="26" y="7"/>
                    <a:pt x="27" y="10"/>
                    <a:pt x="26" y="13"/>
                  </a:cubicBezTo>
                  <a:cubicBezTo>
                    <a:pt x="26" y="16"/>
                    <a:pt x="26" y="18"/>
                    <a:pt x="25" y="20"/>
                  </a:cubicBezTo>
                  <a:cubicBezTo>
                    <a:pt x="24" y="21"/>
                    <a:pt x="23" y="25"/>
                    <a:pt x="21" y="26"/>
                  </a:cubicBezTo>
                  <a:cubicBezTo>
                    <a:pt x="19" y="27"/>
                    <a:pt x="17" y="25"/>
                    <a:pt x="16" y="28"/>
                  </a:cubicBezTo>
                  <a:cubicBezTo>
                    <a:pt x="15" y="30"/>
                    <a:pt x="15" y="30"/>
                    <a:pt x="14" y="31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9" y="32"/>
                    <a:pt x="9" y="32"/>
                    <a:pt x="7" y="33"/>
                  </a:cubicBezTo>
                  <a:cubicBezTo>
                    <a:pt x="6" y="33"/>
                    <a:pt x="5" y="34"/>
                    <a:pt x="4" y="34"/>
                  </a:cubicBezTo>
                  <a:cubicBezTo>
                    <a:pt x="2" y="36"/>
                    <a:pt x="1" y="35"/>
                    <a:pt x="1" y="39"/>
                  </a:cubicBezTo>
                  <a:cubicBezTo>
                    <a:pt x="1" y="40"/>
                    <a:pt x="1" y="41"/>
                    <a:pt x="1" y="42"/>
                  </a:cubicBezTo>
                  <a:cubicBezTo>
                    <a:pt x="1" y="43"/>
                    <a:pt x="0" y="43"/>
                    <a:pt x="0" y="43"/>
                  </a:cubicBezTo>
                  <a:cubicBezTo>
                    <a:pt x="1" y="43"/>
                    <a:pt x="2" y="43"/>
                    <a:pt x="2" y="43"/>
                  </a:cubicBezTo>
                  <a:cubicBezTo>
                    <a:pt x="8" y="42"/>
                    <a:pt x="12" y="47"/>
                    <a:pt x="12" y="53"/>
                  </a:cubicBezTo>
                  <a:cubicBezTo>
                    <a:pt x="11" y="55"/>
                    <a:pt x="10" y="58"/>
                    <a:pt x="10" y="60"/>
                  </a:cubicBezTo>
                  <a:cubicBezTo>
                    <a:pt x="9" y="63"/>
                    <a:pt x="7" y="65"/>
                    <a:pt x="7" y="68"/>
                  </a:cubicBezTo>
                  <a:cubicBezTo>
                    <a:pt x="7" y="73"/>
                    <a:pt x="9" y="79"/>
                    <a:pt x="13" y="82"/>
                  </a:cubicBezTo>
                  <a:cubicBezTo>
                    <a:pt x="14" y="83"/>
                    <a:pt x="15" y="83"/>
                    <a:pt x="16" y="84"/>
                  </a:cubicBezTo>
                  <a:cubicBezTo>
                    <a:pt x="18" y="85"/>
                    <a:pt x="17" y="85"/>
                    <a:pt x="20" y="86"/>
                  </a:cubicBezTo>
                  <a:cubicBezTo>
                    <a:pt x="21" y="86"/>
                    <a:pt x="23" y="86"/>
                    <a:pt x="24" y="87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30" y="85"/>
                    <a:pt x="31" y="86"/>
                    <a:pt x="29" y="82"/>
                  </a:cubicBezTo>
                  <a:cubicBezTo>
                    <a:pt x="28" y="78"/>
                    <a:pt x="27" y="73"/>
                    <a:pt x="31" y="69"/>
                  </a:cubicBezTo>
                  <a:cubicBezTo>
                    <a:pt x="34" y="66"/>
                    <a:pt x="42" y="62"/>
                    <a:pt x="46" y="61"/>
                  </a:cubicBezTo>
                  <a:cubicBezTo>
                    <a:pt x="50" y="59"/>
                    <a:pt x="59" y="58"/>
                    <a:pt x="62" y="58"/>
                  </a:cubicBezTo>
                  <a:cubicBezTo>
                    <a:pt x="66" y="57"/>
                    <a:pt x="68" y="57"/>
                    <a:pt x="71" y="57"/>
                  </a:cubicBezTo>
                  <a:cubicBezTo>
                    <a:pt x="74" y="58"/>
                    <a:pt x="74" y="60"/>
                    <a:pt x="78" y="61"/>
                  </a:cubicBezTo>
                  <a:cubicBezTo>
                    <a:pt x="79" y="61"/>
                    <a:pt x="80" y="61"/>
                    <a:pt x="81" y="61"/>
                  </a:cubicBezTo>
                  <a:cubicBezTo>
                    <a:pt x="82" y="62"/>
                    <a:pt x="82" y="62"/>
                    <a:pt x="83" y="63"/>
                  </a:cubicBezTo>
                  <a:cubicBezTo>
                    <a:pt x="83" y="65"/>
                    <a:pt x="86" y="65"/>
                    <a:pt x="86" y="67"/>
                  </a:cubicBezTo>
                  <a:cubicBezTo>
                    <a:pt x="87" y="69"/>
                    <a:pt x="87" y="70"/>
                    <a:pt x="88" y="72"/>
                  </a:cubicBezTo>
                  <a:cubicBezTo>
                    <a:pt x="88" y="73"/>
                    <a:pt x="89" y="73"/>
                    <a:pt x="90" y="74"/>
                  </a:cubicBezTo>
                  <a:cubicBezTo>
                    <a:pt x="92" y="76"/>
                    <a:pt x="91" y="79"/>
                    <a:pt x="91" y="82"/>
                  </a:cubicBezTo>
                  <a:cubicBezTo>
                    <a:pt x="90" y="83"/>
                    <a:pt x="90" y="84"/>
                    <a:pt x="90" y="86"/>
                  </a:cubicBezTo>
                  <a:cubicBezTo>
                    <a:pt x="89" y="87"/>
                    <a:pt x="90" y="87"/>
                    <a:pt x="91" y="88"/>
                  </a:cubicBezTo>
                  <a:cubicBezTo>
                    <a:pt x="93" y="88"/>
                    <a:pt x="95" y="88"/>
                    <a:pt x="97" y="87"/>
                  </a:cubicBezTo>
                  <a:cubicBezTo>
                    <a:pt x="98" y="87"/>
                    <a:pt x="99" y="86"/>
                    <a:pt x="99" y="85"/>
                  </a:cubicBezTo>
                  <a:cubicBezTo>
                    <a:pt x="99" y="84"/>
                    <a:pt x="98" y="84"/>
                    <a:pt x="97" y="83"/>
                  </a:cubicBezTo>
                  <a:cubicBezTo>
                    <a:pt x="96" y="80"/>
                    <a:pt x="98" y="77"/>
                    <a:pt x="101" y="75"/>
                  </a:cubicBezTo>
                  <a:cubicBezTo>
                    <a:pt x="102" y="74"/>
                    <a:pt x="102" y="73"/>
                    <a:pt x="103" y="72"/>
                  </a:cubicBezTo>
                  <a:cubicBezTo>
                    <a:pt x="104" y="71"/>
                    <a:pt x="105" y="71"/>
                    <a:pt x="105" y="69"/>
                  </a:cubicBezTo>
                  <a:cubicBezTo>
                    <a:pt x="104" y="68"/>
                    <a:pt x="100" y="65"/>
                    <a:pt x="97" y="63"/>
                  </a:cubicBezTo>
                  <a:cubicBezTo>
                    <a:pt x="96" y="63"/>
                    <a:pt x="96" y="62"/>
                    <a:pt x="96" y="61"/>
                  </a:cubicBezTo>
                  <a:cubicBezTo>
                    <a:pt x="95" y="61"/>
                    <a:pt x="94" y="60"/>
                    <a:pt x="94" y="60"/>
                  </a:cubicBezTo>
                  <a:cubicBezTo>
                    <a:pt x="93" y="58"/>
                    <a:pt x="95" y="56"/>
                    <a:pt x="95" y="55"/>
                  </a:cubicBezTo>
                  <a:cubicBezTo>
                    <a:pt x="95" y="53"/>
                    <a:pt x="93" y="46"/>
                    <a:pt x="93" y="45"/>
                  </a:cubicBezTo>
                  <a:cubicBezTo>
                    <a:pt x="94" y="43"/>
                    <a:pt x="96" y="44"/>
                    <a:pt x="97" y="43"/>
                  </a:cubicBezTo>
                  <a:cubicBezTo>
                    <a:pt x="98" y="42"/>
                    <a:pt x="99" y="37"/>
                    <a:pt x="101" y="35"/>
                  </a:cubicBezTo>
                  <a:cubicBezTo>
                    <a:pt x="102" y="33"/>
                    <a:pt x="103" y="31"/>
                    <a:pt x="106" y="30"/>
                  </a:cubicBezTo>
                  <a:cubicBezTo>
                    <a:pt x="107" y="29"/>
                    <a:pt x="109" y="28"/>
                    <a:pt x="111" y="27"/>
                  </a:cubicBezTo>
                  <a:cubicBezTo>
                    <a:pt x="112" y="25"/>
                    <a:pt x="114" y="25"/>
                    <a:pt x="116" y="24"/>
                  </a:cubicBezTo>
                  <a:cubicBezTo>
                    <a:pt x="116" y="24"/>
                    <a:pt x="116" y="23"/>
                    <a:pt x="116" y="23"/>
                  </a:cubicBezTo>
                  <a:cubicBezTo>
                    <a:pt x="113" y="23"/>
                    <a:pt x="111" y="22"/>
                    <a:pt x="108" y="22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60ADCBD1-EDF2-B726-7FCA-623EFE760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75" y="7385051"/>
              <a:ext cx="704850" cy="1120775"/>
            </a:xfrm>
            <a:custGeom>
              <a:avLst/>
              <a:gdLst>
                <a:gd name="T0" fmla="*/ 182 w 188"/>
                <a:gd name="T1" fmla="*/ 168 h 299"/>
                <a:gd name="T2" fmla="*/ 176 w 188"/>
                <a:gd name="T3" fmla="*/ 150 h 299"/>
                <a:gd name="T4" fmla="*/ 172 w 188"/>
                <a:gd name="T5" fmla="*/ 141 h 299"/>
                <a:gd name="T6" fmla="*/ 171 w 188"/>
                <a:gd name="T7" fmla="*/ 123 h 299"/>
                <a:gd name="T8" fmla="*/ 177 w 188"/>
                <a:gd name="T9" fmla="*/ 113 h 299"/>
                <a:gd name="T10" fmla="*/ 166 w 188"/>
                <a:gd name="T11" fmla="*/ 100 h 299"/>
                <a:gd name="T12" fmla="*/ 157 w 188"/>
                <a:gd name="T13" fmla="*/ 103 h 299"/>
                <a:gd name="T14" fmla="*/ 146 w 188"/>
                <a:gd name="T15" fmla="*/ 84 h 299"/>
                <a:gd name="T16" fmla="*/ 151 w 188"/>
                <a:gd name="T17" fmla="*/ 70 h 299"/>
                <a:gd name="T18" fmla="*/ 160 w 188"/>
                <a:gd name="T19" fmla="*/ 55 h 299"/>
                <a:gd name="T20" fmla="*/ 185 w 188"/>
                <a:gd name="T21" fmla="*/ 47 h 299"/>
                <a:gd name="T22" fmla="*/ 176 w 188"/>
                <a:gd name="T23" fmla="*/ 24 h 299"/>
                <a:gd name="T24" fmla="*/ 170 w 188"/>
                <a:gd name="T25" fmla="*/ 16 h 299"/>
                <a:gd name="T26" fmla="*/ 164 w 188"/>
                <a:gd name="T27" fmla="*/ 1 h 299"/>
                <a:gd name="T28" fmla="*/ 141 w 188"/>
                <a:gd name="T29" fmla="*/ 13 h 299"/>
                <a:gd name="T30" fmla="*/ 120 w 188"/>
                <a:gd name="T31" fmla="*/ 27 h 299"/>
                <a:gd name="T32" fmla="*/ 103 w 188"/>
                <a:gd name="T33" fmla="*/ 36 h 299"/>
                <a:gd name="T34" fmla="*/ 93 w 188"/>
                <a:gd name="T35" fmla="*/ 19 h 299"/>
                <a:gd name="T36" fmla="*/ 71 w 188"/>
                <a:gd name="T37" fmla="*/ 32 h 299"/>
                <a:gd name="T38" fmla="*/ 60 w 188"/>
                <a:gd name="T39" fmla="*/ 44 h 299"/>
                <a:gd name="T40" fmla="*/ 59 w 188"/>
                <a:gd name="T41" fmla="*/ 68 h 299"/>
                <a:gd name="T42" fmla="*/ 51 w 188"/>
                <a:gd name="T43" fmla="*/ 80 h 299"/>
                <a:gd name="T44" fmla="*/ 47 w 188"/>
                <a:gd name="T45" fmla="*/ 91 h 299"/>
                <a:gd name="T46" fmla="*/ 42 w 188"/>
                <a:gd name="T47" fmla="*/ 108 h 299"/>
                <a:gd name="T48" fmla="*/ 37 w 188"/>
                <a:gd name="T49" fmla="*/ 130 h 299"/>
                <a:gd name="T50" fmla="*/ 34 w 188"/>
                <a:gd name="T51" fmla="*/ 149 h 299"/>
                <a:gd name="T52" fmla="*/ 33 w 188"/>
                <a:gd name="T53" fmla="*/ 171 h 299"/>
                <a:gd name="T54" fmla="*/ 20 w 188"/>
                <a:gd name="T55" fmla="*/ 185 h 299"/>
                <a:gd name="T56" fmla="*/ 3 w 188"/>
                <a:gd name="T57" fmla="*/ 194 h 299"/>
                <a:gd name="T58" fmla="*/ 24 w 188"/>
                <a:gd name="T59" fmla="*/ 212 h 299"/>
                <a:gd name="T60" fmla="*/ 36 w 188"/>
                <a:gd name="T61" fmla="*/ 235 h 299"/>
                <a:gd name="T62" fmla="*/ 39 w 188"/>
                <a:gd name="T63" fmla="*/ 257 h 299"/>
                <a:gd name="T64" fmla="*/ 39 w 188"/>
                <a:gd name="T65" fmla="*/ 274 h 299"/>
                <a:gd name="T66" fmla="*/ 32 w 188"/>
                <a:gd name="T67" fmla="*/ 290 h 299"/>
                <a:gd name="T68" fmla="*/ 45 w 188"/>
                <a:gd name="T69" fmla="*/ 294 h 299"/>
                <a:gd name="T70" fmla="*/ 71 w 188"/>
                <a:gd name="T71" fmla="*/ 293 h 299"/>
                <a:gd name="T72" fmla="*/ 95 w 188"/>
                <a:gd name="T73" fmla="*/ 277 h 299"/>
                <a:gd name="T74" fmla="*/ 112 w 188"/>
                <a:gd name="T75" fmla="*/ 263 h 299"/>
                <a:gd name="T76" fmla="*/ 113 w 188"/>
                <a:gd name="T77" fmla="*/ 250 h 299"/>
                <a:gd name="T78" fmla="*/ 120 w 188"/>
                <a:gd name="T79" fmla="*/ 231 h 299"/>
                <a:gd name="T80" fmla="*/ 119 w 188"/>
                <a:gd name="T81" fmla="*/ 220 h 299"/>
                <a:gd name="T82" fmla="*/ 119 w 188"/>
                <a:gd name="T83" fmla="*/ 203 h 299"/>
                <a:gd name="T84" fmla="*/ 124 w 188"/>
                <a:gd name="T85" fmla="*/ 187 h 299"/>
                <a:gd name="T86" fmla="*/ 136 w 188"/>
                <a:gd name="T87" fmla="*/ 181 h 299"/>
                <a:gd name="T88" fmla="*/ 152 w 188"/>
                <a:gd name="T89" fmla="*/ 182 h 299"/>
                <a:gd name="T90" fmla="*/ 168 w 188"/>
                <a:gd name="T91" fmla="*/ 181 h 299"/>
                <a:gd name="T92" fmla="*/ 182 w 188"/>
                <a:gd name="T93" fmla="*/ 187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8" h="299">
                  <a:moveTo>
                    <a:pt x="188" y="181"/>
                  </a:moveTo>
                  <a:cubicBezTo>
                    <a:pt x="187" y="180"/>
                    <a:pt x="188" y="178"/>
                    <a:pt x="188" y="177"/>
                  </a:cubicBezTo>
                  <a:cubicBezTo>
                    <a:pt x="187" y="172"/>
                    <a:pt x="184" y="171"/>
                    <a:pt x="182" y="168"/>
                  </a:cubicBezTo>
                  <a:cubicBezTo>
                    <a:pt x="181" y="166"/>
                    <a:pt x="178" y="165"/>
                    <a:pt x="177" y="164"/>
                  </a:cubicBezTo>
                  <a:cubicBezTo>
                    <a:pt x="176" y="163"/>
                    <a:pt x="177" y="161"/>
                    <a:pt x="176" y="159"/>
                  </a:cubicBezTo>
                  <a:cubicBezTo>
                    <a:pt x="176" y="157"/>
                    <a:pt x="172" y="151"/>
                    <a:pt x="176" y="150"/>
                  </a:cubicBezTo>
                  <a:cubicBezTo>
                    <a:pt x="175" y="149"/>
                    <a:pt x="175" y="147"/>
                    <a:pt x="174" y="146"/>
                  </a:cubicBezTo>
                  <a:cubicBezTo>
                    <a:pt x="172" y="145"/>
                    <a:pt x="169" y="145"/>
                    <a:pt x="169" y="143"/>
                  </a:cubicBezTo>
                  <a:cubicBezTo>
                    <a:pt x="169" y="140"/>
                    <a:pt x="170" y="141"/>
                    <a:pt x="172" y="141"/>
                  </a:cubicBezTo>
                  <a:cubicBezTo>
                    <a:pt x="174" y="140"/>
                    <a:pt x="174" y="141"/>
                    <a:pt x="175" y="138"/>
                  </a:cubicBezTo>
                  <a:cubicBezTo>
                    <a:pt x="176" y="135"/>
                    <a:pt x="173" y="131"/>
                    <a:pt x="172" y="128"/>
                  </a:cubicBezTo>
                  <a:cubicBezTo>
                    <a:pt x="172" y="126"/>
                    <a:pt x="171" y="125"/>
                    <a:pt x="171" y="123"/>
                  </a:cubicBezTo>
                  <a:cubicBezTo>
                    <a:pt x="171" y="121"/>
                    <a:pt x="171" y="121"/>
                    <a:pt x="173" y="120"/>
                  </a:cubicBezTo>
                  <a:cubicBezTo>
                    <a:pt x="175" y="119"/>
                    <a:pt x="176" y="121"/>
                    <a:pt x="177" y="119"/>
                  </a:cubicBezTo>
                  <a:cubicBezTo>
                    <a:pt x="178" y="117"/>
                    <a:pt x="177" y="114"/>
                    <a:pt x="177" y="113"/>
                  </a:cubicBezTo>
                  <a:cubicBezTo>
                    <a:pt x="177" y="110"/>
                    <a:pt x="177" y="106"/>
                    <a:pt x="177" y="103"/>
                  </a:cubicBezTo>
                  <a:cubicBezTo>
                    <a:pt x="177" y="99"/>
                    <a:pt x="173" y="98"/>
                    <a:pt x="169" y="98"/>
                  </a:cubicBezTo>
                  <a:cubicBezTo>
                    <a:pt x="166" y="98"/>
                    <a:pt x="167" y="98"/>
                    <a:pt x="166" y="100"/>
                  </a:cubicBezTo>
                  <a:cubicBezTo>
                    <a:pt x="163" y="102"/>
                    <a:pt x="164" y="101"/>
                    <a:pt x="161" y="101"/>
                  </a:cubicBezTo>
                  <a:cubicBezTo>
                    <a:pt x="161" y="101"/>
                    <a:pt x="160" y="101"/>
                    <a:pt x="159" y="101"/>
                  </a:cubicBezTo>
                  <a:cubicBezTo>
                    <a:pt x="158" y="101"/>
                    <a:pt x="157" y="103"/>
                    <a:pt x="157" y="103"/>
                  </a:cubicBezTo>
                  <a:cubicBezTo>
                    <a:pt x="155" y="103"/>
                    <a:pt x="154" y="101"/>
                    <a:pt x="152" y="100"/>
                  </a:cubicBezTo>
                  <a:cubicBezTo>
                    <a:pt x="149" y="97"/>
                    <a:pt x="145" y="100"/>
                    <a:pt x="144" y="95"/>
                  </a:cubicBezTo>
                  <a:cubicBezTo>
                    <a:pt x="143" y="91"/>
                    <a:pt x="144" y="87"/>
                    <a:pt x="146" y="84"/>
                  </a:cubicBezTo>
                  <a:cubicBezTo>
                    <a:pt x="146" y="83"/>
                    <a:pt x="148" y="80"/>
                    <a:pt x="148" y="79"/>
                  </a:cubicBezTo>
                  <a:cubicBezTo>
                    <a:pt x="148" y="77"/>
                    <a:pt x="147" y="76"/>
                    <a:pt x="147" y="74"/>
                  </a:cubicBezTo>
                  <a:cubicBezTo>
                    <a:pt x="147" y="72"/>
                    <a:pt x="150" y="71"/>
                    <a:pt x="151" y="70"/>
                  </a:cubicBezTo>
                  <a:cubicBezTo>
                    <a:pt x="152" y="68"/>
                    <a:pt x="152" y="67"/>
                    <a:pt x="153" y="65"/>
                  </a:cubicBezTo>
                  <a:cubicBezTo>
                    <a:pt x="155" y="62"/>
                    <a:pt x="161" y="64"/>
                    <a:pt x="162" y="61"/>
                  </a:cubicBezTo>
                  <a:cubicBezTo>
                    <a:pt x="162" y="59"/>
                    <a:pt x="159" y="57"/>
                    <a:pt x="160" y="55"/>
                  </a:cubicBezTo>
                  <a:cubicBezTo>
                    <a:pt x="161" y="53"/>
                    <a:pt x="162" y="53"/>
                    <a:pt x="163" y="53"/>
                  </a:cubicBezTo>
                  <a:cubicBezTo>
                    <a:pt x="167" y="52"/>
                    <a:pt x="172" y="54"/>
                    <a:pt x="173" y="50"/>
                  </a:cubicBezTo>
                  <a:cubicBezTo>
                    <a:pt x="176" y="50"/>
                    <a:pt x="183" y="49"/>
                    <a:pt x="185" y="47"/>
                  </a:cubicBezTo>
                  <a:cubicBezTo>
                    <a:pt x="180" y="47"/>
                    <a:pt x="185" y="35"/>
                    <a:pt x="184" y="32"/>
                  </a:cubicBezTo>
                  <a:cubicBezTo>
                    <a:pt x="184" y="29"/>
                    <a:pt x="183" y="28"/>
                    <a:pt x="181" y="26"/>
                  </a:cubicBezTo>
                  <a:cubicBezTo>
                    <a:pt x="179" y="24"/>
                    <a:pt x="177" y="25"/>
                    <a:pt x="176" y="24"/>
                  </a:cubicBezTo>
                  <a:cubicBezTo>
                    <a:pt x="175" y="23"/>
                    <a:pt x="175" y="22"/>
                    <a:pt x="174" y="21"/>
                  </a:cubicBezTo>
                  <a:cubicBezTo>
                    <a:pt x="173" y="20"/>
                    <a:pt x="172" y="21"/>
                    <a:pt x="172" y="20"/>
                  </a:cubicBezTo>
                  <a:cubicBezTo>
                    <a:pt x="170" y="18"/>
                    <a:pt x="170" y="19"/>
                    <a:pt x="170" y="16"/>
                  </a:cubicBezTo>
                  <a:cubicBezTo>
                    <a:pt x="170" y="14"/>
                    <a:pt x="171" y="13"/>
                    <a:pt x="170" y="10"/>
                  </a:cubicBezTo>
                  <a:cubicBezTo>
                    <a:pt x="169" y="8"/>
                    <a:pt x="168" y="6"/>
                    <a:pt x="167" y="4"/>
                  </a:cubicBezTo>
                  <a:cubicBezTo>
                    <a:pt x="166" y="2"/>
                    <a:pt x="167" y="1"/>
                    <a:pt x="164" y="1"/>
                  </a:cubicBezTo>
                  <a:cubicBezTo>
                    <a:pt x="162" y="0"/>
                    <a:pt x="160" y="1"/>
                    <a:pt x="158" y="2"/>
                  </a:cubicBezTo>
                  <a:cubicBezTo>
                    <a:pt x="155" y="2"/>
                    <a:pt x="150" y="1"/>
                    <a:pt x="147" y="3"/>
                  </a:cubicBezTo>
                  <a:cubicBezTo>
                    <a:pt x="143" y="6"/>
                    <a:pt x="143" y="10"/>
                    <a:pt x="141" y="13"/>
                  </a:cubicBezTo>
                  <a:cubicBezTo>
                    <a:pt x="138" y="16"/>
                    <a:pt x="133" y="16"/>
                    <a:pt x="131" y="19"/>
                  </a:cubicBezTo>
                  <a:cubicBezTo>
                    <a:pt x="130" y="21"/>
                    <a:pt x="132" y="30"/>
                    <a:pt x="128" y="29"/>
                  </a:cubicBezTo>
                  <a:cubicBezTo>
                    <a:pt x="129" y="25"/>
                    <a:pt x="122" y="26"/>
                    <a:pt x="120" y="27"/>
                  </a:cubicBezTo>
                  <a:cubicBezTo>
                    <a:pt x="117" y="28"/>
                    <a:pt x="115" y="29"/>
                    <a:pt x="111" y="29"/>
                  </a:cubicBezTo>
                  <a:cubicBezTo>
                    <a:pt x="109" y="30"/>
                    <a:pt x="107" y="29"/>
                    <a:pt x="105" y="31"/>
                  </a:cubicBezTo>
                  <a:cubicBezTo>
                    <a:pt x="104" y="32"/>
                    <a:pt x="104" y="35"/>
                    <a:pt x="103" y="36"/>
                  </a:cubicBezTo>
                  <a:cubicBezTo>
                    <a:pt x="101" y="38"/>
                    <a:pt x="96" y="35"/>
                    <a:pt x="93" y="35"/>
                  </a:cubicBezTo>
                  <a:cubicBezTo>
                    <a:pt x="94" y="32"/>
                    <a:pt x="94" y="29"/>
                    <a:pt x="95" y="26"/>
                  </a:cubicBezTo>
                  <a:cubicBezTo>
                    <a:pt x="96" y="22"/>
                    <a:pt x="98" y="21"/>
                    <a:pt x="93" y="19"/>
                  </a:cubicBezTo>
                  <a:cubicBezTo>
                    <a:pt x="88" y="18"/>
                    <a:pt x="82" y="17"/>
                    <a:pt x="76" y="18"/>
                  </a:cubicBezTo>
                  <a:cubicBezTo>
                    <a:pt x="76" y="21"/>
                    <a:pt x="77" y="25"/>
                    <a:pt x="75" y="28"/>
                  </a:cubicBezTo>
                  <a:cubicBezTo>
                    <a:pt x="74" y="29"/>
                    <a:pt x="72" y="30"/>
                    <a:pt x="71" y="32"/>
                  </a:cubicBezTo>
                  <a:cubicBezTo>
                    <a:pt x="71" y="33"/>
                    <a:pt x="70" y="35"/>
                    <a:pt x="69" y="36"/>
                  </a:cubicBezTo>
                  <a:cubicBezTo>
                    <a:pt x="68" y="39"/>
                    <a:pt x="66" y="43"/>
                    <a:pt x="62" y="41"/>
                  </a:cubicBezTo>
                  <a:cubicBezTo>
                    <a:pt x="61" y="42"/>
                    <a:pt x="60" y="43"/>
                    <a:pt x="60" y="44"/>
                  </a:cubicBezTo>
                  <a:cubicBezTo>
                    <a:pt x="59" y="46"/>
                    <a:pt x="59" y="47"/>
                    <a:pt x="59" y="49"/>
                  </a:cubicBezTo>
                  <a:cubicBezTo>
                    <a:pt x="59" y="53"/>
                    <a:pt x="61" y="55"/>
                    <a:pt x="61" y="59"/>
                  </a:cubicBezTo>
                  <a:cubicBezTo>
                    <a:pt x="61" y="62"/>
                    <a:pt x="61" y="65"/>
                    <a:pt x="59" y="68"/>
                  </a:cubicBezTo>
                  <a:cubicBezTo>
                    <a:pt x="59" y="71"/>
                    <a:pt x="59" y="70"/>
                    <a:pt x="57" y="72"/>
                  </a:cubicBezTo>
                  <a:cubicBezTo>
                    <a:pt x="55" y="73"/>
                    <a:pt x="53" y="73"/>
                    <a:pt x="52" y="75"/>
                  </a:cubicBezTo>
                  <a:cubicBezTo>
                    <a:pt x="51" y="76"/>
                    <a:pt x="50" y="78"/>
                    <a:pt x="51" y="80"/>
                  </a:cubicBezTo>
                  <a:cubicBezTo>
                    <a:pt x="52" y="81"/>
                    <a:pt x="55" y="80"/>
                    <a:pt x="54" y="83"/>
                  </a:cubicBezTo>
                  <a:cubicBezTo>
                    <a:pt x="53" y="85"/>
                    <a:pt x="50" y="84"/>
                    <a:pt x="49" y="86"/>
                  </a:cubicBezTo>
                  <a:cubicBezTo>
                    <a:pt x="47" y="87"/>
                    <a:pt x="47" y="89"/>
                    <a:pt x="47" y="91"/>
                  </a:cubicBezTo>
                  <a:cubicBezTo>
                    <a:pt x="46" y="95"/>
                    <a:pt x="43" y="99"/>
                    <a:pt x="40" y="102"/>
                  </a:cubicBezTo>
                  <a:cubicBezTo>
                    <a:pt x="39" y="103"/>
                    <a:pt x="36" y="104"/>
                    <a:pt x="38" y="106"/>
                  </a:cubicBezTo>
                  <a:cubicBezTo>
                    <a:pt x="38" y="107"/>
                    <a:pt x="41" y="107"/>
                    <a:pt x="42" y="108"/>
                  </a:cubicBezTo>
                  <a:cubicBezTo>
                    <a:pt x="45" y="109"/>
                    <a:pt x="46" y="111"/>
                    <a:pt x="46" y="113"/>
                  </a:cubicBezTo>
                  <a:cubicBezTo>
                    <a:pt x="48" y="117"/>
                    <a:pt x="47" y="120"/>
                    <a:pt x="44" y="122"/>
                  </a:cubicBezTo>
                  <a:cubicBezTo>
                    <a:pt x="42" y="124"/>
                    <a:pt x="39" y="128"/>
                    <a:pt x="37" y="130"/>
                  </a:cubicBezTo>
                  <a:cubicBezTo>
                    <a:pt x="34" y="135"/>
                    <a:pt x="40" y="136"/>
                    <a:pt x="39" y="140"/>
                  </a:cubicBezTo>
                  <a:cubicBezTo>
                    <a:pt x="39" y="142"/>
                    <a:pt x="35" y="142"/>
                    <a:pt x="34" y="144"/>
                  </a:cubicBezTo>
                  <a:cubicBezTo>
                    <a:pt x="33" y="145"/>
                    <a:pt x="33" y="147"/>
                    <a:pt x="34" y="149"/>
                  </a:cubicBezTo>
                  <a:cubicBezTo>
                    <a:pt x="35" y="153"/>
                    <a:pt x="41" y="154"/>
                    <a:pt x="41" y="157"/>
                  </a:cubicBezTo>
                  <a:cubicBezTo>
                    <a:pt x="42" y="160"/>
                    <a:pt x="39" y="165"/>
                    <a:pt x="37" y="167"/>
                  </a:cubicBezTo>
                  <a:cubicBezTo>
                    <a:pt x="36" y="168"/>
                    <a:pt x="35" y="169"/>
                    <a:pt x="33" y="171"/>
                  </a:cubicBezTo>
                  <a:cubicBezTo>
                    <a:pt x="32" y="172"/>
                    <a:pt x="32" y="173"/>
                    <a:pt x="31" y="174"/>
                  </a:cubicBezTo>
                  <a:cubicBezTo>
                    <a:pt x="29" y="177"/>
                    <a:pt x="26" y="180"/>
                    <a:pt x="24" y="183"/>
                  </a:cubicBezTo>
                  <a:cubicBezTo>
                    <a:pt x="22" y="184"/>
                    <a:pt x="23" y="185"/>
                    <a:pt x="20" y="185"/>
                  </a:cubicBezTo>
                  <a:cubicBezTo>
                    <a:pt x="16" y="185"/>
                    <a:pt x="11" y="180"/>
                    <a:pt x="9" y="187"/>
                  </a:cubicBezTo>
                  <a:cubicBezTo>
                    <a:pt x="8" y="189"/>
                    <a:pt x="9" y="191"/>
                    <a:pt x="8" y="192"/>
                  </a:cubicBezTo>
                  <a:cubicBezTo>
                    <a:pt x="7" y="194"/>
                    <a:pt x="5" y="193"/>
                    <a:pt x="3" y="194"/>
                  </a:cubicBezTo>
                  <a:cubicBezTo>
                    <a:pt x="0" y="198"/>
                    <a:pt x="7" y="199"/>
                    <a:pt x="9" y="200"/>
                  </a:cubicBezTo>
                  <a:cubicBezTo>
                    <a:pt x="12" y="201"/>
                    <a:pt x="14" y="203"/>
                    <a:pt x="17" y="205"/>
                  </a:cubicBezTo>
                  <a:cubicBezTo>
                    <a:pt x="21" y="207"/>
                    <a:pt x="22" y="209"/>
                    <a:pt x="24" y="212"/>
                  </a:cubicBezTo>
                  <a:cubicBezTo>
                    <a:pt x="26" y="215"/>
                    <a:pt x="27" y="218"/>
                    <a:pt x="30" y="220"/>
                  </a:cubicBezTo>
                  <a:cubicBezTo>
                    <a:pt x="34" y="225"/>
                    <a:pt x="31" y="224"/>
                    <a:pt x="29" y="229"/>
                  </a:cubicBezTo>
                  <a:cubicBezTo>
                    <a:pt x="27" y="234"/>
                    <a:pt x="32" y="235"/>
                    <a:pt x="36" y="235"/>
                  </a:cubicBezTo>
                  <a:cubicBezTo>
                    <a:pt x="36" y="240"/>
                    <a:pt x="36" y="240"/>
                    <a:pt x="39" y="243"/>
                  </a:cubicBezTo>
                  <a:cubicBezTo>
                    <a:pt x="41" y="245"/>
                    <a:pt x="44" y="248"/>
                    <a:pt x="43" y="251"/>
                  </a:cubicBezTo>
                  <a:cubicBezTo>
                    <a:pt x="43" y="254"/>
                    <a:pt x="39" y="254"/>
                    <a:pt x="39" y="257"/>
                  </a:cubicBezTo>
                  <a:cubicBezTo>
                    <a:pt x="40" y="260"/>
                    <a:pt x="44" y="260"/>
                    <a:pt x="44" y="264"/>
                  </a:cubicBezTo>
                  <a:cubicBezTo>
                    <a:pt x="44" y="268"/>
                    <a:pt x="41" y="266"/>
                    <a:pt x="38" y="266"/>
                  </a:cubicBezTo>
                  <a:cubicBezTo>
                    <a:pt x="38" y="269"/>
                    <a:pt x="39" y="272"/>
                    <a:pt x="39" y="274"/>
                  </a:cubicBezTo>
                  <a:cubicBezTo>
                    <a:pt x="39" y="277"/>
                    <a:pt x="34" y="278"/>
                    <a:pt x="33" y="282"/>
                  </a:cubicBezTo>
                  <a:cubicBezTo>
                    <a:pt x="33" y="283"/>
                    <a:pt x="33" y="285"/>
                    <a:pt x="33" y="286"/>
                  </a:cubicBezTo>
                  <a:cubicBezTo>
                    <a:pt x="32" y="288"/>
                    <a:pt x="31" y="288"/>
                    <a:pt x="32" y="290"/>
                  </a:cubicBezTo>
                  <a:cubicBezTo>
                    <a:pt x="33" y="291"/>
                    <a:pt x="35" y="291"/>
                    <a:pt x="36" y="292"/>
                  </a:cubicBezTo>
                  <a:cubicBezTo>
                    <a:pt x="37" y="293"/>
                    <a:pt x="37" y="295"/>
                    <a:pt x="38" y="296"/>
                  </a:cubicBezTo>
                  <a:cubicBezTo>
                    <a:pt x="40" y="299"/>
                    <a:pt x="43" y="294"/>
                    <a:pt x="45" y="294"/>
                  </a:cubicBezTo>
                  <a:cubicBezTo>
                    <a:pt x="48" y="293"/>
                    <a:pt x="52" y="292"/>
                    <a:pt x="55" y="292"/>
                  </a:cubicBezTo>
                  <a:cubicBezTo>
                    <a:pt x="59" y="292"/>
                    <a:pt x="64" y="294"/>
                    <a:pt x="69" y="296"/>
                  </a:cubicBezTo>
                  <a:cubicBezTo>
                    <a:pt x="69" y="295"/>
                    <a:pt x="70" y="294"/>
                    <a:pt x="71" y="293"/>
                  </a:cubicBezTo>
                  <a:cubicBezTo>
                    <a:pt x="73" y="292"/>
                    <a:pt x="76" y="291"/>
                    <a:pt x="77" y="290"/>
                  </a:cubicBezTo>
                  <a:cubicBezTo>
                    <a:pt x="80" y="291"/>
                    <a:pt x="84" y="284"/>
                    <a:pt x="86" y="283"/>
                  </a:cubicBezTo>
                  <a:cubicBezTo>
                    <a:pt x="89" y="280"/>
                    <a:pt x="92" y="279"/>
                    <a:pt x="95" y="277"/>
                  </a:cubicBezTo>
                  <a:cubicBezTo>
                    <a:pt x="97" y="276"/>
                    <a:pt x="99" y="274"/>
                    <a:pt x="101" y="274"/>
                  </a:cubicBezTo>
                  <a:cubicBezTo>
                    <a:pt x="104" y="273"/>
                    <a:pt x="105" y="274"/>
                    <a:pt x="107" y="271"/>
                  </a:cubicBezTo>
                  <a:cubicBezTo>
                    <a:pt x="109" y="268"/>
                    <a:pt x="113" y="266"/>
                    <a:pt x="112" y="263"/>
                  </a:cubicBezTo>
                  <a:cubicBezTo>
                    <a:pt x="111" y="261"/>
                    <a:pt x="108" y="259"/>
                    <a:pt x="108" y="258"/>
                  </a:cubicBezTo>
                  <a:cubicBezTo>
                    <a:pt x="108" y="255"/>
                    <a:pt x="109" y="256"/>
                    <a:pt x="111" y="254"/>
                  </a:cubicBezTo>
                  <a:cubicBezTo>
                    <a:pt x="113" y="253"/>
                    <a:pt x="114" y="253"/>
                    <a:pt x="113" y="250"/>
                  </a:cubicBezTo>
                  <a:cubicBezTo>
                    <a:pt x="113" y="248"/>
                    <a:pt x="112" y="248"/>
                    <a:pt x="111" y="245"/>
                  </a:cubicBezTo>
                  <a:cubicBezTo>
                    <a:pt x="110" y="242"/>
                    <a:pt x="111" y="238"/>
                    <a:pt x="113" y="237"/>
                  </a:cubicBezTo>
                  <a:cubicBezTo>
                    <a:pt x="116" y="235"/>
                    <a:pt x="119" y="235"/>
                    <a:pt x="120" y="231"/>
                  </a:cubicBezTo>
                  <a:cubicBezTo>
                    <a:pt x="120" y="230"/>
                    <a:pt x="120" y="228"/>
                    <a:pt x="120" y="227"/>
                  </a:cubicBezTo>
                  <a:cubicBezTo>
                    <a:pt x="120" y="226"/>
                    <a:pt x="121" y="225"/>
                    <a:pt x="121" y="223"/>
                  </a:cubicBezTo>
                  <a:cubicBezTo>
                    <a:pt x="121" y="222"/>
                    <a:pt x="119" y="221"/>
                    <a:pt x="119" y="220"/>
                  </a:cubicBezTo>
                  <a:cubicBezTo>
                    <a:pt x="118" y="218"/>
                    <a:pt x="118" y="217"/>
                    <a:pt x="118" y="215"/>
                  </a:cubicBezTo>
                  <a:cubicBezTo>
                    <a:pt x="118" y="211"/>
                    <a:pt x="120" y="211"/>
                    <a:pt x="122" y="208"/>
                  </a:cubicBezTo>
                  <a:cubicBezTo>
                    <a:pt x="125" y="205"/>
                    <a:pt x="120" y="205"/>
                    <a:pt x="119" y="203"/>
                  </a:cubicBezTo>
                  <a:cubicBezTo>
                    <a:pt x="118" y="203"/>
                    <a:pt x="118" y="200"/>
                    <a:pt x="118" y="199"/>
                  </a:cubicBezTo>
                  <a:cubicBezTo>
                    <a:pt x="118" y="197"/>
                    <a:pt x="119" y="197"/>
                    <a:pt x="120" y="195"/>
                  </a:cubicBezTo>
                  <a:cubicBezTo>
                    <a:pt x="122" y="193"/>
                    <a:pt x="121" y="187"/>
                    <a:pt x="124" y="187"/>
                  </a:cubicBezTo>
                  <a:cubicBezTo>
                    <a:pt x="127" y="186"/>
                    <a:pt x="129" y="191"/>
                    <a:pt x="132" y="188"/>
                  </a:cubicBezTo>
                  <a:cubicBezTo>
                    <a:pt x="133" y="187"/>
                    <a:pt x="133" y="186"/>
                    <a:pt x="133" y="184"/>
                  </a:cubicBezTo>
                  <a:cubicBezTo>
                    <a:pt x="134" y="182"/>
                    <a:pt x="134" y="182"/>
                    <a:pt x="136" y="181"/>
                  </a:cubicBezTo>
                  <a:cubicBezTo>
                    <a:pt x="139" y="179"/>
                    <a:pt x="139" y="175"/>
                    <a:pt x="142" y="174"/>
                  </a:cubicBezTo>
                  <a:cubicBezTo>
                    <a:pt x="144" y="173"/>
                    <a:pt x="148" y="174"/>
                    <a:pt x="150" y="175"/>
                  </a:cubicBezTo>
                  <a:cubicBezTo>
                    <a:pt x="154" y="177"/>
                    <a:pt x="150" y="180"/>
                    <a:pt x="152" y="182"/>
                  </a:cubicBezTo>
                  <a:cubicBezTo>
                    <a:pt x="152" y="183"/>
                    <a:pt x="155" y="184"/>
                    <a:pt x="156" y="184"/>
                  </a:cubicBezTo>
                  <a:cubicBezTo>
                    <a:pt x="158" y="184"/>
                    <a:pt x="157" y="182"/>
                    <a:pt x="158" y="181"/>
                  </a:cubicBezTo>
                  <a:cubicBezTo>
                    <a:pt x="160" y="179"/>
                    <a:pt x="165" y="180"/>
                    <a:pt x="168" y="181"/>
                  </a:cubicBezTo>
                  <a:cubicBezTo>
                    <a:pt x="169" y="181"/>
                    <a:pt x="170" y="182"/>
                    <a:pt x="172" y="183"/>
                  </a:cubicBezTo>
                  <a:cubicBezTo>
                    <a:pt x="173" y="184"/>
                    <a:pt x="173" y="185"/>
                    <a:pt x="174" y="186"/>
                  </a:cubicBezTo>
                  <a:cubicBezTo>
                    <a:pt x="176" y="188"/>
                    <a:pt x="179" y="188"/>
                    <a:pt x="182" y="187"/>
                  </a:cubicBezTo>
                  <a:cubicBezTo>
                    <a:pt x="184" y="185"/>
                    <a:pt x="186" y="183"/>
                    <a:pt x="188" y="182"/>
                  </a:cubicBezTo>
                  <a:cubicBezTo>
                    <a:pt x="188" y="181"/>
                    <a:pt x="188" y="181"/>
                    <a:pt x="188" y="18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7B4A8ED2-DC40-EAC3-76E5-29DAF1F06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375" y="7415213"/>
              <a:ext cx="487363" cy="427038"/>
            </a:xfrm>
            <a:custGeom>
              <a:avLst/>
              <a:gdLst>
                <a:gd name="T0" fmla="*/ 128 w 130"/>
                <a:gd name="T1" fmla="*/ 36 h 114"/>
                <a:gd name="T2" fmla="*/ 130 w 130"/>
                <a:gd name="T3" fmla="*/ 33 h 114"/>
                <a:gd name="T4" fmla="*/ 123 w 130"/>
                <a:gd name="T5" fmla="*/ 17 h 114"/>
                <a:gd name="T6" fmla="*/ 116 w 130"/>
                <a:gd name="T7" fmla="*/ 4 h 114"/>
                <a:gd name="T8" fmla="*/ 112 w 130"/>
                <a:gd name="T9" fmla="*/ 0 h 114"/>
                <a:gd name="T10" fmla="*/ 85 w 130"/>
                <a:gd name="T11" fmla="*/ 9 h 114"/>
                <a:gd name="T12" fmla="*/ 83 w 130"/>
                <a:gd name="T13" fmla="*/ 24 h 114"/>
                <a:gd name="T14" fmla="*/ 71 w 130"/>
                <a:gd name="T15" fmla="*/ 35 h 114"/>
                <a:gd name="T16" fmla="*/ 49 w 130"/>
                <a:gd name="T17" fmla="*/ 34 h 114"/>
                <a:gd name="T18" fmla="*/ 30 w 130"/>
                <a:gd name="T19" fmla="*/ 23 h 114"/>
                <a:gd name="T20" fmla="*/ 32 w 130"/>
                <a:gd name="T21" fmla="*/ 12 h 114"/>
                <a:gd name="T22" fmla="*/ 36 w 130"/>
                <a:gd name="T23" fmla="*/ 2 h 114"/>
                <a:gd name="T24" fmla="*/ 27 w 130"/>
                <a:gd name="T25" fmla="*/ 2 h 114"/>
                <a:gd name="T26" fmla="*/ 22 w 130"/>
                <a:gd name="T27" fmla="*/ 4 h 114"/>
                <a:gd name="T28" fmla="*/ 15 w 130"/>
                <a:gd name="T29" fmla="*/ 10 h 114"/>
                <a:gd name="T30" fmla="*/ 11 w 130"/>
                <a:gd name="T31" fmla="*/ 20 h 114"/>
                <a:gd name="T32" fmla="*/ 8 w 130"/>
                <a:gd name="T33" fmla="*/ 38 h 114"/>
                <a:gd name="T34" fmla="*/ 4 w 130"/>
                <a:gd name="T35" fmla="*/ 46 h 114"/>
                <a:gd name="T36" fmla="*/ 2 w 130"/>
                <a:gd name="T37" fmla="*/ 56 h 114"/>
                <a:gd name="T38" fmla="*/ 4 w 130"/>
                <a:gd name="T39" fmla="*/ 72 h 114"/>
                <a:gd name="T40" fmla="*/ 3 w 130"/>
                <a:gd name="T41" fmla="*/ 83 h 114"/>
                <a:gd name="T42" fmla="*/ 0 w 130"/>
                <a:gd name="T43" fmla="*/ 91 h 114"/>
                <a:gd name="T44" fmla="*/ 4 w 130"/>
                <a:gd name="T45" fmla="*/ 99 h 114"/>
                <a:gd name="T46" fmla="*/ 2 w 130"/>
                <a:gd name="T47" fmla="*/ 104 h 114"/>
                <a:gd name="T48" fmla="*/ 3 w 130"/>
                <a:gd name="T49" fmla="*/ 111 h 114"/>
                <a:gd name="T50" fmla="*/ 14 w 130"/>
                <a:gd name="T51" fmla="*/ 101 h 114"/>
                <a:gd name="T52" fmla="*/ 25 w 130"/>
                <a:gd name="T53" fmla="*/ 114 h 114"/>
                <a:gd name="T54" fmla="*/ 38 w 130"/>
                <a:gd name="T55" fmla="*/ 103 h 114"/>
                <a:gd name="T56" fmla="*/ 43 w 130"/>
                <a:gd name="T57" fmla="*/ 94 h 114"/>
                <a:gd name="T58" fmla="*/ 57 w 130"/>
                <a:gd name="T59" fmla="*/ 87 h 114"/>
                <a:gd name="T60" fmla="*/ 70 w 130"/>
                <a:gd name="T61" fmla="*/ 90 h 114"/>
                <a:gd name="T62" fmla="*/ 85 w 130"/>
                <a:gd name="T63" fmla="*/ 91 h 114"/>
                <a:gd name="T64" fmla="*/ 100 w 130"/>
                <a:gd name="T65" fmla="*/ 96 h 114"/>
                <a:gd name="T66" fmla="*/ 108 w 130"/>
                <a:gd name="T67" fmla="*/ 94 h 114"/>
                <a:gd name="T68" fmla="*/ 117 w 130"/>
                <a:gd name="T69" fmla="*/ 78 h 114"/>
                <a:gd name="T70" fmla="*/ 119 w 130"/>
                <a:gd name="T71" fmla="*/ 72 h 114"/>
                <a:gd name="T72" fmla="*/ 125 w 130"/>
                <a:gd name="T73" fmla="*/ 64 h 114"/>
                <a:gd name="T74" fmla="*/ 129 w 130"/>
                <a:gd name="T75" fmla="*/ 5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14">
                  <a:moveTo>
                    <a:pt x="127" y="41"/>
                  </a:moveTo>
                  <a:cubicBezTo>
                    <a:pt x="127" y="39"/>
                    <a:pt x="127" y="38"/>
                    <a:pt x="128" y="36"/>
                  </a:cubicBezTo>
                  <a:cubicBezTo>
                    <a:pt x="128" y="35"/>
                    <a:pt x="129" y="34"/>
                    <a:pt x="130" y="33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6" y="32"/>
                    <a:pt x="127" y="27"/>
                    <a:pt x="126" y="25"/>
                  </a:cubicBezTo>
                  <a:cubicBezTo>
                    <a:pt x="125" y="22"/>
                    <a:pt x="124" y="20"/>
                    <a:pt x="123" y="17"/>
                  </a:cubicBezTo>
                  <a:cubicBezTo>
                    <a:pt x="123" y="14"/>
                    <a:pt x="124" y="11"/>
                    <a:pt x="123" y="8"/>
                  </a:cubicBezTo>
                  <a:cubicBezTo>
                    <a:pt x="122" y="4"/>
                    <a:pt x="120" y="6"/>
                    <a:pt x="116" y="4"/>
                  </a:cubicBezTo>
                  <a:cubicBezTo>
                    <a:pt x="115" y="4"/>
                    <a:pt x="114" y="2"/>
                    <a:pt x="113" y="0"/>
                  </a:cubicBezTo>
                  <a:cubicBezTo>
                    <a:pt x="113" y="0"/>
                    <a:pt x="112" y="0"/>
                    <a:pt x="112" y="0"/>
                  </a:cubicBezTo>
                  <a:cubicBezTo>
                    <a:pt x="105" y="2"/>
                    <a:pt x="104" y="2"/>
                    <a:pt x="98" y="3"/>
                  </a:cubicBezTo>
                  <a:cubicBezTo>
                    <a:pt x="93" y="4"/>
                    <a:pt x="88" y="6"/>
                    <a:pt x="85" y="9"/>
                  </a:cubicBezTo>
                  <a:cubicBezTo>
                    <a:pt x="82" y="12"/>
                    <a:pt x="84" y="14"/>
                    <a:pt x="84" y="17"/>
                  </a:cubicBezTo>
                  <a:cubicBezTo>
                    <a:pt x="84" y="19"/>
                    <a:pt x="83" y="19"/>
                    <a:pt x="83" y="24"/>
                  </a:cubicBezTo>
                  <a:cubicBezTo>
                    <a:pt x="82" y="28"/>
                    <a:pt x="79" y="29"/>
                    <a:pt x="76" y="31"/>
                  </a:cubicBezTo>
                  <a:cubicBezTo>
                    <a:pt x="74" y="33"/>
                    <a:pt x="74" y="35"/>
                    <a:pt x="71" y="35"/>
                  </a:cubicBezTo>
                  <a:cubicBezTo>
                    <a:pt x="67" y="36"/>
                    <a:pt x="64" y="35"/>
                    <a:pt x="59" y="35"/>
                  </a:cubicBezTo>
                  <a:cubicBezTo>
                    <a:pt x="55" y="35"/>
                    <a:pt x="54" y="35"/>
                    <a:pt x="49" y="34"/>
                  </a:cubicBezTo>
                  <a:cubicBezTo>
                    <a:pt x="44" y="33"/>
                    <a:pt x="41" y="32"/>
                    <a:pt x="39" y="30"/>
                  </a:cubicBezTo>
                  <a:cubicBezTo>
                    <a:pt x="36" y="28"/>
                    <a:pt x="34" y="27"/>
                    <a:pt x="30" y="23"/>
                  </a:cubicBezTo>
                  <a:cubicBezTo>
                    <a:pt x="28" y="21"/>
                    <a:pt x="28" y="20"/>
                    <a:pt x="28" y="17"/>
                  </a:cubicBezTo>
                  <a:cubicBezTo>
                    <a:pt x="28" y="14"/>
                    <a:pt x="30" y="13"/>
                    <a:pt x="32" y="12"/>
                  </a:cubicBezTo>
                  <a:cubicBezTo>
                    <a:pt x="34" y="10"/>
                    <a:pt x="32" y="9"/>
                    <a:pt x="33" y="7"/>
                  </a:cubicBezTo>
                  <a:cubicBezTo>
                    <a:pt x="34" y="5"/>
                    <a:pt x="35" y="4"/>
                    <a:pt x="36" y="2"/>
                  </a:cubicBezTo>
                  <a:cubicBezTo>
                    <a:pt x="34" y="1"/>
                    <a:pt x="31" y="1"/>
                    <a:pt x="30" y="1"/>
                  </a:cubicBezTo>
                  <a:cubicBezTo>
                    <a:pt x="29" y="1"/>
                    <a:pt x="28" y="1"/>
                    <a:pt x="27" y="2"/>
                  </a:cubicBezTo>
                  <a:cubicBezTo>
                    <a:pt x="26" y="3"/>
                    <a:pt x="27" y="4"/>
                    <a:pt x="25" y="4"/>
                  </a:cubicBezTo>
                  <a:cubicBezTo>
                    <a:pt x="24" y="4"/>
                    <a:pt x="23" y="3"/>
                    <a:pt x="22" y="4"/>
                  </a:cubicBezTo>
                  <a:cubicBezTo>
                    <a:pt x="21" y="4"/>
                    <a:pt x="20" y="5"/>
                    <a:pt x="19" y="6"/>
                  </a:cubicBezTo>
                  <a:cubicBezTo>
                    <a:pt x="17" y="7"/>
                    <a:pt x="16" y="8"/>
                    <a:pt x="15" y="10"/>
                  </a:cubicBezTo>
                  <a:cubicBezTo>
                    <a:pt x="14" y="12"/>
                    <a:pt x="13" y="13"/>
                    <a:pt x="13" y="15"/>
                  </a:cubicBezTo>
                  <a:cubicBezTo>
                    <a:pt x="13" y="17"/>
                    <a:pt x="12" y="18"/>
                    <a:pt x="11" y="20"/>
                  </a:cubicBezTo>
                  <a:cubicBezTo>
                    <a:pt x="11" y="24"/>
                    <a:pt x="9" y="28"/>
                    <a:pt x="10" y="32"/>
                  </a:cubicBezTo>
                  <a:cubicBezTo>
                    <a:pt x="10" y="34"/>
                    <a:pt x="10" y="36"/>
                    <a:pt x="8" y="38"/>
                  </a:cubicBezTo>
                  <a:cubicBezTo>
                    <a:pt x="7" y="39"/>
                    <a:pt x="4" y="39"/>
                    <a:pt x="3" y="40"/>
                  </a:cubicBezTo>
                  <a:cubicBezTo>
                    <a:pt x="2" y="42"/>
                    <a:pt x="3" y="45"/>
                    <a:pt x="4" y="46"/>
                  </a:cubicBezTo>
                  <a:cubicBezTo>
                    <a:pt x="5" y="48"/>
                    <a:pt x="6" y="50"/>
                    <a:pt x="6" y="52"/>
                  </a:cubicBezTo>
                  <a:cubicBezTo>
                    <a:pt x="6" y="54"/>
                    <a:pt x="4" y="55"/>
                    <a:pt x="2" y="56"/>
                  </a:cubicBezTo>
                  <a:cubicBezTo>
                    <a:pt x="1" y="58"/>
                    <a:pt x="1" y="59"/>
                    <a:pt x="1" y="61"/>
                  </a:cubicBezTo>
                  <a:cubicBezTo>
                    <a:pt x="2" y="65"/>
                    <a:pt x="4" y="68"/>
                    <a:pt x="4" y="72"/>
                  </a:cubicBezTo>
                  <a:cubicBezTo>
                    <a:pt x="4" y="75"/>
                    <a:pt x="2" y="75"/>
                    <a:pt x="2" y="77"/>
                  </a:cubicBezTo>
                  <a:cubicBezTo>
                    <a:pt x="2" y="79"/>
                    <a:pt x="3" y="81"/>
                    <a:pt x="3" y="83"/>
                  </a:cubicBezTo>
                  <a:cubicBezTo>
                    <a:pt x="3" y="85"/>
                    <a:pt x="3" y="87"/>
                    <a:pt x="2" y="88"/>
                  </a:cubicBezTo>
                  <a:cubicBezTo>
                    <a:pt x="1" y="89"/>
                    <a:pt x="0" y="89"/>
                    <a:pt x="0" y="91"/>
                  </a:cubicBezTo>
                  <a:cubicBezTo>
                    <a:pt x="0" y="91"/>
                    <a:pt x="1" y="92"/>
                    <a:pt x="1" y="93"/>
                  </a:cubicBezTo>
                  <a:cubicBezTo>
                    <a:pt x="3" y="95"/>
                    <a:pt x="5" y="97"/>
                    <a:pt x="4" y="99"/>
                  </a:cubicBezTo>
                  <a:cubicBezTo>
                    <a:pt x="4" y="100"/>
                    <a:pt x="3" y="100"/>
                    <a:pt x="2" y="101"/>
                  </a:cubicBezTo>
                  <a:cubicBezTo>
                    <a:pt x="2" y="102"/>
                    <a:pt x="2" y="103"/>
                    <a:pt x="2" y="104"/>
                  </a:cubicBezTo>
                  <a:cubicBezTo>
                    <a:pt x="1" y="106"/>
                    <a:pt x="0" y="107"/>
                    <a:pt x="2" y="109"/>
                  </a:cubicBezTo>
                  <a:cubicBezTo>
                    <a:pt x="2" y="110"/>
                    <a:pt x="3" y="110"/>
                    <a:pt x="3" y="111"/>
                  </a:cubicBezTo>
                  <a:cubicBezTo>
                    <a:pt x="4" y="109"/>
                    <a:pt x="6" y="110"/>
                    <a:pt x="7" y="109"/>
                  </a:cubicBezTo>
                  <a:cubicBezTo>
                    <a:pt x="10" y="106"/>
                    <a:pt x="9" y="102"/>
                    <a:pt x="14" y="101"/>
                  </a:cubicBezTo>
                  <a:cubicBezTo>
                    <a:pt x="17" y="101"/>
                    <a:pt x="21" y="102"/>
                    <a:pt x="23" y="104"/>
                  </a:cubicBezTo>
                  <a:cubicBezTo>
                    <a:pt x="25" y="106"/>
                    <a:pt x="27" y="111"/>
                    <a:pt x="25" y="114"/>
                  </a:cubicBezTo>
                  <a:cubicBezTo>
                    <a:pt x="30" y="114"/>
                    <a:pt x="31" y="110"/>
                    <a:pt x="34" y="106"/>
                  </a:cubicBezTo>
                  <a:cubicBezTo>
                    <a:pt x="35" y="105"/>
                    <a:pt x="37" y="105"/>
                    <a:pt x="38" y="103"/>
                  </a:cubicBezTo>
                  <a:cubicBezTo>
                    <a:pt x="38" y="101"/>
                    <a:pt x="38" y="99"/>
                    <a:pt x="39" y="97"/>
                  </a:cubicBezTo>
                  <a:cubicBezTo>
                    <a:pt x="40" y="95"/>
                    <a:pt x="42" y="95"/>
                    <a:pt x="43" y="94"/>
                  </a:cubicBezTo>
                  <a:cubicBezTo>
                    <a:pt x="46" y="92"/>
                    <a:pt x="46" y="90"/>
                    <a:pt x="48" y="88"/>
                  </a:cubicBezTo>
                  <a:cubicBezTo>
                    <a:pt x="52" y="85"/>
                    <a:pt x="54" y="87"/>
                    <a:pt x="57" y="87"/>
                  </a:cubicBezTo>
                  <a:cubicBezTo>
                    <a:pt x="61" y="88"/>
                    <a:pt x="63" y="85"/>
                    <a:pt x="66" y="84"/>
                  </a:cubicBezTo>
                  <a:cubicBezTo>
                    <a:pt x="72" y="83"/>
                    <a:pt x="70" y="86"/>
                    <a:pt x="70" y="90"/>
                  </a:cubicBezTo>
                  <a:cubicBezTo>
                    <a:pt x="74" y="90"/>
                    <a:pt x="78" y="85"/>
                    <a:pt x="80" y="86"/>
                  </a:cubicBezTo>
                  <a:cubicBezTo>
                    <a:pt x="82" y="87"/>
                    <a:pt x="83" y="90"/>
                    <a:pt x="85" y="91"/>
                  </a:cubicBezTo>
                  <a:cubicBezTo>
                    <a:pt x="87" y="92"/>
                    <a:pt x="89" y="90"/>
                    <a:pt x="91" y="90"/>
                  </a:cubicBezTo>
                  <a:cubicBezTo>
                    <a:pt x="97" y="89"/>
                    <a:pt x="95" y="94"/>
                    <a:pt x="100" y="96"/>
                  </a:cubicBezTo>
                  <a:cubicBezTo>
                    <a:pt x="102" y="96"/>
                    <a:pt x="104" y="96"/>
                    <a:pt x="106" y="96"/>
                  </a:cubicBezTo>
                  <a:cubicBezTo>
                    <a:pt x="106" y="95"/>
                    <a:pt x="107" y="94"/>
                    <a:pt x="108" y="94"/>
                  </a:cubicBezTo>
                  <a:cubicBezTo>
                    <a:pt x="111" y="91"/>
                    <a:pt x="114" y="87"/>
                    <a:pt x="115" y="83"/>
                  </a:cubicBezTo>
                  <a:cubicBezTo>
                    <a:pt x="115" y="81"/>
                    <a:pt x="115" y="79"/>
                    <a:pt x="117" y="78"/>
                  </a:cubicBezTo>
                  <a:cubicBezTo>
                    <a:pt x="118" y="76"/>
                    <a:pt x="121" y="77"/>
                    <a:pt x="122" y="75"/>
                  </a:cubicBezTo>
                  <a:cubicBezTo>
                    <a:pt x="123" y="72"/>
                    <a:pt x="120" y="73"/>
                    <a:pt x="119" y="72"/>
                  </a:cubicBezTo>
                  <a:cubicBezTo>
                    <a:pt x="118" y="70"/>
                    <a:pt x="119" y="68"/>
                    <a:pt x="120" y="67"/>
                  </a:cubicBezTo>
                  <a:cubicBezTo>
                    <a:pt x="121" y="65"/>
                    <a:pt x="123" y="65"/>
                    <a:pt x="125" y="64"/>
                  </a:cubicBezTo>
                  <a:cubicBezTo>
                    <a:pt x="127" y="62"/>
                    <a:pt x="127" y="63"/>
                    <a:pt x="127" y="60"/>
                  </a:cubicBezTo>
                  <a:cubicBezTo>
                    <a:pt x="129" y="57"/>
                    <a:pt x="129" y="54"/>
                    <a:pt x="129" y="51"/>
                  </a:cubicBezTo>
                  <a:cubicBezTo>
                    <a:pt x="129" y="47"/>
                    <a:pt x="127" y="45"/>
                    <a:pt x="127" y="4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9BBEC4B5-660C-5C90-2B90-7FF933ECA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7070726"/>
              <a:ext cx="554038" cy="903288"/>
            </a:xfrm>
            <a:custGeom>
              <a:avLst/>
              <a:gdLst>
                <a:gd name="T0" fmla="*/ 71 w 148"/>
                <a:gd name="T1" fmla="*/ 196 h 241"/>
                <a:gd name="T2" fmla="*/ 73 w 148"/>
                <a:gd name="T3" fmla="*/ 191 h 241"/>
                <a:gd name="T4" fmla="*/ 69 w 148"/>
                <a:gd name="T5" fmla="*/ 183 h 241"/>
                <a:gd name="T6" fmla="*/ 72 w 148"/>
                <a:gd name="T7" fmla="*/ 175 h 241"/>
                <a:gd name="T8" fmla="*/ 73 w 148"/>
                <a:gd name="T9" fmla="*/ 164 h 241"/>
                <a:gd name="T10" fmla="*/ 71 w 148"/>
                <a:gd name="T11" fmla="*/ 148 h 241"/>
                <a:gd name="T12" fmla="*/ 73 w 148"/>
                <a:gd name="T13" fmla="*/ 138 h 241"/>
                <a:gd name="T14" fmla="*/ 77 w 148"/>
                <a:gd name="T15" fmla="*/ 130 h 241"/>
                <a:gd name="T16" fmla="*/ 80 w 148"/>
                <a:gd name="T17" fmla="*/ 112 h 241"/>
                <a:gd name="T18" fmla="*/ 84 w 148"/>
                <a:gd name="T19" fmla="*/ 102 h 241"/>
                <a:gd name="T20" fmla="*/ 91 w 148"/>
                <a:gd name="T21" fmla="*/ 96 h 241"/>
                <a:gd name="T22" fmla="*/ 96 w 148"/>
                <a:gd name="T23" fmla="*/ 94 h 241"/>
                <a:gd name="T24" fmla="*/ 105 w 148"/>
                <a:gd name="T25" fmla="*/ 94 h 241"/>
                <a:gd name="T26" fmla="*/ 105 w 148"/>
                <a:gd name="T27" fmla="*/ 82 h 241"/>
                <a:gd name="T28" fmla="*/ 106 w 148"/>
                <a:gd name="T29" fmla="*/ 69 h 241"/>
                <a:gd name="T30" fmla="*/ 98 w 148"/>
                <a:gd name="T31" fmla="*/ 77 h 241"/>
                <a:gd name="T32" fmla="*/ 91 w 148"/>
                <a:gd name="T33" fmla="*/ 75 h 241"/>
                <a:gd name="T34" fmla="*/ 84 w 148"/>
                <a:gd name="T35" fmla="*/ 74 h 241"/>
                <a:gd name="T36" fmla="*/ 85 w 148"/>
                <a:gd name="T37" fmla="*/ 66 h 241"/>
                <a:gd name="T38" fmla="*/ 84 w 148"/>
                <a:gd name="T39" fmla="*/ 60 h 241"/>
                <a:gd name="T40" fmla="*/ 89 w 148"/>
                <a:gd name="T41" fmla="*/ 51 h 241"/>
                <a:gd name="T42" fmla="*/ 98 w 148"/>
                <a:gd name="T43" fmla="*/ 58 h 241"/>
                <a:gd name="T44" fmla="*/ 107 w 148"/>
                <a:gd name="T45" fmla="*/ 53 h 241"/>
                <a:gd name="T46" fmla="*/ 113 w 148"/>
                <a:gd name="T47" fmla="*/ 42 h 241"/>
                <a:gd name="T48" fmla="*/ 127 w 148"/>
                <a:gd name="T49" fmla="*/ 39 h 241"/>
                <a:gd name="T50" fmla="*/ 130 w 148"/>
                <a:gd name="T51" fmla="*/ 27 h 241"/>
                <a:gd name="T52" fmla="*/ 135 w 148"/>
                <a:gd name="T53" fmla="*/ 15 h 241"/>
                <a:gd name="T54" fmla="*/ 144 w 148"/>
                <a:gd name="T55" fmla="*/ 10 h 241"/>
                <a:gd name="T56" fmla="*/ 139 w 148"/>
                <a:gd name="T57" fmla="*/ 1 h 241"/>
                <a:gd name="T58" fmla="*/ 119 w 148"/>
                <a:gd name="T59" fmla="*/ 5 h 241"/>
                <a:gd name="T60" fmla="*/ 92 w 148"/>
                <a:gd name="T61" fmla="*/ 21 h 241"/>
                <a:gd name="T62" fmla="*/ 75 w 148"/>
                <a:gd name="T63" fmla="*/ 24 h 241"/>
                <a:gd name="T64" fmla="*/ 63 w 148"/>
                <a:gd name="T65" fmla="*/ 40 h 241"/>
                <a:gd name="T66" fmla="*/ 59 w 148"/>
                <a:gd name="T67" fmla="*/ 48 h 241"/>
                <a:gd name="T68" fmla="*/ 56 w 148"/>
                <a:gd name="T69" fmla="*/ 61 h 241"/>
                <a:gd name="T70" fmla="*/ 62 w 148"/>
                <a:gd name="T71" fmla="*/ 66 h 241"/>
                <a:gd name="T72" fmla="*/ 65 w 148"/>
                <a:gd name="T73" fmla="*/ 86 h 241"/>
                <a:gd name="T74" fmla="*/ 65 w 148"/>
                <a:gd name="T75" fmla="*/ 97 h 241"/>
                <a:gd name="T76" fmla="*/ 65 w 148"/>
                <a:gd name="T77" fmla="*/ 117 h 241"/>
                <a:gd name="T78" fmla="*/ 24 w 148"/>
                <a:gd name="T79" fmla="*/ 179 h 241"/>
                <a:gd name="T80" fmla="*/ 4 w 148"/>
                <a:gd name="T81" fmla="*/ 197 h 241"/>
                <a:gd name="T82" fmla="*/ 3 w 148"/>
                <a:gd name="T83" fmla="*/ 207 h 241"/>
                <a:gd name="T84" fmla="*/ 13 w 148"/>
                <a:gd name="T85" fmla="*/ 224 h 241"/>
                <a:gd name="T86" fmla="*/ 26 w 148"/>
                <a:gd name="T87" fmla="*/ 229 h 241"/>
                <a:gd name="T88" fmla="*/ 42 w 148"/>
                <a:gd name="T89" fmla="*/ 228 h 241"/>
                <a:gd name="T90" fmla="*/ 49 w 148"/>
                <a:gd name="T91" fmla="*/ 234 h 241"/>
                <a:gd name="T92" fmla="*/ 62 w 148"/>
                <a:gd name="T93" fmla="*/ 238 h 241"/>
                <a:gd name="T94" fmla="*/ 67 w 148"/>
                <a:gd name="T95" fmla="*/ 234 h 241"/>
                <a:gd name="T96" fmla="*/ 69 w 148"/>
                <a:gd name="T97" fmla="*/ 224 h 241"/>
                <a:gd name="T98" fmla="*/ 76 w 148"/>
                <a:gd name="T99" fmla="*/ 216 h 241"/>
                <a:gd name="T100" fmla="*/ 76 w 148"/>
                <a:gd name="T101" fmla="*/ 207 h 241"/>
                <a:gd name="T102" fmla="*/ 72 w 148"/>
                <a:gd name="T103" fmla="*/ 20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" h="241">
                  <a:moveTo>
                    <a:pt x="71" y="201"/>
                  </a:moveTo>
                  <a:cubicBezTo>
                    <a:pt x="69" y="199"/>
                    <a:pt x="70" y="198"/>
                    <a:pt x="71" y="196"/>
                  </a:cubicBezTo>
                  <a:cubicBezTo>
                    <a:pt x="71" y="195"/>
                    <a:pt x="71" y="194"/>
                    <a:pt x="71" y="193"/>
                  </a:cubicBezTo>
                  <a:cubicBezTo>
                    <a:pt x="72" y="192"/>
                    <a:pt x="73" y="192"/>
                    <a:pt x="73" y="191"/>
                  </a:cubicBezTo>
                  <a:cubicBezTo>
                    <a:pt x="74" y="189"/>
                    <a:pt x="72" y="187"/>
                    <a:pt x="70" y="185"/>
                  </a:cubicBezTo>
                  <a:cubicBezTo>
                    <a:pt x="70" y="184"/>
                    <a:pt x="69" y="183"/>
                    <a:pt x="69" y="183"/>
                  </a:cubicBezTo>
                  <a:cubicBezTo>
                    <a:pt x="69" y="181"/>
                    <a:pt x="70" y="181"/>
                    <a:pt x="71" y="180"/>
                  </a:cubicBezTo>
                  <a:cubicBezTo>
                    <a:pt x="72" y="179"/>
                    <a:pt x="72" y="177"/>
                    <a:pt x="72" y="175"/>
                  </a:cubicBezTo>
                  <a:cubicBezTo>
                    <a:pt x="72" y="173"/>
                    <a:pt x="71" y="171"/>
                    <a:pt x="71" y="169"/>
                  </a:cubicBezTo>
                  <a:cubicBezTo>
                    <a:pt x="71" y="167"/>
                    <a:pt x="73" y="167"/>
                    <a:pt x="73" y="164"/>
                  </a:cubicBezTo>
                  <a:cubicBezTo>
                    <a:pt x="73" y="160"/>
                    <a:pt x="71" y="157"/>
                    <a:pt x="70" y="153"/>
                  </a:cubicBezTo>
                  <a:cubicBezTo>
                    <a:pt x="70" y="151"/>
                    <a:pt x="70" y="150"/>
                    <a:pt x="71" y="148"/>
                  </a:cubicBezTo>
                  <a:cubicBezTo>
                    <a:pt x="73" y="147"/>
                    <a:pt x="75" y="146"/>
                    <a:pt x="75" y="144"/>
                  </a:cubicBezTo>
                  <a:cubicBezTo>
                    <a:pt x="75" y="142"/>
                    <a:pt x="74" y="140"/>
                    <a:pt x="73" y="138"/>
                  </a:cubicBezTo>
                  <a:cubicBezTo>
                    <a:pt x="72" y="137"/>
                    <a:pt x="71" y="134"/>
                    <a:pt x="72" y="132"/>
                  </a:cubicBezTo>
                  <a:cubicBezTo>
                    <a:pt x="73" y="131"/>
                    <a:pt x="76" y="131"/>
                    <a:pt x="77" y="130"/>
                  </a:cubicBezTo>
                  <a:cubicBezTo>
                    <a:pt x="79" y="128"/>
                    <a:pt x="79" y="126"/>
                    <a:pt x="79" y="124"/>
                  </a:cubicBezTo>
                  <a:cubicBezTo>
                    <a:pt x="78" y="120"/>
                    <a:pt x="80" y="116"/>
                    <a:pt x="80" y="112"/>
                  </a:cubicBezTo>
                  <a:cubicBezTo>
                    <a:pt x="81" y="110"/>
                    <a:pt x="82" y="109"/>
                    <a:pt x="82" y="107"/>
                  </a:cubicBezTo>
                  <a:cubicBezTo>
                    <a:pt x="82" y="105"/>
                    <a:pt x="83" y="104"/>
                    <a:pt x="84" y="102"/>
                  </a:cubicBezTo>
                  <a:cubicBezTo>
                    <a:pt x="85" y="100"/>
                    <a:pt x="86" y="99"/>
                    <a:pt x="88" y="98"/>
                  </a:cubicBezTo>
                  <a:cubicBezTo>
                    <a:pt x="89" y="97"/>
                    <a:pt x="90" y="96"/>
                    <a:pt x="91" y="96"/>
                  </a:cubicBezTo>
                  <a:cubicBezTo>
                    <a:pt x="92" y="95"/>
                    <a:pt x="93" y="96"/>
                    <a:pt x="94" y="96"/>
                  </a:cubicBezTo>
                  <a:cubicBezTo>
                    <a:pt x="96" y="96"/>
                    <a:pt x="95" y="95"/>
                    <a:pt x="96" y="94"/>
                  </a:cubicBezTo>
                  <a:cubicBezTo>
                    <a:pt x="97" y="93"/>
                    <a:pt x="98" y="93"/>
                    <a:pt x="99" y="93"/>
                  </a:cubicBezTo>
                  <a:cubicBezTo>
                    <a:pt x="100" y="93"/>
                    <a:pt x="103" y="93"/>
                    <a:pt x="105" y="94"/>
                  </a:cubicBezTo>
                  <a:cubicBezTo>
                    <a:pt x="105" y="93"/>
                    <a:pt x="105" y="92"/>
                    <a:pt x="105" y="91"/>
                  </a:cubicBezTo>
                  <a:cubicBezTo>
                    <a:pt x="105" y="88"/>
                    <a:pt x="105" y="85"/>
                    <a:pt x="105" y="82"/>
                  </a:cubicBezTo>
                  <a:cubicBezTo>
                    <a:pt x="104" y="80"/>
                    <a:pt x="105" y="78"/>
                    <a:pt x="105" y="75"/>
                  </a:cubicBezTo>
                  <a:cubicBezTo>
                    <a:pt x="105" y="73"/>
                    <a:pt x="107" y="71"/>
                    <a:pt x="106" y="69"/>
                  </a:cubicBezTo>
                  <a:cubicBezTo>
                    <a:pt x="105" y="68"/>
                    <a:pt x="102" y="70"/>
                    <a:pt x="101" y="71"/>
                  </a:cubicBezTo>
                  <a:cubicBezTo>
                    <a:pt x="100" y="73"/>
                    <a:pt x="100" y="75"/>
                    <a:pt x="98" y="77"/>
                  </a:cubicBezTo>
                  <a:cubicBezTo>
                    <a:pt x="97" y="80"/>
                    <a:pt x="96" y="79"/>
                    <a:pt x="94" y="79"/>
                  </a:cubicBezTo>
                  <a:cubicBezTo>
                    <a:pt x="93" y="78"/>
                    <a:pt x="92" y="77"/>
                    <a:pt x="91" y="75"/>
                  </a:cubicBezTo>
                  <a:cubicBezTo>
                    <a:pt x="90" y="73"/>
                    <a:pt x="89" y="73"/>
                    <a:pt x="87" y="74"/>
                  </a:cubicBezTo>
                  <a:cubicBezTo>
                    <a:pt x="85" y="74"/>
                    <a:pt x="84" y="75"/>
                    <a:pt x="84" y="74"/>
                  </a:cubicBezTo>
                  <a:cubicBezTo>
                    <a:pt x="83" y="72"/>
                    <a:pt x="85" y="71"/>
                    <a:pt x="85" y="70"/>
                  </a:cubicBezTo>
                  <a:cubicBezTo>
                    <a:pt x="86" y="69"/>
                    <a:pt x="86" y="66"/>
                    <a:pt x="85" y="66"/>
                  </a:cubicBezTo>
                  <a:cubicBezTo>
                    <a:pt x="83" y="65"/>
                    <a:pt x="83" y="65"/>
                    <a:pt x="83" y="63"/>
                  </a:cubicBezTo>
                  <a:cubicBezTo>
                    <a:pt x="83" y="61"/>
                    <a:pt x="84" y="61"/>
                    <a:pt x="84" y="60"/>
                  </a:cubicBezTo>
                  <a:cubicBezTo>
                    <a:pt x="86" y="58"/>
                    <a:pt x="85" y="58"/>
                    <a:pt x="88" y="57"/>
                  </a:cubicBezTo>
                  <a:cubicBezTo>
                    <a:pt x="90" y="55"/>
                    <a:pt x="88" y="54"/>
                    <a:pt x="89" y="51"/>
                  </a:cubicBezTo>
                  <a:cubicBezTo>
                    <a:pt x="90" y="49"/>
                    <a:pt x="92" y="51"/>
                    <a:pt x="94" y="53"/>
                  </a:cubicBezTo>
                  <a:cubicBezTo>
                    <a:pt x="95" y="56"/>
                    <a:pt x="96" y="56"/>
                    <a:pt x="98" y="58"/>
                  </a:cubicBezTo>
                  <a:cubicBezTo>
                    <a:pt x="100" y="60"/>
                    <a:pt x="102" y="57"/>
                    <a:pt x="103" y="55"/>
                  </a:cubicBezTo>
                  <a:cubicBezTo>
                    <a:pt x="104" y="53"/>
                    <a:pt x="104" y="54"/>
                    <a:pt x="107" y="53"/>
                  </a:cubicBezTo>
                  <a:cubicBezTo>
                    <a:pt x="109" y="52"/>
                    <a:pt x="107" y="51"/>
                    <a:pt x="109" y="49"/>
                  </a:cubicBezTo>
                  <a:cubicBezTo>
                    <a:pt x="110" y="47"/>
                    <a:pt x="111" y="44"/>
                    <a:pt x="113" y="42"/>
                  </a:cubicBezTo>
                  <a:cubicBezTo>
                    <a:pt x="115" y="39"/>
                    <a:pt x="115" y="40"/>
                    <a:pt x="118" y="40"/>
                  </a:cubicBezTo>
                  <a:cubicBezTo>
                    <a:pt x="121" y="40"/>
                    <a:pt x="124" y="39"/>
                    <a:pt x="127" y="39"/>
                  </a:cubicBezTo>
                  <a:cubicBezTo>
                    <a:pt x="131" y="39"/>
                    <a:pt x="131" y="38"/>
                    <a:pt x="133" y="34"/>
                  </a:cubicBezTo>
                  <a:cubicBezTo>
                    <a:pt x="135" y="30"/>
                    <a:pt x="131" y="29"/>
                    <a:pt x="130" y="27"/>
                  </a:cubicBezTo>
                  <a:cubicBezTo>
                    <a:pt x="129" y="25"/>
                    <a:pt x="130" y="23"/>
                    <a:pt x="131" y="21"/>
                  </a:cubicBezTo>
                  <a:cubicBezTo>
                    <a:pt x="132" y="19"/>
                    <a:pt x="132" y="17"/>
                    <a:pt x="135" y="15"/>
                  </a:cubicBezTo>
                  <a:cubicBezTo>
                    <a:pt x="137" y="14"/>
                    <a:pt x="141" y="16"/>
                    <a:pt x="145" y="15"/>
                  </a:cubicBezTo>
                  <a:cubicBezTo>
                    <a:pt x="148" y="15"/>
                    <a:pt x="145" y="12"/>
                    <a:pt x="144" y="10"/>
                  </a:cubicBezTo>
                  <a:cubicBezTo>
                    <a:pt x="143" y="9"/>
                    <a:pt x="144" y="7"/>
                    <a:pt x="144" y="5"/>
                  </a:cubicBezTo>
                  <a:cubicBezTo>
                    <a:pt x="144" y="2"/>
                    <a:pt x="143" y="2"/>
                    <a:pt x="139" y="1"/>
                  </a:cubicBezTo>
                  <a:cubicBezTo>
                    <a:pt x="135" y="0"/>
                    <a:pt x="132" y="1"/>
                    <a:pt x="129" y="2"/>
                  </a:cubicBezTo>
                  <a:cubicBezTo>
                    <a:pt x="127" y="3"/>
                    <a:pt x="125" y="5"/>
                    <a:pt x="119" y="5"/>
                  </a:cubicBezTo>
                  <a:cubicBezTo>
                    <a:pt x="114" y="6"/>
                    <a:pt x="109" y="11"/>
                    <a:pt x="106" y="13"/>
                  </a:cubicBezTo>
                  <a:cubicBezTo>
                    <a:pt x="103" y="15"/>
                    <a:pt x="94" y="20"/>
                    <a:pt x="92" y="21"/>
                  </a:cubicBezTo>
                  <a:cubicBezTo>
                    <a:pt x="89" y="23"/>
                    <a:pt x="88" y="22"/>
                    <a:pt x="86" y="21"/>
                  </a:cubicBezTo>
                  <a:cubicBezTo>
                    <a:pt x="83" y="21"/>
                    <a:pt x="78" y="22"/>
                    <a:pt x="75" y="24"/>
                  </a:cubicBezTo>
                  <a:cubicBezTo>
                    <a:pt x="71" y="26"/>
                    <a:pt x="64" y="31"/>
                    <a:pt x="63" y="33"/>
                  </a:cubicBezTo>
                  <a:cubicBezTo>
                    <a:pt x="61" y="35"/>
                    <a:pt x="61" y="38"/>
                    <a:pt x="63" y="40"/>
                  </a:cubicBezTo>
                  <a:cubicBezTo>
                    <a:pt x="65" y="42"/>
                    <a:pt x="62" y="45"/>
                    <a:pt x="61" y="46"/>
                  </a:cubicBezTo>
                  <a:cubicBezTo>
                    <a:pt x="60" y="47"/>
                    <a:pt x="59" y="47"/>
                    <a:pt x="59" y="48"/>
                  </a:cubicBezTo>
                  <a:cubicBezTo>
                    <a:pt x="59" y="49"/>
                    <a:pt x="58" y="51"/>
                    <a:pt x="57" y="52"/>
                  </a:cubicBezTo>
                  <a:cubicBezTo>
                    <a:pt x="55" y="54"/>
                    <a:pt x="56" y="57"/>
                    <a:pt x="56" y="61"/>
                  </a:cubicBezTo>
                  <a:cubicBezTo>
                    <a:pt x="56" y="66"/>
                    <a:pt x="57" y="66"/>
                    <a:pt x="59" y="65"/>
                  </a:cubicBezTo>
                  <a:cubicBezTo>
                    <a:pt x="61" y="63"/>
                    <a:pt x="61" y="64"/>
                    <a:pt x="62" y="66"/>
                  </a:cubicBezTo>
                  <a:cubicBezTo>
                    <a:pt x="63" y="68"/>
                    <a:pt x="62" y="72"/>
                    <a:pt x="61" y="75"/>
                  </a:cubicBezTo>
                  <a:cubicBezTo>
                    <a:pt x="60" y="78"/>
                    <a:pt x="64" y="84"/>
                    <a:pt x="65" y="86"/>
                  </a:cubicBezTo>
                  <a:cubicBezTo>
                    <a:pt x="66" y="87"/>
                    <a:pt x="67" y="88"/>
                    <a:pt x="68" y="90"/>
                  </a:cubicBezTo>
                  <a:cubicBezTo>
                    <a:pt x="68" y="92"/>
                    <a:pt x="67" y="95"/>
                    <a:pt x="65" y="97"/>
                  </a:cubicBezTo>
                  <a:cubicBezTo>
                    <a:pt x="64" y="100"/>
                    <a:pt x="67" y="100"/>
                    <a:pt x="68" y="103"/>
                  </a:cubicBezTo>
                  <a:cubicBezTo>
                    <a:pt x="69" y="105"/>
                    <a:pt x="67" y="112"/>
                    <a:pt x="65" y="117"/>
                  </a:cubicBezTo>
                  <a:cubicBezTo>
                    <a:pt x="63" y="121"/>
                    <a:pt x="51" y="144"/>
                    <a:pt x="47" y="150"/>
                  </a:cubicBezTo>
                  <a:cubicBezTo>
                    <a:pt x="43" y="157"/>
                    <a:pt x="30" y="173"/>
                    <a:pt x="24" y="179"/>
                  </a:cubicBezTo>
                  <a:cubicBezTo>
                    <a:pt x="20" y="185"/>
                    <a:pt x="14" y="191"/>
                    <a:pt x="11" y="193"/>
                  </a:cubicBezTo>
                  <a:cubicBezTo>
                    <a:pt x="8" y="194"/>
                    <a:pt x="5" y="195"/>
                    <a:pt x="4" y="197"/>
                  </a:cubicBezTo>
                  <a:cubicBezTo>
                    <a:pt x="3" y="199"/>
                    <a:pt x="2" y="200"/>
                    <a:pt x="0" y="202"/>
                  </a:cubicBezTo>
                  <a:cubicBezTo>
                    <a:pt x="1" y="203"/>
                    <a:pt x="2" y="206"/>
                    <a:pt x="3" y="207"/>
                  </a:cubicBezTo>
                  <a:cubicBezTo>
                    <a:pt x="6" y="210"/>
                    <a:pt x="11" y="210"/>
                    <a:pt x="12" y="215"/>
                  </a:cubicBezTo>
                  <a:cubicBezTo>
                    <a:pt x="12" y="218"/>
                    <a:pt x="8" y="223"/>
                    <a:pt x="13" y="224"/>
                  </a:cubicBezTo>
                  <a:cubicBezTo>
                    <a:pt x="17" y="225"/>
                    <a:pt x="19" y="222"/>
                    <a:pt x="23" y="226"/>
                  </a:cubicBezTo>
                  <a:cubicBezTo>
                    <a:pt x="24" y="227"/>
                    <a:pt x="23" y="229"/>
                    <a:pt x="26" y="229"/>
                  </a:cubicBezTo>
                  <a:cubicBezTo>
                    <a:pt x="29" y="230"/>
                    <a:pt x="29" y="229"/>
                    <a:pt x="31" y="227"/>
                  </a:cubicBezTo>
                  <a:cubicBezTo>
                    <a:pt x="35" y="225"/>
                    <a:pt x="38" y="228"/>
                    <a:pt x="42" y="228"/>
                  </a:cubicBezTo>
                  <a:cubicBezTo>
                    <a:pt x="45" y="228"/>
                    <a:pt x="44" y="227"/>
                    <a:pt x="46" y="230"/>
                  </a:cubicBezTo>
                  <a:cubicBezTo>
                    <a:pt x="47" y="231"/>
                    <a:pt x="48" y="233"/>
                    <a:pt x="49" y="234"/>
                  </a:cubicBezTo>
                  <a:cubicBezTo>
                    <a:pt x="53" y="237"/>
                    <a:pt x="55" y="241"/>
                    <a:pt x="60" y="239"/>
                  </a:cubicBezTo>
                  <a:cubicBezTo>
                    <a:pt x="61" y="239"/>
                    <a:pt x="61" y="238"/>
                    <a:pt x="62" y="238"/>
                  </a:cubicBezTo>
                  <a:cubicBezTo>
                    <a:pt x="63" y="237"/>
                    <a:pt x="64" y="238"/>
                    <a:pt x="65" y="238"/>
                  </a:cubicBezTo>
                  <a:cubicBezTo>
                    <a:pt x="67" y="237"/>
                    <a:pt x="66" y="236"/>
                    <a:pt x="67" y="234"/>
                  </a:cubicBezTo>
                  <a:cubicBezTo>
                    <a:pt x="67" y="232"/>
                    <a:pt x="68" y="231"/>
                    <a:pt x="68" y="229"/>
                  </a:cubicBezTo>
                  <a:cubicBezTo>
                    <a:pt x="69" y="228"/>
                    <a:pt x="68" y="225"/>
                    <a:pt x="69" y="224"/>
                  </a:cubicBezTo>
                  <a:cubicBezTo>
                    <a:pt x="69" y="223"/>
                    <a:pt x="72" y="221"/>
                    <a:pt x="73" y="220"/>
                  </a:cubicBezTo>
                  <a:cubicBezTo>
                    <a:pt x="75" y="218"/>
                    <a:pt x="76" y="217"/>
                    <a:pt x="76" y="216"/>
                  </a:cubicBezTo>
                  <a:cubicBezTo>
                    <a:pt x="77" y="214"/>
                    <a:pt x="78" y="213"/>
                    <a:pt x="78" y="211"/>
                  </a:cubicBezTo>
                  <a:cubicBezTo>
                    <a:pt x="78" y="208"/>
                    <a:pt x="78" y="209"/>
                    <a:pt x="76" y="207"/>
                  </a:cubicBezTo>
                  <a:cubicBezTo>
                    <a:pt x="75" y="206"/>
                    <a:pt x="72" y="205"/>
                    <a:pt x="72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2"/>
                    <a:pt x="71" y="202"/>
                    <a:pt x="71" y="20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66DD2646-7DAA-C2C5-0A2D-8C8EAB26E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7726363"/>
              <a:ext cx="682625" cy="803275"/>
            </a:xfrm>
            <a:custGeom>
              <a:avLst/>
              <a:gdLst>
                <a:gd name="T0" fmla="*/ 57 w 182"/>
                <a:gd name="T1" fmla="*/ 193 h 214"/>
                <a:gd name="T2" fmla="*/ 68 w 182"/>
                <a:gd name="T3" fmla="*/ 178 h 214"/>
                <a:gd name="T4" fmla="*/ 77 w 182"/>
                <a:gd name="T5" fmla="*/ 178 h 214"/>
                <a:gd name="T6" fmla="*/ 93 w 182"/>
                <a:gd name="T7" fmla="*/ 173 h 214"/>
                <a:gd name="T8" fmla="*/ 103 w 182"/>
                <a:gd name="T9" fmla="*/ 184 h 214"/>
                <a:gd name="T10" fmla="*/ 116 w 182"/>
                <a:gd name="T11" fmla="*/ 192 h 214"/>
                <a:gd name="T12" fmla="*/ 130 w 182"/>
                <a:gd name="T13" fmla="*/ 192 h 214"/>
                <a:gd name="T14" fmla="*/ 145 w 182"/>
                <a:gd name="T15" fmla="*/ 196 h 214"/>
                <a:gd name="T16" fmla="*/ 149 w 182"/>
                <a:gd name="T17" fmla="*/ 199 h 214"/>
                <a:gd name="T18" fmla="*/ 153 w 182"/>
                <a:gd name="T19" fmla="*/ 201 h 214"/>
                <a:gd name="T20" fmla="*/ 167 w 182"/>
                <a:gd name="T21" fmla="*/ 192 h 214"/>
                <a:gd name="T22" fmla="*/ 173 w 182"/>
                <a:gd name="T23" fmla="*/ 183 h 214"/>
                <a:gd name="T24" fmla="*/ 178 w 182"/>
                <a:gd name="T25" fmla="*/ 173 h 214"/>
                <a:gd name="T26" fmla="*/ 177 w 182"/>
                <a:gd name="T27" fmla="*/ 160 h 214"/>
                <a:gd name="T28" fmla="*/ 170 w 182"/>
                <a:gd name="T29" fmla="*/ 144 h 214"/>
                <a:gd name="T30" fmla="*/ 164 w 182"/>
                <a:gd name="T31" fmla="*/ 129 h 214"/>
                <a:gd name="T32" fmla="*/ 151 w 182"/>
                <a:gd name="T33" fmla="*/ 114 h 214"/>
                <a:gd name="T34" fmla="*/ 137 w 182"/>
                <a:gd name="T35" fmla="*/ 103 h 214"/>
                <a:gd name="T36" fmla="*/ 143 w 182"/>
                <a:gd name="T37" fmla="*/ 96 h 214"/>
                <a:gd name="T38" fmla="*/ 158 w 182"/>
                <a:gd name="T39" fmla="*/ 92 h 214"/>
                <a:gd name="T40" fmla="*/ 167 w 182"/>
                <a:gd name="T41" fmla="*/ 80 h 214"/>
                <a:gd name="T42" fmla="*/ 175 w 182"/>
                <a:gd name="T43" fmla="*/ 66 h 214"/>
                <a:gd name="T44" fmla="*/ 168 w 182"/>
                <a:gd name="T45" fmla="*/ 53 h 214"/>
                <a:gd name="T46" fmla="*/ 171 w 182"/>
                <a:gd name="T47" fmla="*/ 39 h 214"/>
                <a:gd name="T48" fmla="*/ 180 w 182"/>
                <a:gd name="T49" fmla="*/ 22 h 214"/>
                <a:gd name="T50" fmla="*/ 172 w 182"/>
                <a:gd name="T51" fmla="*/ 15 h 214"/>
                <a:gd name="T52" fmla="*/ 166 w 182"/>
                <a:gd name="T53" fmla="*/ 13 h 214"/>
                <a:gd name="T54" fmla="*/ 151 w 182"/>
                <a:gd name="T55" fmla="*/ 8 h 214"/>
                <a:gd name="T56" fmla="*/ 136 w 182"/>
                <a:gd name="T57" fmla="*/ 7 h 214"/>
                <a:gd name="T58" fmla="*/ 123 w 182"/>
                <a:gd name="T59" fmla="*/ 4 h 214"/>
                <a:gd name="T60" fmla="*/ 109 w 182"/>
                <a:gd name="T61" fmla="*/ 11 h 214"/>
                <a:gd name="T62" fmla="*/ 104 w 182"/>
                <a:gd name="T63" fmla="*/ 20 h 214"/>
                <a:gd name="T64" fmla="*/ 91 w 182"/>
                <a:gd name="T65" fmla="*/ 31 h 214"/>
                <a:gd name="T66" fmla="*/ 80 w 182"/>
                <a:gd name="T67" fmla="*/ 18 h 214"/>
                <a:gd name="T68" fmla="*/ 69 w 182"/>
                <a:gd name="T69" fmla="*/ 28 h 214"/>
                <a:gd name="T70" fmla="*/ 75 w 182"/>
                <a:gd name="T71" fmla="*/ 36 h 214"/>
                <a:gd name="T72" fmla="*/ 70 w 182"/>
                <a:gd name="T73" fmla="*/ 45 h 214"/>
                <a:gd name="T74" fmla="*/ 65 w 182"/>
                <a:gd name="T75" fmla="*/ 54 h 214"/>
                <a:gd name="T76" fmla="*/ 62 w 182"/>
                <a:gd name="T77" fmla="*/ 62 h 214"/>
                <a:gd name="T78" fmla="*/ 60 w 182"/>
                <a:gd name="T79" fmla="*/ 68 h 214"/>
                <a:gd name="T80" fmla="*/ 60 w 182"/>
                <a:gd name="T81" fmla="*/ 78 h 214"/>
                <a:gd name="T82" fmla="*/ 63 w 182"/>
                <a:gd name="T83" fmla="*/ 82 h 214"/>
                <a:gd name="T84" fmla="*/ 65 w 182"/>
                <a:gd name="T85" fmla="*/ 84 h 214"/>
                <a:gd name="T86" fmla="*/ 71 w 182"/>
                <a:gd name="T87" fmla="*/ 92 h 214"/>
                <a:gd name="T88" fmla="*/ 72 w 182"/>
                <a:gd name="T89" fmla="*/ 102 h 214"/>
                <a:gd name="T90" fmla="*/ 67 w 182"/>
                <a:gd name="T91" fmla="*/ 108 h 214"/>
                <a:gd name="T92" fmla="*/ 51 w 182"/>
                <a:gd name="T93" fmla="*/ 110 h 214"/>
                <a:gd name="T94" fmla="*/ 31 w 182"/>
                <a:gd name="T95" fmla="*/ 113 h 214"/>
                <a:gd name="T96" fmla="*/ 18 w 182"/>
                <a:gd name="T97" fmla="*/ 112 h 214"/>
                <a:gd name="T98" fmla="*/ 6 w 182"/>
                <a:gd name="T99" fmla="*/ 115 h 214"/>
                <a:gd name="T100" fmla="*/ 1 w 182"/>
                <a:gd name="T101" fmla="*/ 133 h 214"/>
                <a:gd name="T102" fmla="*/ 8 w 182"/>
                <a:gd name="T103" fmla="*/ 149 h 214"/>
                <a:gd name="T104" fmla="*/ 17 w 182"/>
                <a:gd name="T105" fmla="*/ 153 h 214"/>
                <a:gd name="T106" fmla="*/ 20 w 182"/>
                <a:gd name="T107" fmla="*/ 164 h 214"/>
                <a:gd name="T108" fmla="*/ 20 w 182"/>
                <a:gd name="T109" fmla="*/ 173 h 214"/>
                <a:gd name="T110" fmla="*/ 17 w 182"/>
                <a:gd name="T111" fmla="*/ 180 h 214"/>
                <a:gd name="T112" fmla="*/ 19 w 182"/>
                <a:gd name="T113" fmla="*/ 184 h 214"/>
                <a:gd name="T114" fmla="*/ 14 w 182"/>
                <a:gd name="T115" fmla="*/ 194 h 214"/>
                <a:gd name="T116" fmla="*/ 19 w 182"/>
                <a:gd name="T117" fmla="*/ 202 h 214"/>
                <a:gd name="T118" fmla="*/ 38 w 182"/>
                <a:gd name="T119" fmla="*/ 205 h 214"/>
                <a:gd name="T120" fmla="*/ 46 w 182"/>
                <a:gd name="T121" fmla="*/ 212 h 214"/>
                <a:gd name="T122" fmla="*/ 51 w 182"/>
                <a:gd name="T123" fmla="*/ 214 h 214"/>
                <a:gd name="T124" fmla="*/ 53 w 182"/>
                <a:gd name="T125" fmla="*/ 20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" h="214">
                  <a:moveTo>
                    <a:pt x="53" y="201"/>
                  </a:moveTo>
                  <a:cubicBezTo>
                    <a:pt x="53" y="197"/>
                    <a:pt x="55" y="196"/>
                    <a:pt x="57" y="193"/>
                  </a:cubicBezTo>
                  <a:cubicBezTo>
                    <a:pt x="58" y="190"/>
                    <a:pt x="60" y="188"/>
                    <a:pt x="61" y="185"/>
                  </a:cubicBezTo>
                  <a:cubicBezTo>
                    <a:pt x="63" y="183"/>
                    <a:pt x="64" y="179"/>
                    <a:pt x="68" y="178"/>
                  </a:cubicBezTo>
                  <a:cubicBezTo>
                    <a:pt x="69" y="178"/>
                    <a:pt x="71" y="180"/>
                    <a:pt x="72" y="180"/>
                  </a:cubicBezTo>
                  <a:cubicBezTo>
                    <a:pt x="74" y="180"/>
                    <a:pt x="76" y="179"/>
                    <a:pt x="77" y="178"/>
                  </a:cubicBezTo>
                  <a:cubicBezTo>
                    <a:pt x="81" y="177"/>
                    <a:pt x="91" y="177"/>
                    <a:pt x="90" y="171"/>
                  </a:cubicBezTo>
                  <a:cubicBezTo>
                    <a:pt x="94" y="169"/>
                    <a:pt x="92" y="172"/>
                    <a:pt x="93" y="173"/>
                  </a:cubicBezTo>
                  <a:cubicBezTo>
                    <a:pt x="94" y="174"/>
                    <a:pt x="96" y="174"/>
                    <a:pt x="97" y="175"/>
                  </a:cubicBezTo>
                  <a:cubicBezTo>
                    <a:pt x="101" y="178"/>
                    <a:pt x="103" y="180"/>
                    <a:pt x="103" y="184"/>
                  </a:cubicBezTo>
                  <a:cubicBezTo>
                    <a:pt x="103" y="190"/>
                    <a:pt x="106" y="189"/>
                    <a:pt x="111" y="190"/>
                  </a:cubicBezTo>
                  <a:cubicBezTo>
                    <a:pt x="112" y="191"/>
                    <a:pt x="115" y="191"/>
                    <a:pt x="116" y="192"/>
                  </a:cubicBezTo>
                  <a:cubicBezTo>
                    <a:pt x="118" y="193"/>
                    <a:pt x="119" y="195"/>
                    <a:pt x="120" y="196"/>
                  </a:cubicBezTo>
                  <a:cubicBezTo>
                    <a:pt x="125" y="200"/>
                    <a:pt x="127" y="194"/>
                    <a:pt x="130" y="192"/>
                  </a:cubicBezTo>
                  <a:cubicBezTo>
                    <a:pt x="134" y="189"/>
                    <a:pt x="138" y="191"/>
                    <a:pt x="141" y="194"/>
                  </a:cubicBezTo>
                  <a:cubicBezTo>
                    <a:pt x="143" y="195"/>
                    <a:pt x="143" y="195"/>
                    <a:pt x="145" y="196"/>
                  </a:cubicBezTo>
                  <a:cubicBezTo>
                    <a:pt x="146" y="196"/>
                    <a:pt x="147" y="196"/>
                    <a:pt x="147" y="196"/>
                  </a:cubicBezTo>
                  <a:cubicBezTo>
                    <a:pt x="148" y="197"/>
                    <a:pt x="148" y="198"/>
                    <a:pt x="149" y="199"/>
                  </a:cubicBezTo>
                  <a:cubicBezTo>
                    <a:pt x="149" y="199"/>
                    <a:pt x="151" y="199"/>
                    <a:pt x="152" y="199"/>
                  </a:cubicBezTo>
                  <a:cubicBezTo>
                    <a:pt x="153" y="200"/>
                    <a:pt x="152" y="201"/>
                    <a:pt x="153" y="201"/>
                  </a:cubicBezTo>
                  <a:cubicBezTo>
                    <a:pt x="156" y="201"/>
                    <a:pt x="159" y="198"/>
                    <a:pt x="160" y="197"/>
                  </a:cubicBezTo>
                  <a:cubicBezTo>
                    <a:pt x="163" y="194"/>
                    <a:pt x="165" y="193"/>
                    <a:pt x="167" y="192"/>
                  </a:cubicBezTo>
                  <a:cubicBezTo>
                    <a:pt x="167" y="192"/>
                    <a:pt x="167" y="191"/>
                    <a:pt x="167" y="191"/>
                  </a:cubicBezTo>
                  <a:cubicBezTo>
                    <a:pt x="168" y="187"/>
                    <a:pt x="173" y="186"/>
                    <a:pt x="173" y="183"/>
                  </a:cubicBezTo>
                  <a:cubicBezTo>
                    <a:pt x="173" y="181"/>
                    <a:pt x="172" y="178"/>
                    <a:pt x="172" y="175"/>
                  </a:cubicBezTo>
                  <a:cubicBezTo>
                    <a:pt x="175" y="175"/>
                    <a:pt x="178" y="177"/>
                    <a:pt x="178" y="173"/>
                  </a:cubicBezTo>
                  <a:cubicBezTo>
                    <a:pt x="178" y="169"/>
                    <a:pt x="174" y="169"/>
                    <a:pt x="173" y="166"/>
                  </a:cubicBezTo>
                  <a:cubicBezTo>
                    <a:pt x="173" y="163"/>
                    <a:pt x="177" y="163"/>
                    <a:pt x="177" y="160"/>
                  </a:cubicBezTo>
                  <a:cubicBezTo>
                    <a:pt x="178" y="157"/>
                    <a:pt x="175" y="154"/>
                    <a:pt x="173" y="152"/>
                  </a:cubicBezTo>
                  <a:cubicBezTo>
                    <a:pt x="170" y="149"/>
                    <a:pt x="170" y="149"/>
                    <a:pt x="170" y="144"/>
                  </a:cubicBezTo>
                  <a:cubicBezTo>
                    <a:pt x="166" y="144"/>
                    <a:pt x="161" y="143"/>
                    <a:pt x="163" y="138"/>
                  </a:cubicBezTo>
                  <a:cubicBezTo>
                    <a:pt x="165" y="133"/>
                    <a:pt x="168" y="134"/>
                    <a:pt x="164" y="129"/>
                  </a:cubicBezTo>
                  <a:cubicBezTo>
                    <a:pt x="161" y="127"/>
                    <a:pt x="160" y="124"/>
                    <a:pt x="158" y="121"/>
                  </a:cubicBezTo>
                  <a:cubicBezTo>
                    <a:pt x="156" y="118"/>
                    <a:pt x="155" y="116"/>
                    <a:pt x="151" y="114"/>
                  </a:cubicBezTo>
                  <a:cubicBezTo>
                    <a:pt x="148" y="112"/>
                    <a:pt x="146" y="110"/>
                    <a:pt x="143" y="109"/>
                  </a:cubicBezTo>
                  <a:cubicBezTo>
                    <a:pt x="141" y="108"/>
                    <a:pt x="134" y="107"/>
                    <a:pt x="137" y="103"/>
                  </a:cubicBezTo>
                  <a:cubicBezTo>
                    <a:pt x="139" y="102"/>
                    <a:pt x="141" y="103"/>
                    <a:pt x="142" y="101"/>
                  </a:cubicBezTo>
                  <a:cubicBezTo>
                    <a:pt x="143" y="100"/>
                    <a:pt x="142" y="98"/>
                    <a:pt x="143" y="96"/>
                  </a:cubicBezTo>
                  <a:cubicBezTo>
                    <a:pt x="145" y="89"/>
                    <a:pt x="150" y="94"/>
                    <a:pt x="154" y="94"/>
                  </a:cubicBezTo>
                  <a:cubicBezTo>
                    <a:pt x="157" y="94"/>
                    <a:pt x="156" y="93"/>
                    <a:pt x="158" y="92"/>
                  </a:cubicBezTo>
                  <a:cubicBezTo>
                    <a:pt x="160" y="89"/>
                    <a:pt x="163" y="86"/>
                    <a:pt x="165" y="83"/>
                  </a:cubicBezTo>
                  <a:cubicBezTo>
                    <a:pt x="166" y="82"/>
                    <a:pt x="166" y="81"/>
                    <a:pt x="167" y="80"/>
                  </a:cubicBezTo>
                  <a:cubicBezTo>
                    <a:pt x="169" y="78"/>
                    <a:pt x="170" y="77"/>
                    <a:pt x="171" y="76"/>
                  </a:cubicBezTo>
                  <a:cubicBezTo>
                    <a:pt x="173" y="74"/>
                    <a:pt x="176" y="69"/>
                    <a:pt x="175" y="66"/>
                  </a:cubicBezTo>
                  <a:cubicBezTo>
                    <a:pt x="175" y="63"/>
                    <a:pt x="169" y="62"/>
                    <a:pt x="168" y="58"/>
                  </a:cubicBezTo>
                  <a:cubicBezTo>
                    <a:pt x="167" y="56"/>
                    <a:pt x="167" y="54"/>
                    <a:pt x="168" y="53"/>
                  </a:cubicBezTo>
                  <a:cubicBezTo>
                    <a:pt x="169" y="51"/>
                    <a:pt x="173" y="51"/>
                    <a:pt x="173" y="49"/>
                  </a:cubicBezTo>
                  <a:cubicBezTo>
                    <a:pt x="174" y="45"/>
                    <a:pt x="168" y="44"/>
                    <a:pt x="171" y="39"/>
                  </a:cubicBezTo>
                  <a:cubicBezTo>
                    <a:pt x="173" y="37"/>
                    <a:pt x="176" y="33"/>
                    <a:pt x="178" y="31"/>
                  </a:cubicBezTo>
                  <a:cubicBezTo>
                    <a:pt x="181" y="29"/>
                    <a:pt x="182" y="26"/>
                    <a:pt x="180" y="22"/>
                  </a:cubicBezTo>
                  <a:cubicBezTo>
                    <a:pt x="180" y="20"/>
                    <a:pt x="179" y="18"/>
                    <a:pt x="176" y="17"/>
                  </a:cubicBezTo>
                  <a:cubicBezTo>
                    <a:pt x="175" y="16"/>
                    <a:pt x="172" y="16"/>
                    <a:pt x="172" y="15"/>
                  </a:cubicBezTo>
                  <a:cubicBezTo>
                    <a:pt x="171" y="14"/>
                    <a:pt x="171" y="13"/>
                    <a:pt x="172" y="13"/>
                  </a:cubicBezTo>
                  <a:cubicBezTo>
                    <a:pt x="170" y="13"/>
                    <a:pt x="168" y="13"/>
                    <a:pt x="166" y="13"/>
                  </a:cubicBezTo>
                  <a:cubicBezTo>
                    <a:pt x="161" y="11"/>
                    <a:pt x="163" y="6"/>
                    <a:pt x="157" y="7"/>
                  </a:cubicBezTo>
                  <a:cubicBezTo>
                    <a:pt x="155" y="7"/>
                    <a:pt x="153" y="9"/>
                    <a:pt x="151" y="8"/>
                  </a:cubicBezTo>
                  <a:cubicBezTo>
                    <a:pt x="149" y="7"/>
                    <a:pt x="148" y="4"/>
                    <a:pt x="146" y="3"/>
                  </a:cubicBezTo>
                  <a:cubicBezTo>
                    <a:pt x="144" y="2"/>
                    <a:pt x="140" y="7"/>
                    <a:pt x="136" y="7"/>
                  </a:cubicBezTo>
                  <a:cubicBezTo>
                    <a:pt x="136" y="3"/>
                    <a:pt x="138" y="0"/>
                    <a:pt x="132" y="1"/>
                  </a:cubicBezTo>
                  <a:cubicBezTo>
                    <a:pt x="129" y="2"/>
                    <a:pt x="127" y="5"/>
                    <a:pt x="123" y="4"/>
                  </a:cubicBezTo>
                  <a:cubicBezTo>
                    <a:pt x="120" y="4"/>
                    <a:pt x="118" y="2"/>
                    <a:pt x="114" y="5"/>
                  </a:cubicBezTo>
                  <a:cubicBezTo>
                    <a:pt x="112" y="7"/>
                    <a:pt x="112" y="9"/>
                    <a:pt x="109" y="11"/>
                  </a:cubicBezTo>
                  <a:cubicBezTo>
                    <a:pt x="108" y="12"/>
                    <a:pt x="106" y="12"/>
                    <a:pt x="105" y="14"/>
                  </a:cubicBezTo>
                  <a:cubicBezTo>
                    <a:pt x="104" y="16"/>
                    <a:pt x="104" y="18"/>
                    <a:pt x="104" y="20"/>
                  </a:cubicBezTo>
                  <a:cubicBezTo>
                    <a:pt x="103" y="22"/>
                    <a:pt x="101" y="22"/>
                    <a:pt x="100" y="23"/>
                  </a:cubicBezTo>
                  <a:cubicBezTo>
                    <a:pt x="97" y="27"/>
                    <a:pt x="96" y="31"/>
                    <a:pt x="91" y="31"/>
                  </a:cubicBezTo>
                  <a:cubicBezTo>
                    <a:pt x="93" y="28"/>
                    <a:pt x="91" y="23"/>
                    <a:pt x="89" y="21"/>
                  </a:cubicBezTo>
                  <a:cubicBezTo>
                    <a:pt x="87" y="19"/>
                    <a:pt x="83" y="18"/>
                    <a:pt x="80" y="18"/>
                  </a:cubicBezTo>
                  <a:cubicBezTo>
                    <a:pt x="75" y="19"/>
                    <a:pt x="76" y="23"/>
                    <a:pt x="73" y="26"/>
                  </a:cubicBezTo>
                  <a:cubicBezTo>
                    <a:pt x="72" y="27"/>
                    <a:pt x="70" y="26"/>
                    <a:pt x="69" y="28"/>
                  </a:cubicBezTo>
                  <a:cubicBezTo>
                    <a:pt x="69" y="30"/>
                    <a:pt x="72" y="31"/>
                    <a:pt x="73" y="32"/>
                  </a:cubicBezTo>
                  <a:cubicBezTo>
                    <a:pt x="75" y="34"/>
                    <a:pt x="75" y="33"/>
                    <a:pt x="75" y="36"/>
                  </a:cubicBezTo>
                  <a:cubicBezTo>
                    <a:pt x="75" y="38"/>
                    <a:pt x="74" y="39"/>
                    <a:pt x="73" y="41"/>
                  </a:cubicBezTo>
                  <a:cubicBezTo>
                    <a:pt x="73" y="42"/>
                    <a:pt x="72" y="43"/>
                    <a:pt x="70" y="45"/>
                  </a:cubicBezTo>
                  <a:cubicBezTo>
                    <a:pt x="69" y="46"/>
                    <a:pt x="66" y="48"/>
                    <a:pt x="66" y="49"/>
                  </a:cubicBezTo>
                  <a:cubicBezTo>
                    <a:pt x="65" y="50"/>
                    <a:pt x="66" y="53"/>
                    <a:pt x="65" y="54"/>
                  </a:cubicBezTo>
                  <a:cubicBezTo>
                    <a:pt x="65" y="56"/>
                    <a:pt x="64" y="57"/>
                    <a:pt x="64" y="59"/>
                  </a:cubicBezTo>
                  <a:cubicBezTo>
                    <a:pt x="63" y="61"/>
                    <a:pt x="63" y="61"/>
                    <a:pt x="62" y="62"/>
                  </a:cubicBezTo>
                  <a:cubicBezTo>
                    <a:pt x="63" y="63"/>
                    <a:pt x="64" y="64"/>
                    <a:pt x="64" y="65"/>
                  </a:cubicBezTo>
                  <a:cubicBezTo>
                    <a:pt x="64" y="67"/>
                    <a:pt x="61" y="66"/>
                    <a:pt x="60" y="68"/>
                  </a:cubicBezTo>
                  <a:cubicBezTo>
                    <a:pt x="59" y="69"/>
                    <a:pt x="59" y="71"/>
                    <a:pt x="59" y="73"/>
                  </a:cubicBezTo>
                  <a:cubicBezTo>
                    <a:pt x="59" y="75"/>
                    <a:pt x="59" y="76"/>
                    <a:pt x="60" y="78"/>
                  </a:cubicBezTo>
                  <a:cubicBezTo>
                    <a:pt x="60" y="78"/>
                    <a:pt x="62" y="78"/>
                    <a:pt x="62" y="79"/>
                  </a:cubicBezTo>
                  <a:cubicBezTo>
                    <a:pt x="63" y="80"/>
                    <a:pt x="62" y="81"/>
                    <a:pt x="63" y="82"/>
                  </a:cubicBezTo>
                  <a:cubicBezTo>
                    <a:pt x="63" y="82"/>
                    <a:pt x="62" y="83"/>
                    <a:pt x="63" y="84"/>
                  </a:cubicBezTo>
                  <a:cubicBezTo>
                    <a:pt x="64" y="84"/>
                    <a:pt x="65" y="84"/>
                    <a:pt x="65" y="84"/>
                  </a:cubicBezTo>
                  <a:cubicBezTo>
                    <a:pt x="68" y="86"/>
                    <a:pt x="67" y="86"/>
                    <a:pt x="68" y="88"/>
                  </a:cubicBezTo>
                  <a:cubicBezTo>
                    <a:pt x="69" y="90"/>
                    <a:pt x="70" y="91"/>
                    <a:pt x="71" y="92"/>
                  </a:cubicBezTo>
                  <a:cubicBezTo>
                    <a:pt x="72" y="94"/>
                    <a:pt x="72" y="95"/>
                    <a:pt x="72" y="97"/>
                  </a:cubicBezTo>
                  <a:cubicBezTo>
                    <a:pt x="73" y="99"/>
                    <a:pt x="74" y="100"/>
                    <a:pt x="72" y="102"/>
                  </a:cubicBezTo>
                  <a:cubicBezTo>
                    <a:pt x="71" y="103"/>
                    <a:pt x="70" y="101"/>
                    <a:pt x="68" y="104"/>
                  </a:cubicBezTo>
                  <a:cubicBezTo>
                    <a:pt x="68" y="105"/>
                    <a:pt x="68" y="107"/>
                    <a:pt x="67" y="108"/>
                  </a:cubicBezTo>
                  <a:cubicBezTo>
                    <a:pt x="65" y="111"/>
                    <a:pt x="64" y="109"/>
                    <a:pt x="62" y="108"/>
                  </a:cubicBezTo>
                  <a:cubicBezTo>
                    <a:pt x="58" y="108"/>
                    <a:pt x="54" y="110"/>
                    <a:pt x="51" y="110"/>
                  </a:cubicBezTo>
                  <a:cubicBezTo>
                    <a:pt x="47" y="111"/>
                    <a:pt x="44" y="110"/>
                    <a:pt x="39" y="112"/>
                  </a:cubicBezTo>
                  <a:cubicBezTo>
                    <a:pt x="37" y="113"/>
                    <a:pt x="34" y="113"/>
                    <a:pt x="31" y="113"/>
                  </a:cubicBezTo>
                  <a:cubicBezTo>
                    <a:pt x="29" y="117"/>
                    <a:pt x="26" y="115"/>
                    <a:pt x="22" y="114"/>
                  </a:cubicBezTo>
                  <a:cubicBezTo>
                    <a:pt x="20" y="113"/>
                    <a:pt x="20" y="113"/>
                    <a:pt x="18" y="112"/>
                  </a:cubicBezTo>
                  <a:cubicBezTo>
                    <a:pt x="16" y="111"/>
                    <a:pt x="15" y="110"/>
                    <a:pt x="13" y="110"/>
                  </a:cubicBezTo>
                  <a:cubicBezTo>
                    <a:pt x="10" y="111"/>
                    <a:pt x="7" y="112"/>
                    <a:pt x="6" y="115"/>
                  </a:cubicBezTo>
                  <a:cubicBezTo>
                    <a:pt x="5" y="118"/>
                    <a:pt x="6" y="121"/>
                    <a:pt x="5" y="124"/>
                  </a:cubicBezTo>
                  <a:cubicBezTo>
                    <a:pt x="4" y="127"/>
                    <a:pt x="1" y="129"/>
                    <a:pt x="1" y="133"/>
                  </a:cubicBezTo>
                  <a:cubicBezTo>
                    <a:pt x="0" y="138"/>
                    <a:pt x="4" y="137"/>
                    <a:pt x="6" y="140"/>
                  </a:cubicBezTo>
                  <a:cubicBezTo>
                    <a:pt x="8" y="143"/>
                    <a:pt x="6" y="148"/>
                    <a:pt x="8" y="149"/>
                  </a:cubicBezTo>
                  <a:cubicBezTo>
                    <a:pt x="10" y="150"/>
                    <a:pt x="12" y="149"/>
                    <a:pt x="13" y="150"/>
                  </a:cubicBezTo>
                  <a:cubicBezTo>
                    <a:pt x="15" y="151"/>
                    <a:pt x="15" y="154"/>
                    <a:pt x="17" y="153"/>
                  </a:cubicBezTo>
                  <a:cubicBezTo>
                    <a:pt x="17" y="155"/>
                    <a:pt x="15" y="159"/>
                    <a:pt x="16" y="161"/>
                  </a:cubicBezTo>
                  <a:cubicBezTo>
                    <a:pt x="17" y="162"/>
                    <a:pt x="19" y="162"/>
                    <a:pt x="20" y="164"/>
                  </a:cubicBezTo>
                  <a:cubicBezTo>
                    <a:pt x="20" y="165"/>
                    <a:pt x="20" y="168"/>
                    <a:pt x="19" y="168"/>
                  </a:cubicBezTo>
                  <a:cubicBezTo>
                    <a:pt x="20" y="170"/>
                    <a:pt x="20" y="171"/>
                    <a:pt x="20" y="173"/>
                  </a:cubicBezTo>
                  <a:cubicBezTo>
                    <a:pt x="21" y="175"/>
                    <a:pt x="24" y="175"/>
                    <a:pt x="21" y="177"/>
                  </a:cubicBezTo>
                  <a:cubicBezTo>
                    <a:pt x="20" y="179"/>
                    <a:pt x="18" y="178"/>
                    <a:pt x="17" y="180"/>
                  </a:cubicBezTo>
                  <a:cubicBezTo>
                    <a:pt x="17" y="181"/>
                    <a:pt x="18" y="183"/>
                    <a:pt x="18" y="185"/>
                  </a:cubicBezTo>
                  <a:cubicBezTo>
                    <a:pt x="18" y="185"/>
                    <a:pt x="18" y="184"/>
                    <a:pt x="19" y="184"/>
                  </a:cubicBezTo>
                  <a:cubicBezTo>
                    <a:pt x="19" y="186"/>
                    <a:pt x="18" y="189"/>
                    <a:pt x="17" y="190"/>
                  </a:cubicBezTo>
                  <a:cubicBezTo>
                    <a:pt x="17" y="192"/>
                    <a:pt x="15" y="193"/>
                    <a:pt x="14" y="194"/>
                  </a:cubicBezTo>
                  <a:cubicBezTo>
                    <a:pt x="14" y="195"/>
                    <a:pt x="15" y="198"/>
                    <a:pt x="15" y="199"/>
                  </a:cubicBezTo>
                  <a:cubicBezTo>
                    <a:pt x="17" y="202"/>
                    <a:pt x="16" y="202"/>
                    <a:pt x="19" y="202"/>
                  </a:cubicBezTo>
                  <a:cubicBezTo>
                    <a:pt x="24" y="203"/>
                    <a:pt x="26" y="199"/>
                    <a:pt x="31" y="198"/>
                  </a:cubicBezTo>
                  <a:cubicBezTo>
                    <a:pt x="35" y="197"/>
                    <a:pt x="37" y="201"/>
                    <a:pt x="38" y="205"/>
                  </a:cubicBezTo>
                  <a:cubicBezTo>
                    <a:pt x="39" y="206"/>
                    <a:pt x="39" y="209"/>
                    <a:pt x="40" y="210"/>
                  </a:cubicBezTo>
                  <a:cubicBezTo>
                    <a:pt x="42" y="211"/>
                    <a:pt x="44" y="212"/>
                    <a:pt x="46" y="212"/>
                  </a:cubicBezTo>
                  <a:cubicBezTo>
                    <a:pt x="47" y="213"/>
                    <a:pt x="47" y="214"/>
                    <a:pt x="48" y="214"/>
                  </a:cubicBezTo>
                  <a:cubicBezTo>
                    <a:pt x="49" y="214"/>
                    <a:pt x="50" y="214"/>
                    <a:pt x="51" y="214"/>
                  </a:cubicBezTo>
                  <a:cubicBezTo>
                    <a:pt x="52" y="213"/>
                    <a:pt x="53" y="211"/>
                    <a:pt x="53" y="210"/>
                  </a:cubicBezTo>
                  <a:cubicBezTo>
                    <a:pt x="53" y="207"/>
                    <a:pt x="53" y="204"/>
                    <a:pt x="53" y="20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B4A1A093-A764-DD09-6D89-CFAD85022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225" y="8359776"/>
              <a:ext cx="569913" cy="511175"/>
            </a:xfrm>
            <a:custGeom>
              <a:avLst/>
              <a:gdLst>
                <a:gd name="T0" fmla="*/ 138 w 152"/>
                <a:gd name="T1" fmla="*/ 32 h 136"/>
                <a:gd name="T2" fmla="*/ 121 w 152"/>
                <a:gd name="T3" fmla="*/ 36 h 136"/>
                <a:gd name="T4" fmla="*/ 115 w 152"/>
                <a:gd name="T5" fmla="*/ 30 h 136"/>
                <a:gd name="T6" fmla="*/ 116 w 152"/>
                <a:gd name="T7" fmla="*/ 23 h 136"/>
                <a:gd name="T8" fmla="*/ 102 w 152"/>
                <a:gd name="T9" fmla="*/ 32 h 136"/>
                <a:gd name="T10" fmla="*/ 98 w 152"/>
                <a:gd name="T11" fmla="*/ 30 h 136"/>
                <a:gd name="T12" fmla="*/ 94 w 152"/>
                <a:gd name="T13" fmla="*/ 27 h 136"/>
                <a:gd name="T14" fmla="*/ 79 w 152"/>
                <a:gd name="T15" fmla="*/ 23 h 136"/>
                <a:gd name="T16" fmla="*/ 65 w 152"/>
                <a:gd name="T17" fmla="*/ 23 h 136"/>
                <a:gd name="T18" fmla="*/ 52 w 152"/>
                <a:gd name="T19" fmla="*/ 15 h 136"/>
                <a:gd name="T20" fmla="*/ 42 w 152"/>
                <a:gd name="T21" fmla="*/ 4 h 136"/>
                <a:gd name="T22" fmla="*/ 26 w 152"/>
                <a:gd name="T23" fmla="*/ 9 h 136"/>
                <a:gd name="T24" fmla="*/ 17 w 152"/>
                <a:gd name="T25" fmla="*/ 9 h 136"/>
                <a:gd name="T26" fmla="*/ 6 w 152"/>
                <a:gd name="T27" fmla="*/ 24 h 136"/>
                <a:gd name="T28" fmla="*/ 2 w 152"/>
                <a:gd name="T29" fmla="*/ 41 h 136"/>
                <a:gd name="T30" fmla="*/ 1 w 152"/>
                <a:gd name="T31" fmla="*/ 45 h 136"/>
                <a:gd name="T32" fmla="*/ 9 w 152"/>
                <a:gd name="T33" fmla="*/ 52 h 136"/>
                <a:gd name="T34" fmla="*/ 12 w 152"/>
                <a:gd name="T35" fmla="*/ 63 h 136"/>
                <a:gd name="T36" fmla="*/ 19 w 152"/>
                <a:gd name="T37" fmla="*/ 64 h 136"/>
                <a:gd name="T38" fmla="*/ 21 w 152"/>
                <a:gd name="T39" fmla="*/ 73 h 136"/>
                <a:gd name="T40" fmla="*/ 25 w 152"/>
                <a:gd name="T41" fmla="*/ 90 h 136"/>
                <a:gd name="T42" fmla="*/ 31 w 152"/>
                <a:gd name="T43" fmla="*/ 113 h 136"/>
                <a:gd name="T44" fmla="*/ 36 w 152"/>
                <a:gd name="T45" fmla="*/ 107 h 136"/>
                <a:gd name="T46" fmla="*/ 38 w 152"/>
                <a:gd name="T47" fmla="*/ 89 h 136"/>
                <a:gd name="T48" fmla="*/ 45 w 152"/>
                <a:gd name="T49" fmla="*/ 99 h 136"/>
                <a:gd name="T50" fmla="*/ 65 w 152"/>
                <a:gd name="T51" fmla="*/ 104 h 136"/>
                <a:gd name="T52" fmla="*/ 85 w 152"/>
                <a:gd name="T53" fmla="*/ 103 h 136"/>
                <a:gd name="T54" fmla="*/ 67 w 152"/>
                <a:gd name="T55" fmla="*/ 123 h 136"/>
                <a:gd name="T56" fmla="*/ 54 w 152"/>
                <a:gd name="T57" fmla="*/ 124 h 136"/>
                <a:gd name="T58" fmla="*/ 51 w 152"/>
                <a:gd name="T59" fmla="*/ 135 h 136"/>
                <a:gd name="T60" fmla="*/ 80 w 152"/>
                <a:gd name="T61" fmla="*/ 128 h 136"/>
                <a:gd name="T62" fmla="*/ 108 w 152"/>
                <a:gd name="T63" fmla="*/ 121 h 136"/>
                <a:gd name="T64" fmla="*/ 108 w 152"/>
                <a:gd name="T65" fmla="*/ 102 h 136"/>
                <a:gd name="T66" fmla="*/ 124 w 152"/>
                <a:gd name="T67" fmla="*/ 90 h 136"/>
                <a:gd name="T68" fmla="*/ 131 w 152"/>
                <a:gd name="T69" fmla="*/ 79 h 136"/>
                <a:gd name="T70" fmla="*/ 136 w 152"/>
                <a:gd name="T71" fmla="*/ 73 h 136"/>
                <a:gd name="T72" fmla="*/ 139 w 152"/>
                <a:gd name="T73" fmla="*/ 61 h 136"/>
                <a:gd name="T74" fmla="*/ 147 w 152"/>
                <a:gd name="T75" fmla="*/ 51 h 136"/>
                <a:gd name="T76" fmla="*/ 151 w 152"/>
                <a:gd name="T77" fmla="*/ 3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36">
                  <a:moveTo>
                    <a:pt x="152" y="36"/>
                  </a:moveTo>
                  <a:cubicBezTo>
                    <a:pt x="147" y="34"/>
                    <a:pt x="142" y="32"/>
                    <a:pt x="138" y="32"/>
                  </a:cubicBezTo>
                  <a:cubicBezTo>
                    <a:pt x="135" y="32"/>
                    <a:pt x="131" y="33"/>
                    <a:pt x="128" y="34"/>
                  </a:cubicBezTo>
                  <a:cubicBezTo>
                    <a:pt x="126" y="34"/>
                    <a:pt x="123" y="39"/>
                    <a:pt x="121" y="36"/>
                  </a:cubicBezTo>
                  <a:cubicBezTo>
                    <a:pt x="120" y="35"/>
                    <a:pt x="120" y="33"/>
                    <a:pt x="119" y="32"/>
                  </a:cubicBezTo>
                  <a:cubicBezTo>
                    <a:pt x="118" y="31"/>
                    <a:pt x="116" y="31"/>
                    <a:pt x="115" y="30"/>
                  </a:cubicBezTo>
                  <a:cubicBezTo>
                    <a:pt x="114" y="28"/>
                    <a:pt x="115" y="28"/>
                    <a:pt x="116" y="26"/>
                  </a:cubicBezTo>
                  <a:cubicBezTo>
                    <a:pt x="116" y="25"/>
                    <a:pt x="116" y="24"/>
                    <a:pt x="116" y="23"/>
                  </a:cubicBezTo>
                  <a:cubicBezTo>
                    <a:pt x="114" y="24"/>
                    <a:pt x="112" y="25"/>
                    <a:pt x="109" y="28"/>
                  </a:cubicBezTo>
                  <a:cubicBezTo>
                    <a:pt x="108" y="29"/>
                    <a:pt x="105" y="32"/>
                    <a:pt x="102" y="32"/>
                  </a:cubicBezTo>
                  <a:cubicBezTo>
                    <a:pt x="101" y="32"/>
                    <a:pt x="102" y="31"/>
                    <a:pt x="101" y="30"/>
                  </a:cubicBezTo>
                  <a:cubicBezTo>
                    <a:pt x="100" y="30"/>
                    <a:pt x="98" y="30"/>
                    <a:pt x="98" y="30"/>
                  </a:cubicBezTo>
                  <a:cubicBezTo>
                    <a:pt x="97" y="29"/>
                    <a:pt x="97" y="28"/>
                    <a:pt x="96" y="27"/>
                  </a:cubicBezTo>
                  <a:cubicBezTo>
                    <a:pt x="96" y="27"/>
                    <a:pt x="95" y="27"/>
                    <a:pt x="94" y="27"/>
                  </a:cubicBezTo>
                  <a:cubicBezTo>
                    <a:pt x="92" y="26"/>
                    <a:pt x="92" y="26"/>
                    <a:pt x="90" y="25"/>
                  </a:cubicBezTo>
                  <a:cubicBezTo>
                    <a:pt x="87" y="22"/>
                    <a:pt x="83" y="20"/>
                    <a:pt x="79" y="23"/>
                  </a:cubicBezTo>
                  <a:cubicBezTo>
                    <a:pt x="76" y="25"/>
                    <a:pt x="74" y="31"/>
                    <a:pt x="69" y="27"/>
                  </a:cubicBezTo>
                  <a:cubicBezTo>
                    <a:pt x="68" y="26"/>
                    <a:pt x="67" y="24"/>
                    <a:pt x="65" y="23"/>
                  </a:cubicBezTo>
                  <a:cubicBezTo>
                    <a:pt x="64" y="22"/>
                    <a:pt x="61" y="22"/>
                    <a:pt x="60" y="21"/>
                  </a:cubicBezTo>
                  <a:cubicBezTo>
                    <a:pt x="55" y="20"/>
                    <a:pt x="52" y="21"/>
                    <a:pt x="52" y="15"/>
                  </a:cubicBezTo>
                  <a:cubicBezTo>
                    <a:pt x="52" y="11"/>
                    <a:pt x="50" y="9"/>
                    <a:pt x="46" y="6"/>
                  </a:cubicBezTo>
                  <a:cubicBezTo>
                    <a:pt x="45" y="5"/>
                    <a:pt x="43" y="5"/>
                    <a:pt x="42" y="4"/>
                  </a:cubicBezTo>
                  <a:cubicBezTo>
                    <a:pt x="41" y="3"/>
                    <a:pt x="43" y="0"/>
                    <a:pt x="39" y="2"/>
                  </a:cubicBezTo>
                  <a:cubicBezTo>
                    <a:pt x="40" y="8"/>
                    <a:pt x="30" y="8"/>
                    <a:pt x="26" y="9"/>
                  </a:cubicBezTo>
                  <a:cubicBezTo>
                    <a:pt x="25" y="10"/>
                    <a:pt x="23" y="11"/>
                    <a:pt x="21" y="11"/>
                  </a:cubicBezTo>
                  <a:cubicBezTo>
                    <a:pt x="20" y="11"/>
                    <a:pt x="18" y="9"/>
                    <a:pt x="17" y="9"/>
                  </a:cubicBezTo>
                  <a:cubicBezTo>
                    <a:pt x="13" y="10"/>
                    <a:pt x="12" y="14"/>
                    <a:pt x="10" y="16"/>
                  </a:cubicBezTo>
                  <a:cubicBezTo>
                    <a:pt x="9" y="19"/>
                    <a:pt x="7" y="21"/>
                    <a:pt x="6" y="24"/>
                  </a:cubicBezTo>
                  <a:cubicBezTo>
                    <a:pt x="4" y="27"/>
                    <a:pt x="2" y="28"/>
                    <a:pt x="2" y="32"/>
                  </a:cubicBezTo>
                  <a:cubicBezTo>
                    <a:pt x="2" y="35"/>
                    <a:pt x="2" y="38"/>
                    <a:pt x="2" y="41"/>
                  </a:cubicBezTo>
                  <a:cubicBezTo>
                    <a:pt x="2" y="42"/>
                    <a:pt x="1" y="44"/>
                    <a:pt x="0" y="45"/>
                  </a:cubicBezTo>
                  <a:cubicBezTo>
                    <a:pt x="0" y="45"/>
                    <a:pt x="0" y="45"/>
                    <a:pt x="1" y="45"/>
                  </a:cubicBezTo>
                  <a:cubicBezTo>
                    <a:pt x="3" y="46"/>
                    <a:pt x="3" y="48"/>
                    <a:pt x="5" y="49"/>
                  </a:cubicBezTo>
                  <a:cubicBezTo>
                    <a:pt x="7" y="51"/>
                    <a:pt x="8" y="50"/>
                    <a:pt x="9" y="52"/>
                  </a:cubicBezTo>
                  <a:cubicBezTo>
                    <a:pt x="10" y="54"/>
                    <a:pt x="10" y="56"/>
                    <a:pt x="11" y="58"/>
                  </a:cubicBezTo>
                  <a:cubicBezTo>
                    <a:pt x="11" y="59"/>
                    <a:pt x="12" y="61"/>
                    <a:pt x="12" y="63"/>
                  </a:cubicBezTo>
                  <a:cubicBezTo>
                    <a:pt x="13" y="63"/>
                    <a:pt x="14" y="64"/>
                    <a:pt x="16" y="65"/>
                  </a:cubicBezTo>
                  <a:cubicBezTo>
                    <a:pt x="18" y="67"/>
                    <a:pt x="17" y="66"/>
                    <a:pt x="19" y="64"/>
                  </a:cubicBezTo>
                  <a:cubicBezTo>
                    <a:pt x="21" y="62"/>
                    <a:pt x="22" y="63"/>
                    <a:pt x="25" y="64"/>
                  </a:cubicBezTo>
                  <a:cubicBezTo>
                    <a:pt x="28" y="66"/>
                    <a:pt x="23" y="71"/>
                    <a:pt x="21" y="73"/>
                  </a:cubicBezTo>
                  <a:cubicBezTo>
                    <a:pt x="20" y="76"/>
                    <a:pt x="21" y="79"/>
                    <a:pt x="21" y="83"/>
                  </a:cubicBezTo>
                  <a:cubicBezTo>
                    <a:pt x="21" y="88"/>
                    <a:pt x="23" y="87"/>
                    <a:pt x="25" y="90"/>
                  </a:cubicBezTo>
                  <a:cubicBezTo>
                    <a:pt x="28" y="93"/>
                    <a:pt x="27" y="99"/>
                    <a:pt x="25" y="102"/>
                  </a:cubicBezTo>
                  <a:cubicBezTo>
                    <a:pt x="22" y="109"/>
                    <a:pt x="27" y="110"/>
                    <a:pt x="31" y="113"/>
                  </a:cubicBezTo>
                  <a:cubicBezTo>
                    <a:pt x="35" y="116"/>
                    <a:pt x="39" y="118"/>
                    <a:pt x="40" y="115"/>
                  </a:cubicBezTo>
                  <a:cubicBezTo>
                    <a:pt x="42" y="113"/>
                    <a:pt x="38" y="110"/>
                    <a:pt x="36" y="107"/>
                  </a:cubicBezTo>
                  <a:cubicBezTo>
                    <a:pt x="33" y="104"/>
                    <a:pt x="34" y="100"/>
                    <a:pt x="34" y="97"/>
                  </a:cubicBezTo>
                  <a:cubicBezTo>
                    <a:pt x="34" y="94"/>
                    <a:pt x="35" y="89"/>
                    <a:pt x="38" y="89"/>
                  </a:cubicBezTo>
                  <a:cubicBezTo>
                    <a:pt x="41" y="89"/>
                    <a:pt x="38" y="95"/>
                    <a:pt x="39" y="96"/>
                  </a:cubicBezTo>
                  <a:cubicBezTo>
                    <a:pt x="40" y="98"/>
                    <a:pt x="43" y="98"/>
                    <a:pt x="45" y="99"/>
                  </a:cubicBezTo>
                  <a:cubicBezTo>
                    <a:pt x="48" y="101"/>
                    <a:pt x="46" y="105"/>
                    <a:pt x="50" y="104"/>
                  </a:cubicBezTo>
                  <a:cubicBezTo>
                    <a:pt x="55" y="103"/>
                    <a:pt x="60" y="104"/>
                    <a:pt x="65" y="104"/>
                  </a:cubicBezTo>
                  <a:cubicBezTo>
                    <a:pt x="69" y="104"/>
                    <a:pt x="69" y="101"/>
                    <a:pt x="73" y="100"/>
                  </a:cubicBezTo>
                  <a:cubicBezTo>
                    <a:pt x="77" y="98"/>
                    <a:pt x="82" y="98"/>
                    <a:pt x="85" y="103"/>
                  </a:cubicBezTo>
                  <a:cubicBezTo>
                    <a:pt x="89" y="107"/>
                    <a:pt x="84" y="112"/>
                    <a:pt x="81" y="115"/>
                  </a:cubicBezTo>
                  <a:cubicBezTo>
                    <a:pt x="78" y="117"/>
                    <a:pt x="70" y="121"/>
                    <a:pt x="67" y="123"/>
                  </a:cubicBezTo>
                  <a:cubicBezTo>
                    <a:pt x="64" y="125"/>
                    <a:pt x="61" y="126"/>
                    <a:pt x="59" y="125"/>
                  </a:cubicBezTo>
                  <a:cubicBezTo>
                    <a:pt x="56" y="125"/>
                    <a:pt x="56" y="123"/>
                    <a:pt x="54" y="124"/>
                  </a:cubicBezTo>
                  <a:cubicBezTo>
                    <a:pt x="51" y="125"/>
                    <a:pt x="51" y="128"/>
                    <a:pt x="49" y="132"/>
                  </a:cubicBezTo>
                  <a:cubicBezTo>
                    <a:pt x="47" y="135"/>
                    <a:pt x="48" y="136"/>
                    <a:pt x="51" y="135"/>
                  </a:cubicBezTo>
                  <a:cubicBezTo>
                    <a:pt x="55" y="134"/>
                    <a:pt x="53" y="134"/>
                    <a:pt x="60" y="134"/>
                  </a:cubicBezTo>
                  <a:cubicBezTo>
                    <a:pt x="68" y="134"/>
                    <a:pt x="73" y="131"/>
                    <a:pt x="80" y="128"/>
                  </a:cubicBezTo>
                  <a:cubicBezTo>
                    <a:pt x="86" y="125"/>
                    <a:pt x="98" y="121"/>
                    <a:pt x="107" y="121"/>
                  </a:cubicBezTo>
                  <a:cubicBezTo>
                    <a:pt x="107" y="121"/>
                    <a:pt x="108" y="121"/>
                    <a:pt x="108" y="121"/>
                  </a:cubicBezTo>
                  <a:cubicBezTo>
                    <a:pt x="108" y="118"/>
                    <a:pt x="107" y="115"/>
                    <a:pt x="107" y="112"/>
                  </a:cubicBezTo>
                  <a:cubicBezTo>
                    <a:pt x="107" y="109"/>
                    <a:pt x="107" y="106"/>
                    <a:pt x="108" y="102"/>
                  </a:cubicBezTo>
                  <a:cubicBezTo>
                    <a:pt x="109" y="99"/>
                    <a:pt x="110" y="95"/>
                    <a:pt x="114" y="94"/>
                  </a:cubicBezTo>
                  <a:cubicBezTo>
                    <a:pt x="117" y="92"/>
                    <a:pt x="121" y="93"/>
                    <a:pt x="124" y="90"/>
                  </a:cubicBezTo>
                  <a:cubicBezTo>
                    <a:pt x="126" y="88"/>
                    <a:pt x="126" y="86"/>
                    <a:pt x="127" y="84"/>
                  </a:cubicBezTo>
                  <a:cubicBezTo>
                    <a:pt x="128" y="82"/>
                    <a:pt x="130" y="81"/>
                    <a:pt x="131" y="79"/>
                  </a:cubicBezTo>
                  <a:cubicBezTo>
                    <a:pt x="132" y="78"/>
                    <a:pt x="130" y="76"/>
                    <a:pt x="132" y="75"/>
                  </a:cubicBezTo>
                  <a:cubicBezTo>
                    <a:pt x="133" y="74"/>
                    <a:pt x="135" y="75"/>
                    <a:pt x="136" y="73"/>
                  </a:cubicBezTo>
                  <a:cubicBezTo>
                    <a:pt x="137" y="71"/>
                    <a:pt x="136" y="67"/>
                    <a:pt x="136" y="66"/>
                  </a:cubicBezTo>
                  <a:cubicBezTo>
                    <a:pt x="137" y="63"/>
                    <a:pt x="137" y="63"/>
                    <a:pt x="139" y="61"/>
                  </a:cubicBezTo>
                  <a:cubicBezTo>
                    <a:pt x="141" y="60"/>
                    <a:pt x="143" y="59"/>
                    <a:pt x="144" y="57"/>
                  </a:cubicBezTo>
                  <a:cubicBezTo>
                    <a:pt x="146" y="55"/>
                    <a:pt x="146" y="52"/>
                    <a:pt x="147" y="51"/>
                  </a:cubicBezTo>
                  <a:cubicBezTo>
                    <a:pt x="149" y="48"/>
                    <a:pt x="150" y="49"/>
                    <a:pt x="151" y="45"/>
                  </a:cubicBezTo>
                  <a:cubicBezTo>
                    <a:pt x="152" y="43"/>
                    <a:pt x="151" y="40"/>
                    <a:pt x="151" y="38"/>
                  </a:cubicBezTo>
                  <a:cubicBezTo>
                    <a:pt x="152" y="37"/>
                    <a:pt x="152" y="36"/>
                    <a:pt x="152" y="36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65E4C1DE-ABA5-C0CD-3309-DF7D704AD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150" y="7827963"/>
              <a:ext cx="685800" cy="581025"/>
            </a:xfrm>
            <a:custGeom>
              <a:avLst/>
              <a:gdLst>
                <a:gd name="T0" fmla="*/ 52 w 183"/>
                <a:gd name="T1" fmla="*/ 144 h 155"/>
                <a:gd name="T2" fmla="*/ 60 w 183"/>
                <a:gd name="T3" fmla="*/ 142 h 155"/>
                <a:gd name="T4" fmla="*/ 66 w 183"/>
                <a:gd name="T5" fmla="*/ 128 h 155"/>
                <a:gd name="T6" fmla="*/ 78 w 183"/>
                <a:gd name="T7" fmla="*/ 126 h 155"/>
                <a:gd name="T8" fmla="*/ 89 w 183"/>
                <a:gd name="T9" fmla="*/ 118 h 155"/>
                <a:gd name="T10" fmla="*/ 94 w 183"/>
                <a:gd name="T11" fmla="*/ 99 h 155"/>
                <a:gd name="T12" fmla="*/ 111 w 183"/>
                <a:gd name="T13" fmla="*/ 102 h 155"/>
                <a:gd name="T14" fmla="*/ 115 w 183"/>
                <a:gd name="T15" fmla="*/ 88 h 155"/>
                <a:gd name="T16" fmla="*/ 127 w 183"/>
                <a:gd name="T17" fmla="*/ 85 h 155"/>
                <a:gd name="T18" fmla="*/ 140 w 183"/>
                <a:gd name="T19" fmla="*/ 86 h 155"/>
                <a:gd name="T20" fmla="*/ 160 w 183"/>
                <a:gd name="T21" fmla="*/ 83 h 155"/>
                <a:gd name="T22" fmla="*/ 176 w 183"/>
                <a:gd name="T23" fmla="*/ 81 h 155"/>
                <a:gd name="T24" fmla="*/ 181 w 183"/>
                <a:gd name="T25" fmla="*/ 75 h 155"/>
                <a:gd name="T26" fmla="*/ 180 w 183"/>
                <a:gd name="T27" fmla="*/ 65 h 155"/>
                <a:gd name="T28" fmla="*/ 174 w 183"/>
                <a:gd name="T29" fmla="*/ 57 h 155"/>
                <a:gd name="T30" fmla="*/ 172 w 183"/>
                <a:gd name="T31" fmla="*/ 55 h 155"/>
                <a:gd name="T32" fmla="*/ 169 w 183"/>
                <a:gd name="T33" fmla="*/ 51 h 155"/>
                <a:gd name="T34" fmla="*/ 169 w 183"/>
                <a:gd name="T35" fmla="*/ 41 h 155"/>
                <a:gd name="T36" fmla="*/ 171 w 183"/>
                <a:gd name="T37" fmla="*/ 35 h 155"/>
                <a:gd name="T38" fmla="*/ 168 w 183"/>
                <a:gd name="T39" fmla="*/ 36 h 155"/>
                <a:gd name="T40" fmla="*/ 155 w 183"/>
                <a:gd name="T41" fmla="*/ 32 h 155"/>
                <a:gd name="T42" fmla="*/ 148 w 183"/>
                <a:gd name="T43" fmla="*/ 26 h 155"/>
                <a:gd name="T44" fmla="*/ 132 w 183"/>
                <a:gd name="T45" fmla="*/ 27 h 155"/>
                <a:gd name="T46" fmla="*/ 119 w 183"/>
                <a:gd name="T47" fmla="*/ 22 h 155"/>
                <a:gd name="T48" fmla="*/ 109 w 183"/>
                <a:gd name="T49" fmla="*/ 5 h 155"/>
                <a:gd name="T50" fmla="*/ 102 w 183"/>
                <a:gd name="T51" fmla="*/ 4 h 155"/>
                <a:gd name="T52" fmla="*/ 90 w 183"/>
                <a:gd name="T53" fmla="*/ 14 h 155"/>
                <a:gd name="T54" fmla="*/ 79 w 183"/>
                <a:gd name="T55" fmla="*/ 32 h 155"/>
                <a:gd name="T56" fmla="*/ 70 w 183"/>
                <a:gd name="T57" fmla="*/ 49 h 155"/>
                <a:gd name="T58" fmla="*/ 72 w 183"/>
                <a:gd name="T59" fmla="*/ 65 h 155"/>
                <a:gd name="T60" fmla="*/ 84 w 183"/>
                <a:gd name="T61" fmla="*/ 82 h 155"/>
                <a:gd name="T62" fmla="*/ 83 w 183"/>
                <a:gd name="T63" fmla="*/ 102 h 155"/>
                <a:gd name="T64" fmla="*/ 79 w 183"/>
                <a:gd name="T65" fmla="*/ 98 h 155"/>
                <a:gd name="T66" fmla="*/ 76 w 183"/>
                <a:gd name="T67" fmla="*/ 89 h 155"/>
                <a:gd name="T68" fmla="*/ 68 w 183"/>
                <a:gd name="T69" fmla="*/ 94 h 155"/>
                <a:gd name="T70" fmla="*/ 71 w 183"/>
                <a:gd name="T71" fmla="*/ 106 h 155"/>
                <a:gd name="T72" fmla="*/ 65 w 183"/>
                <a:gd name="T73" fmla="*/ 111 h 155"/>
                <a:gd name="T74" fmla="*/ 51 w 183"/>
                <a:gd name="T75" fmla="*/ 113 h 155"/>
                <a:gd name="T76" fmla="*/ 46 w 183"/>
                <a:gd name="T77" fmla="*/ 118 h 155"/>
                <a:gd name="T78" fmla="*/ 46 w 183"/>
                <a:gd name="T79" fmla="*/ 123 h 155"/>
                <a:gd name="T80" fmla="*/ 40 w 183"/>
                <a:gd name="T81" fmla="*/ 119 h 155"/>
                <a:gd name="T82" fmla="*/ 34 w 183"/>
                <a:gd name="T83" fmla="*/ 120 h 155"/>
                <a:gd name="T84" fmla="*/ 29 w 183"/>
                <a:gd name="T85" fmla="*/ 123 h 155"/>
                <a:gd name="T86" fmla="*/ 21 w 183"/>
                <a:gd name="T87" fmla="*/ 128 h 155"/>
                <a:gd name="T88" fmla="*/ 13 w 183"/>
                <a:gd name="T89" fmla="*/ 131 h 155"/>
                <a:gd name="T90" fmla="*/ 11 w 183"/>
                <a:gd name="T91" fmla="*/ 126 h 155"/>
                <a:gd name="T92" fmla="*/ 8 w 183"/>
                <a:gd name="T93" fmla="*/ 121 h 155"/>
                <a:gd name="T94" fmla="*/ 1 w 183"/>
                <a:gd name="T95" fmla="*/ 126 h 155"/>
                <a:gd name="T96" fmla="*/ 3 w 183"/>
                <a:gd name="T97" fmla="*/ 137 h 155"/>
                <a:gd name="T98" fmla="*/ 10 w 183"/>
                <a:gd name="T99" fmla="*/ 147 h 155"/>
                <a:gd name="T100" fmla="*/ 31 w 183"/>
                <a:gd name="T101" fmla="*/ 153 h 155"/>
                <a:gd name="T102" fmla="*/ 41 w 183"/>
                <a:gd name="T103" fmla="*/ 154 h 155"/>
                <a:gd name="T104" fmla="*/ 45 w 183"/>
                <a:gd name="T105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3" h="155">
                  <a:moveTo>
                    <a:pt x="49" y="147"/>
                  </a:moveTo>
                  <a:cubicBezTo>
                    <a:pt x="51" y="145"/>
                    <a:pt x="49" y="144"/>
                    <a:pt x="52" y="144"/>
                  </a:cubicBezTo>
                  <a:cubicBezTo>
                    <a:pt x="54" y="144"/>
                    <a:pt x="56" y="146"/>
                    <a:pt x="57" y="146"/>
                  </a:cubicBezTo>
                  <a:cubicBezTo>
                    <a:pt x="59" y="146"/>
                    <a:pt x="60" y="143"/>
                    <a:pt x="60" y="142"/>
                  </a:cubicBezTo>
                  <a:cubicBezTo>
                    <a:pt x="62" y="139"/>
                    <a:pt x="62" y="136"/>
                    <a:pt x="63" y="133"/>
                  </a:cubicBezTo>
                  <a:cubicBezTo>
                    <a:pt x="64" y="131"/>
                    <a:pt x="64" y="129"/>
                    <a:pt x="66" y="128"/>
                  </a:cubicBezTo>
                  <a:cubicBezTo>
                    <a:pt x="69" y="127"/>
                    <a:pt x="69" y="129"/>
                    <a:pt x="71" y="130"/>
                  </a:cubicBezTo>
                  <a:cubicBezTo>
                    <a:pt x="76" y="133"/>
                    <a:pt x="75" y="127"/>
                    <a:pt x="78" y="126"/>
                  </a:cubicBezTo>
                  <a:cubicBezTo>
                    <a:pt x="82" y="123"/>
                    <a:pt x="84" y="127"/>
                    <a:pt x="86" y="122"/>
                  </a:cubicBezTo>
                  <a:cubicBezTo>
                    <a:pt x="87" y="120"/>
                    <a:pt x="87" y="119"/>
                    <a:pt x="89" y="118"/>
                  </a:cubicBezTo>
                  <a:cubicBezTo>
                    <a:pt x="91" y="117"/>
                    <a:pt x="93" y="118"/>
                    <a:pt x="95" y="117"/>
                  </a:cubicBezTo>
                  <a:cubicBezTo>
                    <a:pt x="102" y="112"/>
                    <a:pt x="85" y="102"/>
                    <a:pt x="94" y="99"/>
                  </a:cubicBezTo>
                  <a:cubicBezTo>
                    <a:pt x="98" y="97"/>
                    <a:pt x="101" y="99"/>
                    <a:pt x="104" y="100"/>
                  </a:cubicBezTo>
                  <a:cubicBezTo>
                    <a:pt x="106" y="102"/>
                    <a:pt x="108" y="102"/>
                    <a:pt x="111" y="102"/>
                  </a:cubicBezTo>
                  <a:cubicBezTo>
                    <a:pt x="112" y="101"/>
                    <a:pt x="114" y="99"/>
                    <a:pt x="114" y="97"/>
                  </a:cubicBezTo>
                  <a:cubicBezTo>
                    <a:pt x="115" y="94"/>
                    <a:pt x="114" y="91"/>
                    <a:pt x="115" y="88"/>
                  </a:cubicBezTo>
                  <a:cubicBezTo>
                    <a:pt x="116" y="85"/>
                    <a:pt x="119" y="84"/>
                    <a:pt x="122" y="83"/>
                  </a:cubicBezTo>
                  <a:cubicBezTo>
                    <a:pt x="124" y="83"/>
                    <a:pt x="125" y="84"/>
                    <a:pt x="127" y="85"/>
                  </a:cubicBezTo>
                  <a:cubicBezTo>
                    <a:pt x="129" y="86"/>
                    <a:pt x="129" y="86"/>
                    <a:pt x="131" y="87"/>
                  </a:cubicBezTo>
                  <a:cubicBezTo>
                    <a:pt x="135" y="88"/>
                    <a:pt x="138" y="90"/>
                    <a:pt x="140" y="86"/>
                  </a:cubicBezTo>
                  <a:cubicBezTo>
                    <a:pt x="143" y="86"/>
                    <a:pt x="146" y="86"/>
                    <a:pt x="148" y="85"/>
                  </a:cubicBezTo>
                  <a:cubicBezTo>
                    <a:pt x="153" y="83"/>
                    <a:pt x="156" y="84"/>
                    <a:pt x="160" y="83"/>
                  </a:cubicBezTo>
                  <a:cubicBezTo>
                    <a:pt x="163" y="83"/>
                    <a:pt x="167" y="81"/>
                    <a:pt x="171" y="81"/>
                  </a:cubicBezTo>
                  <a:cubicBezTo>
                    <a:pt x="173" y="82"/>
                    <a:pt x="174" y="84"/>
                    <a:pt x="176" y="81"/>
                  </a:cubicBezTo>
                  <a:cubicBezTo>
                    <a:pt x="177" y="80"/>
                    <a:pt x="177" y="78"/>
                    <a:pt x="177" y="77"/>
                  </a:cubicBezTo>
                  <a:cubicBezTo>
                    <a:pt x="179" y="74"/>
                    <a:pt x="180" y="76"/>
                    <a:pt x="181" y="75"/>
                  </a:cubicBezTo>
                  <a:cubicBezTo>
                    <a:pt x="183" y="73"/>
                    <a:pt x="182" y="72"/>
                    <a:pt x="181" y="70"/>
                  </a:cubicBezTo>
                  <a:cubicBezTo>
                    <a:pt x="181" y="68"/>
                    <a:pt x="181" y="67"/>
                    <a:pt x="180" y="65"/>
                  </a:cubicBezTo>
                  <a:cubicBezTo>
                    <a:pt x="179" y="64"/>
                    <a:pt x="178" y="63"/>
                    <a:pt x="177" y="61"/>
                  </a:cubicBezTo>
                  <a:cubicBezTo>
                    <a:pt x="176" y="59"/>
                    <a:pt x="177" y="59"/>
                    <a:pt x="174" y="57"/>
                  </a:cubicBezTo>
                  <a:cubicBezTo>
                    <a:pt x="174" y="57"/>
                    <a:pt x="173" y="57"/>
                    <a:pt x="172" y="57"/>
                  </a:cubicBezTo>
                  <a:cubicBezTo>
                    <a:pt x="171" y="56"/>
                    <a:pt x="172" y="55"/>
                    <a:pt x="172" y="55"/>
                  </a:cubicBezTo>
                  <a:cubicBezTo>
                    <a:pt x="171" y="54"/>
                    <a:pt x="172" y="53"/>
                    <a:pt x="171" y="52"/>
                  </a:cubicBezTo>
                  <a:cubicBezTo>
                    <a:pt x="171" y="51"/>
                    <a:pt x="169" y="51"/>
                    <a:pt x="169" y="51"/>
                  </a:cubicBezTo>
                  <a:cubicBezTo>
                    <a:pt x="168" y="49"/>
                    <a:pt x="168" y="48"/>
                    <a:pt x="168" y="46"/>
                  </a:cubicBezTo>
                  <a:cubicBezTo>
                    <a:pt x="168" y="44"/>
                    <a:pt x="168" y="42"/>
                    <a:pt x="169" y="41"/>
                  </a:cubicBezTo>
                  <a:cubicBezTo>
                    <a:pt x="170" y="39"/>
                    <a:pt x="173" y="40"/>
                    <a:pt x="173" y="38"/>
                  </a:cubicBezTo>
                  <a:cubicBezTo>
                    <a:pt x="173" y="37"/>
                    <a:pt x="172" y="36"/>
                    <a:pt x="171" y="35"/>
                  </a:cubicBezTo>
                  <a:cubicBezTo>
                    <a:pt x="171" y="35"/>
                    <a:pt x="171" y="35"/>
                    <a:pt x="171" y="36"/>
                  </a:cubicBezTo>
                  <a:cubicBezTo>
                    <a:pt x="170" y="36"/>
                    <a:pt x="169" y="35"/>
                    <a:pt x="168" y="36"/>
                  </a:cubicBezTo>
                  <a:cubicBezTo>
                    <a:pt x="167" y="36"/>
                    <a:pt x="167" y="37"/>
                    <a:pt x="166" y="37"/>
                  </a:cubicBezTo>
                  <a:cubicBezTo>
                    <a:pt x="161" y="39"/>
                    <a:pt x="159" y="35"/>
                    <a:pt x="155" y="32"/>
                  </a:cubicBezTo>
                  <a:cubicBezTo>
                    <a:pt x="154" y="31"/>
                    <a:pt x="153" y="29"/>
                    <a:pt x="152" y="28"/>
                  </a:cubicBezTo>
                  <a:cubicBezTo>
                    <a:pt x="150" y="25"/>
                    <a:pt x="151" y="26"/>
                    <a:pt x="148" y="26"/>
                  </a:cubicBezTo>
                  <a:cubicBezTo>
                    <a:pt x="144" y="26"/>
                    <a:pt x="141" y="23"/>
                    <a:pt x="137" y="25"/>
                  </a:cubicBezTo>
                  <a:cubicBezTo>
                    <a:pt x="135" y="27"/>
                    <a:pt x="135" y="28"/>
                    <a:pt x="132" y="27"/>
                  </a:cubicBezTo>
                  <a:cubicBezTo>
                    <a:pt x="129" y="27"/>
                    <a:pt x="130" y="25"/>
                    <a:pt x="129" y="24"/>
                  </a:cubicBezTo>
                  <a:cubicBezTo>
                    <a:pt x="125" y="20"/>
                    <a:pt x="123" y="23"/>
                    <a:pt x="119" y="22"/>
                  </a:cubicBezTo>
                  <a:cubicBezTo>
                    <a:pt x="114" y="21"/>
                    <a:pt x="118" y="16"/>
                    <a:pt x="118" y="13"/>
                  </a:cubicBezTo>
                  <a:cubicBezTo>
                    <a:pt x="117" y="8"/>
                    <a:pt x="112" y="8"/>
                    <a:pt x="109" y="5"/>
                  </a:cubicBezTo>
                  <a:cubicBezTo>
                    <a:pt x="108" y="4"/>
                    <a:pt x="107" y="1"/>
                    <a:pt x="106" y="0"/>
                  </a:cubicBezTo>
                  <a:cubicBezTo>
                    <a:pt x="105" y="1"/>
                    <a:pt x="104" y="3"/>
                    <a:pt x="102" y="4"/>
                  </a:cubicBezTo>
                  <a:cubicBezTo>
                    <a:pt x="100" y="6"/>
                    <a:pt x="97" y="8"/>
                    <a:pt x="93" y="8"/>
                  </a:cubicBezTo>
                  <a:cubicBezTo>
                    <a:pt x="90" y="8"/>
                    <a:pt x="91" y="9"/>
                    <a:pt x="90" y="14"/>
                  </a:cubicBezTo>
                  <a:cubicBezTo>
                    <a:pt x="90" y="18"/>
                    <a:pt x="88" y="19"/>
                    <a:pt x="86" y="22"/>
                  </a:cubicBezTo>
                  <a:cubicBezTo>
                    <a:pt x="85" y="25"/>
                    <a:pt x="81" y="30"/>
                    <a:pt x="79" y="32"/>
                  </a:cubicBezTo>
                  <a:cubicBezTo>
                    <a:pt x="77" y="34"/>
                    <a:pt x="76" y="38"/>
                    <a:pt x="75" y="42"/>
                  </a:cubicBezTo>
                  <a:cubicBezTo>
                    <a:pt x="75" y="45"/>
                    <a:pt x="73" y="45"/>
                    <a:pt x="70" y="49"/>
                  </a:cubicBezTo>
                  <a:cubicBezTo>
                    <a:pt x="66" y="53"/>
                    <a:pt x="69" y="55"/>
                    <a:pt x="71" y="57"/>
                  </a:cubicBezTo>
                  <a:cubicBezTo>
                    <a:pt x="73" y="59"/>
                    <a:pt x="72" y="61"/>
                    <a:pt x="72" y="65"/>
                  </a:cubicBezTo>
                  <a:cubicBezTo>
                    <a:pt x="72" y="69"/>
                    <a:pt x="76" y="71"/>
                    <a:pt x="77" y="72"/>
                  </a:cubicBezTo>
                  <a:cubicBezTo>
                    <a:pt x="79" y="74"/>
                    <a:pt x="82" y="77"/>
                    <a:pt x="84" y="82"/>
                  </a:cubicBezTo>
                  <a:cubicBezTo>
                    <a:pt x="87" y="87"/>
                    <a:pt x="86" y="91"/>
                    <a:pt x="85" y="94"/>
                  </a:cubicBezTo>
                  <a:cubicBezTo>
                    <a:pt x="85" y="97"/>
                    <a:pt x="85" y="98"/>
                    <a:pt x="83" y="102"/>
                  </a:cubicBezTo>
                  <a:cubicBezTo>
                    <a:pt x="82" y="106"/>
                    <a:pt x="80" y="104"/>
                    <a:pt x="79" y="103"/>
                  </a:cubicBezTo>
                  <a:cubicBezTo>
                    <a:pt x="78" y="102"/>
                    <a:pt x="78" y="99"/>
                    <a:pt x="79" y="98"/>
                  </a:cubicBezTo>
                  <a:cubicBezTo>
                    <a:pt x="80" y="96"/>
                    <a:pt x="79" y="95"/>
                    <a:pt x="78" y="93"/>
                  </a:cubicBezTo>
                  <a:cubicBezTo>
                    <a:pt x="77" y="92"/>
                    <a:pt x="78" y="90"/>
                    <a:pt x="76" y="89"/>
                  </a:cubicBezTo>
                  <a:cubicBezTo>
                    <a:pt x="74" y="88"/>
                    <a:pt x="73" y="90"/>
                    <a:pt x="72" y="91"/>
                  </a:cubicBezTo>
                  <a:cubicBezTo>
                    <a:pt x="70" y="93"/>
                    <a:pt x="69" y="93"/>
                    <a:pt x="68" y="94"/>
                  </a:cubicBezTo>
                  <a:cubicBezTo>
                    <a:pt x="67" y="95"/>
                    <a:pt x="70" y="97"/>
                    <a:pt x="69" y="99"/>
                  </a:cubicBezTo>
                  <a:cubicBezTo>
                    <a:pt x="69" y="102"/>
                    <a:pt x="69" y="103"/>
                    <a:pt x="71" y="106"/>
                  </a:cubicBezTo>
                  <a:cubicBezTo>
                    <a:pt x="72" y="109"/>
                    <a:pt x="72" y="110"/>
                    <a:pt x="70" y="110"/>
                  </a:cubicBezTo>
                  <a:cubicBezTo>
                    <a:pt x="67" y="109"/>
                    <a:pt x="67" y="110"/>
                    <a:pt x="65" y="111"/>
                  </a:cubicBezTo>
                  <a:cubicBezTo>
                    <a:pt x="62" y="113"/>
                    <a:pt x="59" y="111"/>
                    <a:pt x="57" y="111"/>
                  </a:cubicBezTo>
                  <a:cubicBezTo>
                    <a:pt x="44" y="104"/>
                    <a:pt x="48" y="108"/>
                    <a:pt x="51" y="113"/>
                  </a:cubicBezTo>
                  <a:cubicBezTo>
                    <a:pt x="52" y="116"/>
                    <a:pt x="51" y="117"/>
                    <a:pt x="50" y="117"/>
                  </a:cubicBezTo>
                  <a:cubicBezTo>
                    <a:pt x="48" y="117"/>
                    <a:pt x="47" y="117"/>
                    <a:pt x="46" y="118"/>
                  </a:cubicBezTo>
                  <a:cubicBezTo>
                    <a:pt x="45" y="119"/>
                    <a:pt x="48" y="120"/>
                    <a:pt x="49" y="122"/>
                  </a:cubicBezTo>
                  <a:cubicBezTo>
                    <a:pt x="50" y="123"/>
                    <a:pt x="48" y="123"/>
                    <a:pt x="46" y="123"/>
                  </a:cubicBezTo>
                  <a:cubicBezTo>
                    <a:pt x="45" y="123"/>
                    <a:pt x="45" y="121"/>
                    <a:pt x="42" y="121"/>
                  </a:cubicBezTo>
                  <a:cubicBezTo>
                    <a:pt x="40" y="120"/>
                    <a:pt x="41" y="120"/>
                    <a:pt x="40" y="119"/>
                  </a:cubicBezTo>
                  <a:cubicBezTo>
                    <a:pt x="39" y="119"/>
                    <a:pt x="39" y="118"/>
                    <a:pt x="37" y="118"/>
                  </a:cubicBezTo>
                  <a:cubicBezTo>
                    <a:pt x="36" y="118"/>
                    <a:pt x="35" y="119"/>
                    <a:pt x="34" y="120"/>
                  </a:cubicBezTo>
                  <a:cubicBezTo>
                    <a:pt x="33" y="121"/>
                    <a:pt x="33" y="122"/>
                    <a:pt x="32" y="123"/>
                  </a:cubicBezTo>
                  <a:cubicBezTo>
                    <a:pt x="31" y="124"/>
                    <a:pt x="30" y="124"/>
                    <a:pt x="29" y="123"/>
                  </a:cubicBezTo>
                  <a:cubicBezTo>
                    <a:pt x="28" y="122"/>
                    <a:pt x="28" y="122"/>
                    <a:pt x="26" y="123"/>
                  </a:cubicBezTo>
                  <a:cubicBezTo>
                    <a:pt x="25" y="123"/>
                    <a:pt x="23" y="126"/>
                    <a:pt x="21" y="128"/>
                  </a:cubicBezTo>
                  <a:cubicBezTo>
                    <a:pt x="20" y="130"/>
                    <a:pt x="19" y="129"/>
                    <a:pt x="17" y="130"/>
                  </a:cubicBezTo>
                  <a:cubicBezTo>
                    <a:pt x="16" y="131"/>
                    <a:pt x="15" y="131"/>
                    <a:pt x="13" y="131"/>
                  </a:cubicBezTo>
                  <a:cubicBezTo>
                    <a:pt x="10" y="131"/>
                    <a:pt x="10" y="130"/>
                    <a:pt x="10" y="129"/>
                  </a:cubicBezTo>
                  <a:cubicBezTo>
                    <a:pt x="9" y="128"/>
                    <a:pt x="10" y="127"/>
                    <a:pt x="11" y="126"/>
                  </a:cubicBezTo>
                  <a:cubicBezTo>
                    <a:pt x="12" y="125"/>
                    <a:pt x="11" y="124"/>
                    <a:pt x="11" y="123"/>
                  </a:cubicBezTo>
                  <a:cubicBezTo>
                    <a:pt x="11" y="122"/>
                    <a:pt x="9" y="121"/>
                    <a:pt x="8" y="121"/>
                  </a:cubicBezTo>
                  <a:cubicBezTo>
                    <a:pt x="7" y="121"/>
                    <a:pt x="7" y="121"/>
                    <a:pt x="6" y="121"/>
                  </a:cubicBezTo>
                  <a:cubicBezTo>
                    <a:pt x="3" y="121"/>
                    <a:pt x="0" y="122"/>
                    <a:pt x="1" y="126"/>
                  </a:cubicBezTo>
                  <a:cubicBezTo>
                    <a:pt x="1" y="128"/>
                    <a:pt x="3" y="129"/>
                    <a:pt x="4" y="131"/>
                  </a:cubicBezTo>
                  <a:cubicBezTo>
                    <a:pt x="4" y="133"/>
                    <a:pt x="3" y="135"/>
                    <a:pt x="3" y="137"/>
                  </a:cubicBezTo>
                  <a:cubicBezTo>
                    <a:pt x="4" y="139"/>
                    <a:pt x="6" y="140"/>
                    <a:pt x="8" y="142"/>
                  </a:cubicBezTo>
                  <a:cubicBezTo>
                    <a:pt x="9" y="144"/>
                    <a:pt x="9" y="145"/>
                    <a:pt x="10" y="147"/>
                  </a:cubicBezTo>
                  <a:cubicBezTo>
                    <a:pt x="13" y="150"/>
                    <a:pt x="16" y="151"/>
                    <a:pt x="20" y="152"/>
                  </a:cubicBezTo>
                  <a:cubicBezTo>
                    <a:pt x="24" y="152"/>
                    <a:pt x="27" y="152"/>
                    <a:pt x="31" y="153"/>
                  </a:cubicBezTo>
                  <a:cubicBezTo>
                    <a:pt x="32" y="153"/>
                    <a:pt x="34" y="154"/>
                    <a:pt x="36" y="155"/>
                  </a:cubicBezTo>
                  <a:cubicBezTo>
                    <a:pt x="38" y="155"/>
                    <a:pt x="40" y="154"/>
                    <a:pt x="41" y="154"/>
                  </a:cubicBezTo>
                  <a:cubicBezTo>
                    <a:pt x="42" y="154"/>
                    <a:pt x="42" y="154"/>
                    <a:pt x="42" y="155"/>
                  </a:cubicBezTo>
                  <a:cubicBezTo>
                    <a:pt x="43" y="153"/>
                    <a:pt x="44" y="150"/>
                    <a:pt x="45" y="149"/>
                  </a:cubicBezTo>
                  <a:cubicBezTo>
                    <a:pt x="47" y="148"/>
                    <a:pt x="48" y="148"/>
                    <a:pt x="49" y="147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79C9EE03-8D7D-79BE-FDF5-AF1028AD4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313" y="8191501"/>
              <a:ext cx="341313" cy="550863"/>
            </a:xfrm>
            <a:custGeom>
              <a:avLst/>
              <a:gdLst>
                <a:gd name="T0" fmla="*/ 46 w 91"/>
                <a:gd name="T1" fmla="*/ 135 h 147"/>
                <a:gd name="T2" fmla="*/ 48 w 91"/>
                <a:gd name="T3" fmla="*/ 131 h 147"/>
                <a:gd name="T4" fmla="*/ 54 w 91"/>
                <a:gd name="T5" fmla="*/ 131 h 147"/>
                <a:gd name="T6" fmla="*/ 65 w 91"/>
                <a:gd name="T7" fmla="*/ 135 h 147"/>
                <a:gd name="T8" fmla="*/ 75 w 91"/>
                <a:gd name="T9" fmla="*/ 129 h 147"/>
                <a:gd name="T10" fmla="*/ 82 w 91"/>
                <a:gd name="T11" fmla="*/ 119 h 147"/>
                <a:gd name="T12" fmla="*/ 85 w 91"/>
                <a:gd name="T13" fmla="*/ 109 h 147"/>
                <a:gd name="T14" fmla="*/ 89 w 91"/>
                <a:gd name="T15" fmla="*/ 99 h 147"/>
                <a:gd name="T16" fmla="*/ 89 w 91"/>
                <a:gd name="T17" fmla="*/ 93 h 147"/>
                <a:gd name="T18" fmla="*/ 90 w 91"/>
                <a:gd name="T19" fmla="*/ 86 h 147"/>
                <a:gd name="T20" fmla="*/ 83 w 91"/>
                <a:gd name="T21" fmla="*/ 81 h 147"/>
                <a:gd name="T22" fmla="*/ 84 w 91"/>
                <a:gd name="T23" fmla="*/ 78 h 147"/>
                <a:gd name="T24" fmla="*/ 82 w 91"/>
                <a:gd name="T25" fmla="*/ 75 h 147"/>
                <a:gd name="T26" fmla="*/ 81 w 91"/>
                <a:gd name="T27" fmla="*/ 70 h 147"/>
                <a:gd name="T28" fmla="*/ 84 w 91"/>
                <a:gd name="T29" fmla="*/ 66 h 147"/>
                <a:gd name="T30" fmla="*/ 86 w 91"/>
                <a:gd name="T31" fmla="*/ 60 h 147"/>
                <a:gd name="T32" fmla="*/ 85 w 91"/>
                <a:gd name="T33" fmla="*/ 61 h 147"/>
                <a:gd name="T34" fmla="*/ 84 w 91"/>
                <a:gd name="T35" fmla="*/ 56 h 147"/>
                <a:gd name="T36" fmla="*/ 88 w 91"/>
                <a:gd name="T37" fmla="*/ 53 h 147"/>
                <a:gd name="T38" fmla="*/ 87 w 91"/>
                <a:gd name="T39" fmla="*/ 49 h 147"/>
                <a:gd name="T40" fmla="*/ 86 w 91"/>
                <a:gd name="T41" fmla="*/ 44 h 147"/>
                <a:gd name="T42" fmla="*/ 87 w 91"/>
                <a:gd name="T43" fmla="*/ 40 h 147"/>
                <a:gd name="T44" fmla="*/ 83 w 91"/>
                <a:gd name="T45" fmla="*/ 37 h 147"/>
                <a:gd name="T46" fmla="*/ 84 w 91"/>
                <a:gd name="T47" fmla="*/ 29 h 147"/>
                <a:gd name="T48" fmla="*/ 80 w 91"/>
                <a:gd name="T49" fmla="*/ 26 h 147"/>
                <a:gd name="T50" fmla="*/ 75 w 91"/>
                <a:gd name="T51" fmla="*/ 25 h 147"/>
                <a:gd name="T52" fmla="*/ 73 w 91"/>
                <a:gd name="T53" fmla="*/ 16 h 147"/>
                <a:gd name="T54" fmla="*/ 68 w 91"/>
                <a:gd name="T55" fmla="*/ 9 h 147"/>
                <a:gd name="T56" fmla="*/ 69 w 91"/>
                <a:gd name="T57" fmla="*/ 5 h 147"/>
                <a:gd name="T58" fmla="*/ 62 w 91"/>
                <a:gd name="T59" fmla="*/ 3 h 147"/>
                <a:gd name="T60" fmla="*/ 52 w 91"/>
                <a:gd name="T61" fmla="*/ 2 h 147"/>
                <a:gd name="T62" fmla="*/ 53 w 91"/>
                <a:gd name="T63" fmla="*/ 20 h 147"/>
                <a:gd name="T64" fmla="*/ 47 w 91"/>
                <a:gd name="T65" fmla="*/ 21 h 147"/>
                <a:gd name="T66" fmla="*/ 44 w 91"/>
                <a:gd name="T67" fmla="*/ 25 h 147"/>
                <a:gd name="T68" fmla="*/ 36 w 91"/>
                <a:gd name="T69" fmla="*/ 29 h 147"/>
                <a:gd name="T70" fmla="*/ 29 w 91"/>
                <a:gd name="T71" fmla="*/ 33 h 147"/>
                <a:gd name="T72" fmla="*/ 24 w 91"/>
                <a:gd name="T73" fmla="*/ 31 h 147"/>
                <a:gd name="T74" fmla="*/ 21 w 91"/>
                <a:gd name="T75" fmla="*/ 36 h 147"/>
                <a:gd name="T76" fmla="*/ 18 w 91"/>
                <a:gd name="T77" fmla="*/ 45 h 147"/>
                <a:gd name="T78" fmla="*/ 15 w 91"/>
                <a:gd name="T79" fmla="*/ 49 h 147"/>
                <a:gd name="T80" fmla="*/ 10 w 91"/>
                <a:gd name="T81" fmla="*/ 47 h 147"/>
                <a:gd name="T82" fmla="*/ 7 w 91"/>
                <a:gd name="T83" fmla="*/ 50 h 147"/>
                <a:gd name="T84" fmla="*/ 3 w 91"/>
                <a:gd name="T85" fmla="*/ 52 h 147"/>
                <a:gd name="T86" fmla="*/ 0 w 91"/>
                <a:gd name="T87" fmla="*/ 58 h 147"/>
                <a:gd name="T88" fmla="*/ 2 w 91"/>
                <a:gd name="T89" fmla="*/ 61 h 147"/>
                <a:gd name="T90" fmla="*/ 7 w 91"/>
                <a:gd name="T91" fmla="*/ 65 h 147"/>
                <a:gd name="T92" fmla="*/ 9 w 91"/>
                <a:gd name="T93" fmla="*/ 75 h 147"/>
                <a:gd name="T94" fmla="*/ 11 w 91"/>
                <a:gd name="T95" fmla="*/ 95 h 147"/>
                <a:gd name="T96" fmla="*/ 11 w 91"/>
                <a:gd name="T97" fmla="*/ 100 h 147"/>
                <a:gd name="T98" fmla="*/ 8 w 91"/>
                <a:gd name="T99" fmla="*/ 105 h 147"/>
                <a:gd name="T100" fmla="*/ 10 w 91"/>
                <a:gd name="T101" fmla="*/ 115 h 147"/>
                <a:gd name="T102" fmla="*/ 14 w 91"/>
                <a:gd name="T103" fmla="*/ 123 h 147"/>
                <a:gd name="T104" fmla="*/ 14 w 91"/>
                <a:gd name="T105" fmla="*/ 129 h 147"/>
                <a:gd name="T106" fmla="*/ 17 w 91"/>
                <a:gd name="T107" fmla="*/ 134 h 147"/>
                <a:gd name="T108" fmla="*/ 23 w 91"/>
                <a:gd name="T109" fmla="*/ 132 h 147"/>
                <a:gd name="T110" fmla="*/ 23 w 91"/>
                <a:gd name="T111" fmla="*/ 135 h 147"/>
                <a:gd name="T112" fmla="*/ 26 w 91"/>
                <a:gd name="T113" fmla="*/ 137 h 147"/>
                <a:gd name="T114" fmla="*/ 28 w 91"/>
                <a:gd name="T115" fmla="*/ 140 h 147"/>
                <a:gd name="T116" fmla="*/ 32 w 91"/>
                <a:gd name="T117" fmla="*/ 141 h 147"/>
                <a:gd name="T118" fmla="*/ 35 w 91"/>
                <a:gd name="T119" fmla="*/ 147 h 147"/>
                <a:gd name="T120" fmla="*/ 41 w 91"/>
                <a:gd name="T121" fmla="*/ 144 h 147"/>
                <a:gd name="T122" fmla="*/ 46 w 91"/>
                <a:gd name="T123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" h="147">
                  <a:moveTo>
                    <a:pt x="46" y="135"/>
                  </a:moveTo>
                  <a:cubicBezTo>
                    <a:pt x="46" y="132"/>
                    <a:pt x="46" y="132"/>
                    <a:pt x="48" y="131"/>
                  </a:cubicBezTo>
                  <a:cubicBezTo>
                    <a:pt x="49" y="131"/>
                    <a:pt x="52" y="131"/>
                    <a:pt x="54" y="131"/>
                  </a:cubicBezTo>
                  <a:cubicBezTo>
                    <a:pt x="58" y="132"/>
                    <a:pt x="61" y="135"/>
                    <a:pt x="65" y="135"/>
                  </a:cubicBezTo>
                  <a:cubicBezTo>
                    <a:pt x="70" y="135"/>
                    <a:pt x="72" y="133"/>
                    <a:pt x="75" y="129"/>
                  </a:cubicBezTo>
                  <a:cubicBezTo>
                    <a:pt x="79" y="126"/>
                    <a:pt x="79" y="123"/>
                    <a:pt x="82" y="119"/>
                  </a:cubicBezTo>
                  <a:cubicBezTo>
                    <a:pt x="85" y="116"/>
                    <a:pt x="85" y="113"/>
                    <a:pt x="85" y="109"/>
                  </a:cubicBezTo>
                  <a:cubicBezTo>
                    <a:pt x="86" y="105"/>
                    <a:pt x="88" y="103"/>
                    <a:pt x="89" y="99"/>
                  </a:cubicBezTo>
                  <a:cubicBezTo>
                    <a:pt x="90" y="97"/>
                    <a:pt x="89" y="95"/>
                    <a:pt x="89" y="93"/>
                  </a:cubicBezTo>
                  <a:cubicBezTo>
                    <a:pt x="89" y="90"/>
                    <a:pt x="91" y="87"/>
                    <a:pt x="90" y="86"/>
                  </a:cubicBezTo>
                  <a:cubicBezTo>
                    <a:pt x="89" y="83"/>
                    <a:pt x="83" y="84"/>
                    <a:pt x="83" y="81"/>
                  </a:cubicBezTo>
                  <a:cubicBezTo>
                    <a:pt x="83" y="80"/>
                    <a:pt x="84" y="79"/>
                    <a:pt x="84" y="78"/>
                  </a:cubicBezTo>
                  <a:cubicBezTo>
                    <a:pt x="83" y="77"/>
                    <a:pt x="83" y="77"/>
                    <a:pt x="82" y="75"/>
                  </a:cubicBezTo>
                  <a:cubicBezTo>
                    <a:pt x="82" y="74"/>
                    <a:pt x="81" y="71"/>
                    <a:pt x="81" y="70"/>
                  </a:cubicBezTo>
                  <a:cubicBezTo>
                    <a:pt x="82" y="69"/>
                    <a:pt x="84" y="68"/>
                    <a:pt x="84" y="66"/>
                  </a:cubicBezTo>
                  <a:cubicBezTo>
                    <a:pt x="85" y="65"/>
                    <a:pt x="86" y="62"/>
                    <a:pt x="86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5" y="59"/>
                    <a:pt x="84" y="57"/>
                    <a:pt x="84" y="56"/>
                  </a:cubicBezTo>
                  <a:cubicBezTo>
                    <a:pt x="85" y="54"/>
                    <a:pt x="87" y="55"/>
                    <a:pt x="88" y="53"/>
                  </a:cubicBezTo>
                  <a:cubicBezTo>
                    <a:pt x="91" y="51"/>
                    <a:pt x="88" y="51"/>
                    <a:pt x="87" y="49"/>
                  </a:cubicBezTo>
                  <a:cubicBezTo>
                    <a:pt x="87" y="47"/>
                    <a:pt x="87" y="46"/>
                    <a:pt x="86" y="44"/>
                  </a:cubicBezTo>
                  <a:cubicBezTo>
                    <a:pt x="87" y="44"/>
                    <a:pt x="87" y="41"/>
                    <a:pt x="87" y="40"/>
                  </a:cubicBezTo>
                  <a:cubicBezTo>
                    <a:pt x="86" y="38"/>
                    <a:pt x="84" y="38"/>
                    <a:pt x="83" y="37"/>
                  </a:cubicBezTo>
                  <a:cubicBezTo>
                    <a:pt x="82" y="35"/>
                    <a:pt x="84" y="31"/>
                    <a:pt x="84" y="29"/>
                  </a:cubicBezTo>
                  <a:cubicBezTo>
                    <a:pt x="82" y="30"/>
                    <a:pt x="82" y="27"/>
                    <a:pt x="80" y="26"/>
                  </a:cubicBezTo>
                  <a:cubicBezTo>
                    <a:pt x="79" y="25"/>
                    <a:pt x="77" y="26"/>
                    <a:pt x="75" y="25"/>
                  </a:cubicBezTo>
                  <a:cubicBezTo>
                    <a:pt x="73" y="24"/>
                    <a:pt x="75" y="19"/>
                    <a:pt x="73" y="16"/>
                  </a:cubicBezTo>
                  <a:cubicBezTo>
                    <a:pt x="71" y="13"/>
                    <a:pt x="67" y="14"/>
                    <a:pt x="68" y="9"/>
                  </a:cubicBezTo>
                  <a:cubicBezTo>
                    <a:pt x="68" y="8"/>
                    <a:pt x="68" y="6"/>
                    <a:pt x="69" y="5"/>
                  </a:cubicBezTo>
                  <a:cubicBezTo>
                    <a:pt x="66" y="5"/>
                    <a:pt x="64" y="5"/>
                    <a:pt x="62" y="3"/>
                  </a:cubicBezTo>
                  <a:cubicBezTo>
                    <a:pt x="59" y="2"/>
                    <a:pt x="56" y="0"/>
                    <a:pt x="52" y="2"/>
                  </a:cubicBezTo>
                  <a:cubicBezTo>
                    <a:pt x="43" y="5"/>
                    <a:pt x="60" y="15"/>
                    <a:pt x="53" y="20"/>
                  </a:cubicBezTo>
                  <a:cubicBezTo>
                    <a:pt x="51" y="21"/>
                    <a:pt x="49" y="20"/>
                    <a:pt x="47" y="21"/>
                  </a:cubicBezTo>
                  <a:cubicBezTo>
                    <a:pt x="45" y="22"/>
                    <a:pt x="45" y="23"/>
                    <a:pt x="44" y="25"/>
                  </a:cubicBezTo>
                  <a:cubicBezTo>
                    <a:pt x="42" y="30"/>
                    <a:pt x="40" y="26"/>
                    <a:pt x="36" y="29"/>
                  </a:cubicBezTo>
                  <a:cubicBezTo>
                    <a:pt x="33" y="30"/>
                    <a:pt x="34" y="36"/>
                    <a:pt x="29" y="33"/>
                  </a:cubicBezTo>
                  <a:cubicBezTo>
                    <a:pt x="27" y="32"/>
                    <a:pt x="27" y="30"/>
                    <a:pt x="24" y="31"/>
                  </a:cubicBezTo>
                  <a:cubicBezTo>
                    <a:pt x="22" y="32"/>
                    <a:pt x="22" y="34"/>
                    <a:pt x="21" y="36"/>
                  </a:cubicBezTo>
                  <a:cubicBezTo>
                    <a:pt x="20" y="39"/>
                    <a:pt x="20" y="42"/>
                    <a:pt x="18" y="45"/>
                  </a:cubicBezTo>
                  <a:cubicBezTo>
                    <a:pt x="18" y="46"/>
                    <a:pt x="17" y="49"/>
                    <a:pt x="15" y="49"/>
                  </a:cubicBezTo>
                  <a:cubicBezTo>
                    <a:pt x="14" y="49"/>
                    <a:pt x="12" y="47"/>
                    <a:pt x="10" y="47"/>
                  </a:cubicBezTo>
                  <a:cubicBezTo>
                    <a:pt x="7" y="47"/>
                    <a:pt x="9" y="48"/>
                    <a:pt x="7" y="50"/>
                  </a:cubicBezTo>
                  <a:cubicBezTo>
                    <a:pt x="6" y="51"/>
                    <a:pt x="5" y="51"/>
                    <a:pt x="3" y="52"/>
                  </a:cubicBezTo>
                  <a:cubicBezTo>
                    <a:pt x="2" y="53"/>
                    <a:pt x="1" y="56"/>
                    <a:pt x="0" y="58"/>
                  </a:cubicBezTo>
                  <a:cubicBezTo>
                    <a:pt x="2" y="58"/>
                    <a:pt x="1" y="59"/>
                    <a:pt x="2" y="61"/>
                  </a:cubicBezTo>
                  <a:cubicBezTo>
                    <a:pt x="4" y="63"/>
                    <a:pt x="5" y="64"/>
                    <a:pt x="7" y="65"/>
                  </a:cubicBezTo>
                  <a:cubicBezTo>
                    <a:pt x="12" y="69"/>
                    <a:pt x="11" y="70"/>
                    <a:pt x="9" y="75"/>
                  </a:cubicBezTo>
                  <a:cubicBezTo>
                    <a:pt x="7" y="81"/>
                    <a:pt x="10" y="89"/>
                    <a:pt x="11" y="95"/>
                  </a:cubicBezTo>
                  <a:cubicBezTo>
                    <a:pt x="11" y="97"/>
                    <a:pt x="11" y="98"/>
                    <a:pt x="11" y="100"/>
                  </a:cubicBezTo>
                  <a:cubicBezTo>
                    <a:pt x="10" y="102"/>
                    <a:pt x="9" y="103"/>
                    <a:pt x="8" y="105"/>
                  </a:cubicBezTo>
                  <a:cubicBezTo>
                    <a:pt x="8" y="107"/>
                    <a:pt x="7" y="116"/>
                    <a:pt x="10" y="115"/>
                  </a:cubicBezTo>
                  <a:cubicBezTo>
                    <a:pt x="10" y="119"/>
                    <a:pt x="13" y="119"/>
                    <a:pt x="14" y="123"/>
                  </a:cubicBezTo>
                  <a:cubicBezTo>
                    <a:pt x="15" y="125"/>
                    <a:pt x="14" y="127"/>
                    <a:pt x="14" y="129"/>
                  </a:cubicBezTo>
                  <a:cubicBezTo>
                    <a:pt x="14" y="131"/>
                    <a:pt x="14" y="134"/>
                    <a:pt x="17" y="134"/>
                  </a:cubicBezTo>
                  <a:cubicBezTo>
                    <a:pt x="20" y="134"/>
                    <a:pt x="21" y="132"/>
                    <a:pt x="23" y="132"/>
                  </a:cubicBezTo>
                  <a:cubicBezTo>
                    <a:pt x="23" y="133"/>
                    <a:pt x="23" y="135"/>
                    <a:pt x="23" y="135"/>
                  </a:cubicBezTo>
                  <a:cubicBezTo>
                    <a:pt x="24" y="137"/>
                    <a:pt x="25" y="136"/>
                    <a:pt x="26" y="137"/>
                  </a:cubicBezTo>
                  <a:cubicBezTo>
                    <a:pt x="27" y="138"/>
                    <a:pt x="28" y="140"/>
                    <a:pt x="28" y="140"/>
                  </a:cubicBezTo>
                  <a:cubicBezTo>
                    <a:pt x="29" y="141"/>
                    <a:pt x="31" y="140"/>
                    <a:pt x="32" y="141"/>
                  </a:cubicBezTo>
                  <a:cubicBezTo>
                    <a:pt x="33" y="142"/>
                    <a:pt x="34" y="145"/>
                    <a:pt x="35" y="147"/>
                  </a:cubicBezTo>
                  <a:cubicBezTo>
                    <a:pt x="37" y="146"/>
                    <a:pt x="39" y="145"/>
                    <a:pt x="41" y="144"/>
                  </a:cubicBezTo>
                  <a:cubicBezTo>
                    <a:pt x="44" y="142"/>
                    <a:pt x="46" y="139"/>
                    <a:pt x="46" y="135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3B1E1E3-D0F6-2C37-0B09-5B7632AD8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413" y="8464551"/>
              <a:ext cx="539750" cy="915988"/>
            </a:xfrm>
            <a:custGeom>
              <a:avLst/>
              <a:gdLst>
                <a:gd name="T0" fmla="*/ 140 w 144"/>
                <a:gd name="T1" fmla="*/ 121 h 244"/>
                <a:gd name="T2" fmla="*/ 130 w 144"/>
                <a:gd name="T3" fmla="*/ 119 h 244"/>
                <a:gd name="T4" fmla="*/ 109 w 144"/>
                <a:gd name="T5" fmla="*/ 111 h 244"/>
                <a:gd name="T6" fmla="*/ 97 w 144"/>
                <a:gd name="T7" fmla="*/ 104 h 244"/>
                <a:gd name="T8" fmla="*/ 92 w 144"/>
                <a:gd name="T9" fmla="*/ 92 h 244"/>
                <a:gd name="T10" fmla="*/ 93 w 144"/>
                <a:gd name="T11" fmla="*/ 76 h 244"/>
                <a:gd name="T12" fmla="*/ 106 w 144"/>
                <a:gd name="T13" fmla="*/ 54 h 244"/>
                <a:gd name="T14" fmla="*/ 117 w 144"/>
                <a:gd name="T15" fmla="*/ 36 h 244"/>
                <a:gd name="T16" fmla="*/ 119 w 144"/>
                <a:gd name="T17" fmla="*/ 30 h 244"/>
                <a:gd name="T18" fmla="*/ 113 w 144"/>
                <a:gd name="T19" fmla="*/ 21 h 244"/>
                <a:gd name="T20" fmla="*/ 105 w 144"/>
                <a:gd name="T21" fmla="*/ 17 h 244"/>
                <a:gd name="T22" fmla="*/ 97 w 144"/>
                <a:gd name="T23" fmla="*/ 13 h 244"/>
                <a:gd name="T24" fmla="*/ 88 w 144"/>
                <a:gd name="T25" fmla="*/ 1 h 244"/>
                <a:gd name="T26" fmla="*/ 74 w 144"/>
                <a:gd name="T27" fmla="*/ 5 h 244"/>
                <a:gd name="T28" fmla="*/ 80 w 144"/>
                <a:gd name="T29" fmla="*/ 13 h 244"/>
                <a:gd name="T30" fmla="*/ 79 w 144"/>
                <a:gd name="T31" fmla="*/ 26 h 244"/>
                <a:gd name="T32" fmla="*/ 72 w 144"/>
                <a:gd name="T33" fmla="*/ 46 h 244"/>
                <a:gd name="T34" fmla="*/ 55 w 144"/>
                <a:gd name="T35" fmla="*/ 62 h 244"/>
                <a:gd name="T36" fmla="*/ 38 w 144"/>
                <a:gd name="T37" fmla="*/ 58 h 244"/>
                <a:gd name="T38" fmla="*/ 31 w 144"/>
                <a:gd name="T39" fmla="*/ 71 h 244"/>
                <a:gd name="T40" fmla="*/ 25 w 144"/>
                <a:gd name="T41" fmla="*/ 75 h 244"/>
                <a:gd name="T42" fmla="*/ 28 w 144"/>
                <a:gd name="T43" fmla="*/ 83 h 244"/>
                <a:gd name="T44" fmla="*/ 28 w 144"/>
                <a:gd name="T45" fmla="*/ 107 h 244"/>
                <a:gd name="T46" fmla="*/ 43 w 144"/>
                <a:gd name="T47" fmla="*/ 115 h 244"/>
                <a:gd name="T48" fmla="*/ 50 w 144"/>
                <a:gd name="T49" fmla="*/ 116 h 244"/>
                <a:gd name="T50" fmla="*/ 36 w 144"/>
                <a:gd name="T51" fmla="*/ 131 h 244"/>
                <a:gd name="T52" fmla="*/ 33 w 144"/>
                <a:gd name="T53" fmla="*/ 146 h 244"/>
                <a:gd name="T54" fmla="*/ 36 w 144"/>
                <a:gd name="T55" fmla="*/ 150 h 244"/>
                <a:gd name="T56" fmla="*/ 36 w 144"/>
                <a:gd name="T57" fmla="*/ 161 h 244"/>
                <a:gd name="T58" fmla="*/ 33 w 144"/>
                <a:gd name="T59" fmla="*/ 184 h 244"/>
                <a:gd name="T60" fmla="*/ 24 w 144"/>
                <a:gd name="T61" fmla="*/ 196 h 244"/>
                <a:gd name="T62" fmla="*/ 12 w 144"/>
                <a:gd name="T63" fmla="*/ 209 h 244"/>
                <a:gd name="T64" fmla="*/ 1 w 144"/>
                <a:gd name="T65" fmla="*/ 227 h 244"/>
                <a:gd name="T66" fmla="*/ 20 w 144"/>
                <a:gd name="T67" fmla="*/ 244 h 244"/>
                <a:gd name="T68" fmla="*/ 32 w 144"/>
                <a:gd name="T69" fmla="*/ 220 h 244"/>
                <a:gd name="T70" fmla="*/ 48 w 144"/>
                <a:gd name="T71" fmla="*/ 210 h 244"/>
                <a:gd name="T72" fmla="*/ 55 w 144"/>
                <a:gd name="T73" fmla="*/ 195 h 244"/>
                <a:gd name="T74" fmla="*/ 57 w 144"/>
                <a:gd name="T75" fmla="*/ 186 h 244"/>
                <a:gd name="T76" fmla="*/ 60 w 144"/>
                <a:gd name="T77" fmla="*/ 176 h 244"/>
                <a:gd name="T78" fmla="*/ 67 w 144"/>
                <a:gd name="T79" fmla="*/ 170 h 244"/>
                <a:gd name="T80" fmla="*/ 80 w 144"/>
                <a:gd name="T81" fmla="*/ 164 h 244"/>
                <a:gd name="T82" fmla="*/ 92 w 144"/>
                <a:gd name="T83" fmla="*/ 162 h 244"/>
                <a:gd name="T84" fmla="*/ 105 w 144"/>
                <a:gd name="T85" fmla="*/ 154 h 244"/>
                <a:gd name="T86" fmla="*/ 126 w 144"/>
                <a:gd name="T87" fmla="*/ 154 h 244"/>
                <a:gd name="T88" fmla="*/ 137 w 144"/>
                <a:gd name="T89" fmla="*/ 149 h 244"/>
                <a:gd name="T90" fmla="*/ 142 w 144"/>
                <a:gd name="T91" fmla="*/ 13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244">
                  <a:moveTo>
                    <a:pt x="140" y="127"/>
                  </a:moveTo>
                  <a:cubicBezTo>
                    <a:pt x="138" y="125"/>
                    <a:pt x="139" y="124"/>
                    <a:pt x="140" y="121"/>
                  </a:cubicBezTo>
                  <a:cubicBezTo>
                    <a:pt x="141" y="119"/>
                    <a:pt x="142" y="118"/>
                    <a:pt x="141" y="116"/>
                  </a:cubicBezTo>
                  <a:cubicBezTo>
                    <a:pt x="139" y="114"/>
                    <a:pt x="134" y="118"/>
                    <a:pt x="130" y="119"/>
                  </a:cubicBezTo>
                  <a:cubicBezTo>
                    <a:pt x="127" y="120"/>
                    <a:pt x="123" y="119"/>
                    <a:pt x="120" y="117"/>
                  </a:cubicBezTo>
                  <a:cubicBezTo>
                    <a:pt x="117" y="114"/>
                    <a:pt x="110" y="112"/>
                    <a:pt x="109" y="111"/>
                  </a:cubicBezTo>
                  <a:cubicBezTo>
                    <a:pt x="107" y="109"/>
                    <a:pt x="106" y="107"/>
                    <a:pt x="104" y="105"/>
                  </a:cubicBezTo>
                  <a:cubicBezTo>
                    <a:pt x="102" y="103"/>
                    <a:pt x="101" y="104"/>
                    <a:pt x="97" y="104"/>
                  </a:cubicBezTo>
                  <a:cubicBezTo>
                    <a:pt x="94" y="103"/>
                    <a:pt x="92" y="102"/>
                    <a:pt x="93" y="100"/>
                  </a:cubicBezTo>
                  <a:cubicBezTo>
                    <a:pt x="94" y="97"/>
                    <a:pt x="95" y="93"/>
                    <a:pt x="92" y="92"/>
                  </a:cubicBezTo>
                  <a:cubicBezTo>
                    <a:pt x="88" y="91"/>
                    <a:pt x="89" y="89"/>
                    <a:pt x="90" y="86"/>
                  </a:cubicBezTo>
                  <a:cubicBezTo>
                    <a:pt x="91" y="83"/>
                    <a:pt x="91" y="80"/>
                    <a:pt x="93" y="76"/>
                  </a:cubicBezTo>
                  <a:cubicBezTo>
                    <a:pt x="94" y="72"/>
                    <a:pt x="99" y="67"/>
                    <a:pt x="103" y="63"/>
                  </a:cubicBezTo>
                  <a:cubicBezTo>
                    <a:pt x="104" y="60"/>
                    <a:pt x="105" y="58"/>
                    <a:pt x="106" y="54"/>
                  </a:cubicBezTo>
                  <a:cubicBezTo>
                    <a:pt x="106" y="50"/>
                    <a:pt x="106" y="46"/>
                    <a:pt x="107" y="43"/>
                  </a:cubicBezTo>
                  <a:cubicBezTo>
                    <a:pt x="108" y="40"/>
                    <a:pt x="114" y="37"/>
                    <a:pt x="117" y="36"/>
                  </a:cubicBezTo>
                  <a:cubicBezTo>
                    <a:pt x="119" y="35"/>
                    <a:pt x="119" y="35"/>
                    <a:pt x="120" y="35"/>
                  </a:cubicBezTo>
                  <a:cubicBezTo>
                    <a:pt x="120" y="33"/>
                    <a:pt x="119" y="31"/>
                    <a:pt x="119" y="30"/>
                  </a:cubicBezTo>
                  <a:cubicBezTo>
                    <a:pt x="118" y="28"/>
                    <a:pt x="118" y="26"/>
                    <a:pt x="117" y="24"/>
                  </a:cubicBezTo>
                  <a:cubicBezTo>
                    <a:pt x="116" y="22"/>
                    <a:pt x="115" y="23"/>
                    <a:pt x="113" y="21"/>
                  </a:cubicBezTo>
                  <a:cubicBezTo>
                    <a:pt x="111" y="20"/>
                    <a:pt x="111" y="18"/>
                    <a:pt x="109" y="17"/>
                  </a:cubicBezTo>
                  <a:cubicBezTo>
                    <a:pt x="108" y="17"/>
                    <a:pt x="106" y="18"/>
                    <a:pt x="105" y="17"/>
                  </a:cubicBezTo>
                  <a:cubicBezTo>
                    <a:pt x="104" y="17"/>
                    <a:pt x="104" y="16"/>
                    <a:pt x="103" y="15"/>
                  </a:cubicBezTo>
                  <a:cubicBezTo>
                    <a:pt x="101" y="15"/>
                    <a:pt x="99" y="14"/>
                    <a:pt x="97" y="13"/>
                  </a:cubicBezTo>
                  <a:cubicBezTo>
                    <a:pt x="96" y="12"/>
                    <a:pt x="96" y="9"/>
                    <a:pt x="95" y="8"/>
                  </a:cubicBezTo>
                  <a:cubicBezTo>
                    <a:pt x="94" y="4"/>
                    <a:pt x="92" y="0"/>
                    <a:pt x="88" y="1"/>
                  </a:cubicBezTo>
                  <a:cubicBezTo>
                    <a:pt x="83" y="2"/>
                    <a:pt x="81" y="6"/>
                    <a:pt x="76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6"/>
                    <a:pt x="73" y="7"/>
                    <a:pt x="73" y="8"/>
                  </a:cubicBezTo>
                  <a:cubicBezTo>
                    <a:pt x="73" y="11"/>
                    <a:pt x="79" y="10"/>
                    <a:pt x="80" y="13"/>
                  </a:cubicBezTo>
                  <a:cubicBezTo>
                    <a:pt x="81" y="14"/>
                    <a:pt x="79" y="17"/>
                    <a:pt x="79" y="20"/>
                  </a:cubicBezTo>
                  <a:cubicBezTo>
                    <a:pt x="79" y="22"/>
                    <a:pt x="80" y="24"/>
                    <a:pt x="79" y="26"/>
                  </a:cubicBezTo>
                  <a:cubicBezTo>
                    <a:pt x="78" y="30"/>
                    <a:pt x="76" y="32"/>
                    <a:pt x="75" y="36"/>
                  </a:cubicBezTo>
                  <a:cubicBezTo>
                    <a:pt x="75" y="40"/>
                    <a:pt x="75" y="43"/>
                    <a:pt x="72" y="46"/>
                  </a:cubicBezTo>
                  <a:cubicBezTo>
                    <a:pt x="69" y="50"/>
                    <a:pt x="69" y="53"/>
                    <a:pt x="65" y="56"/>
                  </a:cubicBezTo>
                  <a:cubicBezTo>
                    <a:pt x="62" y="60"/>
                    <a:pt x="60" y="62"/>
                    <a:pt x="55" y="62"/>
                  </a:cubicBezTo>
                  <a:cubicBezTo>
                    <a:pt x="51" y="62"/>
                    <a:pt x="48" y="59"/>
                    <a:pt x="44" y="58"/>
                  </a:cubicBezTo>
                  <a:cubicBezTo>
                    <a:pt x="42" y="58"/>
                    <a:pt x="39" y="58"/>
                    <a:pt x="38" y="58"/>
                  </a:cubicBezTo>
                  <a:cubicBezTo>
                    <a:pt x="36" y="59"/>
                    <a:pt x="36" y="59"/>
                    <a:pt x="36" y="62"/>
                  </a:cubicBezTo>
                  <a:cubicBezTo>
                    <a:pt x="36" y="66"/>
                    <a:pt x="34" y="69"/>
                    <a:pt x="31" y="71"/>
                  </a:cubicBezTo>
                  <a:cubicBezTo>
                    <a:pt x="29" y="72"/>
                    <a:pt x="27" y="73"/>
                    <a:pt x="25" y="74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6" y="78"/>
                    <a:pt x="27" y="80"/>
                    <a:pt x="27" y="83"/>
                  </a:cubicBezTo>
                  <a:cubicBezTo>
                    <a:pt x="27" y="83"/>
                    <a:pt x="28" y="83"/>
                    <a:pt x="28" y="83"/>
                  </a:cubicBezTo>
                  <a:cubicBezTo>
                    <a:pt x="28" y="87"/>
                    <a:pt x="32" y="89"/>
                    <a:pt x="31" y="94"/>
                  </a:cubicBezTo>
                  <a:cubicBezTo>
                    <a:pt x="30" y="98"/>
                    <a:pt x="26" y="103"/>
                    <a:pt x="28" y="107"/>
                  </a:cubicBezTo>
                  <a:cubicBezTo>
                    <a:pt x="29" y="111"/>
                    <a:pt x="33" y="112"/>
                    <a:pt x="37" y="112"/>
                  </a:cubicBezTo>
                  <a:cubicBezTo>
                    <a:pt x="40" y="113"/>
                    <a:pt x="41" y="113"/>
                    <a:pt x="43" y="115"/>
                  </a:cubicBezTo>
                  <a:cubicBezTo>
                    <a:pt x="45" y="116"/>
                    <a:pt x="44" y="116"/>
                    <a:pt x="46" y="116"/>
                  </a:cubicBezTo>
                  <a:cubicBezTo>
                    <a:pt x="47" y="117"/>
                    <a:pt x="49" y="116"/>
                    <a:pt x="50" y="116"/>
                  </a:cubicBezTo>
                  <a:cubicBezTo>
                    <a:pt x="51" y="120"/>
                    <a:pt x="50" y="124"/>
                    <a:pt x="48" y="127"/>
                  </a:cubicBezTo>
                  <a:cubicBezTo>
                    <a:pt x="45" y="131"/>
                    <a:pt x="40" y="128"/>
                    <a:pt x="36" y="131"/>
                  </a:cubicBezTo>
                  <a:cubicBezTo>
                    <a:pt x="33" y="132"/>
                    <a:pt x="30" y="135"/>
                    <a:pt x="31" y="140"/>
                  </a:cubicBezTo>
                  <a:cubicBezTo>
                    <a:pt x="31" y="142"/>
                    <a:pt x="32" y="144"/>
                    <a:pt x="33" y="146"/>
                  </a:cubicBezTo>
                  <a:cubicBezTo>
                    <a:pt x="33" y="146"/>
                    <a:pt x="33" y="147"/>
                    <a:pt x="33" y="148"/>
                  </a:cubicBezTo>
                  <a:cubicBezTo>
                    <a:pt x="34" y="149"/>
                    <a:pt x="35" y="149"/>
                    <a:pt x="36" y="150"/>
                  </a:cubicBezTo>
                  <a:cubicBezTo>
                    <a:pt x="36" y="152"/>
                    <a:pt x="35" y="153"/>
                    <a:pt x="35" y="155"/>
                  </a:cubicBezTo>
                  <a:cubicBezTo>
                    <a:pt x="35" y="157"/>
                    <a:pt x="36" y="159"/>
                    <a:pt x="36" y="161"/>
                  </a:cubicBezTo>
                  <a:cubicBezTo>
                    <a:pt x="36" y="165"/>
                    <a:pt x="34" y="168"/>
                    <a:pt x="34" y="172"/>
                  </a:cubicBezTo>
                  <a:cubicBezTo>
                    <a:pt x="34" y="176"/>
                    <a:pt x="34" y="180"/>
                    <a:pt x="33" y="184"/>
                  </a:cubicBezTo>
                  <a:cubicBezTo>
                    <a:pt x="33" y="187"/>
                    <a:pt x="34" y="191"/>
                    <a:pt x="32" y="194"/>
                  </a:cubicBezTo>
                  <a:cubicBezTo>
                    <a:pt x="29" y="196"/>
                    <a:pt x="27" y="194"/>
                    <a:pt x="24" y="196"/>
                  </a:cubicBezTo>
                  <a:cubicBezTo>
                    <a:pt x="20" y="197"/>
                    <a:pt x="21" y="200"/>
                    <a:pt x="20" y="203"/>
                  </a:cubicBezTo>
                  <a:cubicBezTo>
                    <a:pt x="19" y="207"/>
                    <a:pt x="15" y="206"/>
                    <a:pt x="12" y="209"/>
                  </a:cubicBezTo>
                  <a:cubicBezTo>
                    <a:pt x="10" y="211"/>
                    <a:pt x="10" y="213"/>
                    <a:pt x="6" y="214"/>
                  </a:cubicBezTo>
                  <a:cubicBezTo>
                    <a:pt x="6" y="219"/>
                    <a:pt x="0" y="222"/>
                    <a:pt x="1" y="227"/>
                  </a:cubicBezTo>
                  <a:cubicBezTo>
                    <a:pt x="2" y="231"/>
                    <a:pt x="7" y="232"/>
                    <a:pt x="10" y="235"/>
                  </a:cubicBezTo>
                  <a:cubicBezTo>
                    <a:pt x="13" y="239"/>
                    <a:pt x="14" y="243"/>
                    <a:pt x="20" y="244"/>
                  </a:cubicBezTo>
                  <a:cubicBezTo>
                    <a:pt x="21" y="244"/>
                    <a:pt x="22" y="244"/>
                    <a:pt x="23" y="244"/>
                  </a:cubicBezTo>
                  <a:cubicBezTo>
                    <a:pt x="26" y="236"/>
                    <a:pt x="31" y="223"/>
                    <a:pt x="32" y="220"/>
                  </a:cubicBezTo>
                  <a:cubicBezTo>
                    <a:pt x="34" y="216"/>
                    <a:pt x="38" y="215"/>
                    <a:pt x="41" y="214"/>
                  </a:cubicBezTo>
                  <a:cubicBezTo>
                    <a:pt x="44" y="213"/>
                    <a:pt x="46" y="213"/>
                    <a:pt x="48" y="210"/>
                  </a:cubicBezTo>
                  <a:cubicBezTo>
                    <a:pt x="50" y="207"/>
                    <a:pt x="52" y="206"/>
                    <a:pt x="55" y="203"/>
                  </a:cubicBezTo>
                  <a:cubicBezTo>
                    <a:pt x="58" y="201"/>
                    <a:pt x="57" y="197"/>
                    <a:pt x="55" y="195"/>
                  </a:cubicBezTo>
                  <a:cubicBezTo>
                    <a:pt x="54" y="193"/>
                    <a:pt x="54" y="191"/>
                    <a:pt x="55" y="189"/>
                  </a:cubicBezTo>
                  <a:cubicBezTo>
                    <a:pt x="55" y="187"/>
                    <a:pt x="54" y="187"/>
                    <a:pt x="57" y="186"/>
                  </a:cubicBezTo>
                  <a:cubicBezTo>
                    <a:pt x="60" y="186"/>
                    <a:pt x="61" y="184"/>
                    <a:pt x="62" y="182"/>
                  </a:cubicBezTo>
                  <a:cubicBezTo>
                    <a:pt x="62" y="179"/>
                    <a:pt x="60" y="178"/>
                    <a:pt x="60" y="176"/>
                  </a:cubicBezTo>
                  <a:cubicBezTo>
                    <a:pt x="60" y="175"/>
                    <a:pt x="61" y="174"/>
                    <a:pt x="63" y="172"/>
                  </a:cubicBezTo>
                  <a:cubicBezTo>
                    <a:pt x="65" y="170"/>
                    <a:pt x="64" y="170"/>
                    <a:pt x="67" y="170"/>
                  </a:cubicBezTo>
                  <a:cubicBezTo>
                    <a:pt x="71" y="169"/>
                    <a:pt x="72" y="168"/>
                    <a:pt x="75" y="166"/>
                  </a:cubicBezTo>
                  <a:cubicBezTo>
                    <a:pt x="78" y="164"/>
                    <a:pt x="77" y="165"/>
                    <a:pt x="80" y="164"/>
                  </a:cubicBezTo>
                  <a:cubicBezTo>
                    <a:pt x="83" y="164"/>
                    <a:pt x="85" y="165"/>
                    <a:pt x="88" y="164"/>
                  </a:cubicBezTo>
                  <a:cubicBezTo>
                    <a:pt x="91" y="162"/>
                    <a:pt x="90" y="162"/>
                    <a:pt x="92" y="162"/>
                  </a:cubicBezTo>
                  <a:cubicBezTo>
                    <a:pt x="95" y="162"/>
                    <a:pt x="91" y="158"/>
                    <a:pt x="96" y="158"/>
                  </a:cubicBezTo>
                  <a:cubicBezTo>
                    <a:pt x="100" y="158"/>
                    <a:pt x="99" y="158"/>
                    <a:pt x="105" y="154"/>
                  </a:cubicBezTo>
                  <a:cubicBezTo>
                    <a:pt x="110" y="149"/>
                    <a:pt x="113" y="152"/>
                    <a:pt x="117" y="151"/>
                  </a:cubicBezTo>
                  <a:cubicBezTo>
                    <a:pt x="121" y="151"/>
                    <a:pt x="124" y="152"/>
                    <a:pt x="126" y="154"/>
                  </a:cubicBezTo>
                  <a:cubicBezTo>
                    <a:pt x="129" y="156"/>
                    <a:pt x="131" y="158"/>
                    <a:pt x="137" y="158"/>
                  </a:cubicBezTo>
                  <a:cubicBezTo>
                    <a:pt x="142" y="157"/>
                    <a:pt x="139" y="152"/>
                    <a:pt x="137" y="149"/>
                  </a:cubicBezTo>
                  <a:cubicBezTo>
                    <a:pt x="136" y="146"/>
                    <a:pt x="137" y="146"/>
                    <a:pt x="140" y="143"/>
                  </a:cubicBezTo>
                  <a:cubicBezTo>
                    <a:pt x="143" y="140"/>
                    <a:pt x="141" y="138"/>
                    <a:pt x="142" y="134"/>
                  </a:cubicBezTo>
                  <a:cubicBezTo>
                    <a:pt x="144" y="130"/>
                    <a:pt x="143" y="128"/>
                    <a:pt x="140" y="127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1F8559CD-0087-3AFE-291C-909A672CA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8213726"/>
              <a:ext cx="617538" cy="633413"/>
            </a:xfrm>
            <a:custGeom>
              <a:avLst/>
              <a:gdLst>
                <a:gd name="T0" fmla="*/ 156 w 165"/>
                <a:gd name="T1" fmla="*/ 137 h 169"/>
                <a:gd name="T2" fmla="*/ 158 w 165"/>
                <a:gd name="T3" fmla="*/ 126 h 169"/>
                <a:gd name="T4" fmla="*/ 154 w 165"/>
                <a:gd name="T5" fmla="*/ 117 h 169"/>
                <a:gd name="T6" fmla="*/ 147 w 165"/>
                <a:gd name="T7" fmla="*/ 108 h 169"/>
                <a:gd name="T8" fmla="*/ 152 w 165"/>
                <a:gd name="T9" fmla="*/ 95 h 169"/>
                <a:gd name="T10" fmla="*/ 133 w 165"/>
                <a:gd name="T11" fmla="*/ 80 h 169"/>
                <a:gd name="T12" fmla="*/ 126 w 165"/>
                <a:gd name="T13" fmla="*/ 78 h 169"/>
                <a:gd name="T14" fmla="*/ 122 w 165"/>
                <a:gd name="T15" fmla="*/ 70 h 169"/>
                <a:gd name="T16" fmla="*/ 116 w 165"/>
                <a:gd name="T17" fmla="*/ 65 h 169"/>
                <a:gd name="T18" fmla="*/ 106 w 165"/>
                <a:gd name="T19" fmla="*/ 63 h 169"/>
                <a:gd name="T20" fmla="*/ 92 w 165"/>
                <a:gd name="T21" fmla="*/ 56 h 169"/>
                <a:gd name="T22" fmla="*/ 98 w 165"/>
                <a:gd name="T23" fmla="*/ 45 h 169"/>
                <a:gd name="T24" fmla="*/ 107 w 165"/>
                <a:gd name="T25" fmla="*/ 40 h 169"/>
                <a:gd name="T26" fmla="*/ 104 w 165"/>
                <a:gd name="T27" fmla="*/ 22 h 169"/>
                <a:gd name="T28" fmla="*/ 96 w 165"/>
                <a:gd name="T29" fmla="*/ 23 h 169"/>
                <a:gd name="T30" fmla="*/ 89 w 165"/>
                <a:gd name="T31" fmla="*/ 19 h 169"/>
                <a:gd name="T32" fmla="*/ 84 w 165"/>
                <a:gd name="T33" fmla="*/ 10 h 169"/>
                <a:gd name="T34" fmla="*/ 66 w 165"/>
                <a:gd name="T35" fmla="*/ 1 h 169"/>
                <a:gd name="T36" fmla="*/ 30 w 165"/>
                <a:gd name="T37" fmla="*/ 5 h 169"/>
                <a:gd name="T38" fmla="*/ 23 w 165"/>
                <a:gd name="T39" fmla="*/ 13 h 169"/>
                <a:gd name="T40" fmla="*/ 24 w 165"/>
                <a:gd name="T41" fmla="*/ 18 h 169"/>
                <a:gd name="T42" fmla="*/ 30 w 165"/>
                <a:gd name="T43" fmla="*/ 37 h 169"/>
                <a:gd name="T44" fmla="*/ 36 w 165"/>
                <a:gd name="T45" fmla="*/ 51 h 169"/>
                <a:gd name="T46" fmla="*/ 33 w 165"/>
                <a:gd name="T47" fmla="*/ 67 h 169"/>
                <a:gd name="T48" fmla="*/ 23 w 165"/>
                <a:gd name="T49" fmla="*/ 70 h 169"/>
                <a:gd name="T50" fmla="*/ 22 w 165"/>
                <a:gd name="T51" fmla="*/ 81 h 169"/>
                <a:gd name="T52" fmla="*/ 17 w 165"/>
                <a:gd name="T53" fmla="*/ 86 h 169"/>
                <a:gd name="T54" fmla="*/ 11 w 165"/>
                <a:gd name="T55" fmla="*/ 94 h 169"/>
                <a:gd name="T56" fmla="*/ 5 w 165"/>
                <a:gd name="T57" fmla="*/ 106 h 169"/>
                <a:gd name="T58" fmla="*/ 2 w 165"/>
                <a:gd name="T59" fmla="*/ 118 h 169"/>
                <a:gd name="T60" fmla="*/ 6 w 165"/>
                <a:gd name="T61" fmla="*/ 124 h 169"/>
                <a:gd name="T62" fmla="*/ 11 w 165"/>
                <a:gd name="T63" fmla="*/ 139 h 169"/>
                <a:gd name="T64" fmla="*/ 10 w 165"/>
                <a:gd name="T65" fmla="*/ 153 h 169"/>
                <a:gd name="T66" fmla="*/ 12 w 165"/>
                <a:gd name="T67" fmla="*/ 155 h 169"/>
                <a:gd name="T68" fmla="*/ 23 w 165"/>
                <a:gd name="T69" fmla="*/ 150 h 169"/>
                <a:gd name="T70" fmla="*/ 53 w 165"/>
                <a:gd name="T71" fmla="*/ 144 h 169"/>
                <a:gd name="T72" fmla="*/ 104 w 165"/>
                <a:gd name="T73" fmla="*/ 166 h 169"/>
                <a:gd name="T74" fmla="*/ 129 w 165"/>
                <a:gd name="T75" fmla="*/ 158 h 169"/>
                <a:gd name="T76" fmla="*/ 151 w 165"/>
                <a:gd name="T77" fmla="*/ 15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9">
                  <a:moveTo>
                    <a:pt x="161" y="143"/>
                  </a:moveTo>
                  <a:cubicBezTo>
                    <a:pt x="160" y="141"/>
                    <a:pt x="157" y="140"/>
                    <a:pt x="156" y="137"/>
                  </a:cubicBezTo>
                  <a:cubicBezTo>
                    <a:pt x="156" y="136"/>
                    <a:pt x="156" y="133"/>
                    <a:pt x="156" y="131"/>
                  </a:cubicBezTo>
                  <a:cubicBezTo>
                    <a:pt x="156" y="129"/>
                    <a:pt x="158" y="128"/>
                    <a:pt x="158" y="126"/>
                  </a:cubicBezTo>
                  <a:cubicBezTo>
                    <a:pt x="158" y="123"/>
                    <a:pt x="157" y="123"/>
                    <a:pt x="160" y="121"/>
                  </a:cubicBezTo>
                  <a:cubicBezTo>
                    <a:pt x="159" y="118"/>
                    <a:pt x="156" y="118"/>
                    <a:pt x="154" y="117"/>
                  </a:cubicBezTo>
                  <a:cubicBezTo>
                    <a:pt x="151" y="117"/>
                    <a:pt x="150" y="115"/>
                    <a:pt x="147" y="114"/>
                  </a:cubicBezTo>
                  <a:cubicBezTo>
                    <a:pt x="147" y="112"/>
                    <a:pt x="148" y="110"/>
                    <a:pt x="147" y="108"/>
                  </a:cubicBezTo>
                  <a:cubicBezTo>
                    <a:pt x="147" y="106"/>
                    <a:pt x="146" y="105"/>
                    <a:pt x="146" y="103"/>
                  </a:cubicBezTo>
                  <a:cubicBezTo>
                    <a:pt x="145" y="98"/>
                    <a:pt x="150" y="98"/>
                    <a:pt x="152" y="95"/>
                  </a:cubicBezTo>
                  <a:cubicBezTo>
                    <a:pt x="159" y="87"/>
                    <a:pt x="144" y="84"/>
                    <a:pt x="138" y="84"/>
                  </a:cubicBezTo>
                  <a:cubicBezTo>
                    <a:pt x="138" y="80"/>
                    <a:pt x="137" y="78"/>
                    <a:pt x="133" y="80"/>
                  </a:cubicBezTo>
                  <a:cubicBezTo>
                    <a:pt x="131" y="81"/>
                    <a:pt x="131" y="83"/>
                    <a:pt x="128" y="82"/>
                  </a:cubicBezTo>
                  <a:cubicBezTo>
                    <a:pt x="126" y="81"/>
                    <a:pt x="127" y="80"/>
                    <a:pt x="126" y="78"/>
                  </a:cubicBezTo>
                  <a:cubicBezTo>
                    <a:pt x="125" y="77"/>
                    <a:pt x="125" y="75"/>
                    <a:pt x="124" y="74"/>
                  </a:cubicBezTo>
                  <a:cubicBezTo>
                    <a:pt x="123" y="72"/>
                    <a:pt x="122" y="72"/>
                    <a:pt x="122" y="70"/>
                  </a:cubicBezTo>
                  <a:cubicBezTo>
                    <a:pt x="121" y="68"/>
                    <a:pt x="122" y="67"/>
                    <a:pt x="120" y="66"/>
                  </a:cubicBezTo>
                  <a:cubicBezTo>
                    <a:pt x="119" y="65"/>
                    <a:pt x="117" y="64"/>
                    <a:pt x="116" y="65"/>
                  </a:cubicBezTo>
                  <a:cubicBezTo>
                    <a:pt x="112" y="66"/>
                    <a:pt x="113" y="73"/>
                    <a:pt x="109" y="68"/>
                  </a:cubicBezTo>
                  <a:cubicBezTo>
                    <a:pt x="108" y="66"/>
                    <a:pt x="107" y="64"/>
                    <a:pt x="106" y="63"/>
                  </a:cubicBezTo>
                  <a:cubicBezTo>
                    <a:pt x="104" y="62"/>
                    <a:pt x="103" y="62"/>
                    <a:pt x="101" y="62"/>
                  </a:cubicBezTo>
                  <a:cubicBezTo>
                    <a:pt x="99" y="61"/>
                    <a:pt x="93" y="58"/>
                    <a:pt x="92" y="56"/>
                  </a:cubicBezTo>
                  <a:cubicBezTo>
                    <a:pt x="91" y="54"/>
                    <a:pt x="92" y="48"/>
                    <a:pt x="92" y="46"/>
                  </a:cubicBezTo>
                  <a:cubicBezTo>
                    <a:pt x="92" y="39"/>
                    <a:pt x="95" y="44"/>
                    <a:pt x="98" y="45"/>
                  </a:cubicBezTo>
                  <a:cubicBezTo>
                    <a:pt x="101" y="46"/>
                    <a:pt x="101" y="44"/>
                    <a:pt x="103" y="43"/>
                  </a:cubicBezTo>
                  <a:cubicBezTo>
                    <a:pt x="104" y="42"/>
                    <a:pt x="106" y="42"/>
                    <a:pt x="107" y="40"/>
                  </a:cubicBezTo>
                  <a:cubicBezTo>
                    <a:pt x="108" y="38"/>
                    <a:pt x="105" y="33"/>
                    <a:pt x="105" y="30"/>
                  </a:cubicBezTo>
                  <a:cubicBezTo>
                    <a:pt x="106" y="28"/>
                    <a:pt x="107" y="23"/>
                    <a:pt x="104" y="22"/>
                  </a:cubicBezTo>
                  <a:cubicBezTo>
                    <a:pt x="102" y="21"/>
                    <a:pt x="100" y="22"/>
                    <a:pt x="99" y="23"/>
                  </a:cubicBezTo>
                  <a:cubicBezTo>
                    <a:pt x="98" y="23"/>
                    <a:pt x="97" y="23"/>
                    <a:pt x="96" y="23"/>
                  </a:cubicBezTo>
                  <a:cubicBezTo>
                    <a:pt x="96" y="24"/>
                    <a:pt x="96" y="25"/>
                    <a:pt x="94" y="26"/>
                  </a:cubicBezTo>
                  <a:cubicBezTo>
                    <a:pt x="90" y="27"/>
                    <a:pt x="90" y="22"/>
                    <a:pt x="89" y="19"/>
                  </a:cubicBezTo>
                  <a:cubicBezTo>
                    <a:pt x="88" y="17"/>
                    <a:pt x="86" y="16"/>
                    <a:pt x="84" y="14"/>
                  </a:cubicBezTo>
                  <a:cubicBezTo>
                    <a:pt x="83" y="12"/>
                    <a:pt x="83" y="12"/>
                    <a:pt x="84" y="10"/>
                  </a:cubicBezTo>
                  <a:cubicBezTo>
                    <a:pt x="84" y="7"/>
                    <a:pt x="83" y="5"/>
                    <a:pt x="83" y="2"/>
                  </a:cubicBezTo>
                  <a:cubicBezTo>
                    <a:pt x="77" y="1"/>
                    <a:pt x="70" y="0"/>
                    <a:pt x="66" y="1"/>
                  </a:cubicBezTo>
                  <a:cubicBezTo>
                    <a:pt x="61" y="1"/>
                    <a:pt x="55" y="2"/>
                    <a:pt x="45" y="1"/>
                  </a:cubicBezTo>
                  <a:cubicBezTo>
                    <a:pt x="35" y="1"/>
                    <a:pt x="33" y="3"/>
                    <a:pt x="30" y="5"/>
                  </a:cubicBezTo>
                  <a:cubicBezTo>
                    <a:pt x="28" y="7"/>
                    <a:pt x="23" y="8"/>
                    <a:pt x="19" y="9"/>
                  </a:cubicBezTo>
                  <a:cubicBezTo>
                    <a:pt x="20" y="11"/>
                    <a:pt x="22" y="12"/>
                    <a:pt x="23" y="13"/>
                  </a:cubicBezTo>
                  <a:cubicBezTo>
                    <a:pt x="23" y="14"/>
                    <a:pt x="22" y="15"/>
                    <a:pt x="23" y="16"/>
                  </a:cubicBezTo>
                  <a:cubicBezTo>
                    <a:pt x="23" y="16"/>
                    <a:pt x="24" y="17"/>
                    <a:pt x="24" y="18"/>
                  </a:cubicBezTo>
                  <a:cubicBezTo>
                    <a:pt x="26" y="22"/>
                    <a:pt x="23" y="24"/>
                    <a:pt x="24" y="28"/>
                  </a:cubicBezTo>
                  <a:cubicBezTo>
                    <a:pt x="26" y="32"/>
                    <a:pt x="28" y="34"/>
                    <a:pt x="30" y="37"/>
                  </a:cubicBezTo>
                  <a:cubicBezTo>
                    <a:pt x="33" y="40"/>
                    <a:pt x="31" y="43"/>
                    <a:pt x="32" y="47"/>
                  </a:cubicBezTo>
                  <a:cubicBezTo>
                    <a:pt x="33" y="49"/>
                    <a:pt x="35" y="50"/>
                    <a:pt x="36" y="51"/>
                  </a:cubicBezTo>
                  <a:cubicBezTo>
                    <a:pt x="37" y="53"/>
                    <a:pt x="36" y="55"/>
                    <a:pt x="36" y="57"/>
                  </a:cubicBezTo>
                  <a:cubicBezTo>
                    <a:pt x="36" y="61"/>
                    <a:pt x="36" y="63"/>
                    <a:pt x="33" y="67"/>
                  </a:cubicBezTo>
                  <a:cubicBezTo>
                    <a:pt x="31" y="68"/>
                    <a:pt x="31" y="70"/>
                    <a:pt x="28" y="70"/>
                  </a:cubicBezTo>
                  <a:cubicBezTo>
                    <a:pt x="27" y="71"/>
                    <a:pt x="25" y="70"/>
                    <a:pt x="23" y="70"/>
                  </a:cubicBezTo>
                  <a:cubicBezTo>
                    <a:pt x="20" y="71"/>
                    <a:pt x="18" y="75"/>
                    <a:pt x="20" y="78"/>
                  </a:cubicBezTo>
                  <a:cubicBezTo>
                    <a:pt x="21" y="80"/>
                    <a:pt x="22" y="79"/>
                    <a:pt x="22" y="81"/>
                  </a:cubicBezTo>
                  <a:cubicBezTo>
                    <a:pt x="22" y="84"/>
                    <a:pt x="22" y="83"/>
                    <a:pt x="20" y="84"/>
                  </a:cubicBezTo>
                  <a:cubicBezTo>
                    <a:pt x="18" y="85"/>
                    <a:pt x="18" y="84"/>
                    <a:pt x="17" y="86"/>
                  </a:cubicBezTo>
                  <a:cubicBezTo>
                    <a:pt x="16" y="87"/>
                    <a:pt x="16" y="88"/>
                    <a:pt x="16" y="89"/>
                  </a:cubicBezTo>
                  <a:cubicBezTo>
                    <a:pt x="15" y="93"/>
                    <a:pt x="14" y="91"/>
                    <a:pt x="11" y="94"/>
                  </a:cubicBezTo>
                  <a:cubicBezTo>
                    <a:pt x="9" y="96"/>
                    <a:pt x="11" y="99"/>
                    <a:pt x="10" y="101"/>
                  </a:cubicBezTo>
                  <a:cubicBezTo>
                    <a:pt x="8" y="103"/>
                    <a:pt x="6" y="102"/>
                    <a:pt x="5" y="106"/>
                  </a:cubicBezTo>
                  <a:cubicBezTo>
                    <a:pt x="4" y="108"/>
                    <a:pt x="5" y="110"/>
                    <a:pt x="4" y="112"/>
                  </a:cubicBezTo>
                  <a:cubicBezTo>
                    <a:pt x="4" y="114"/>
                    <a:pt x="2" y="116"/>
                    <a:pt x="2" y="118"/>
                  </a:cubicBezTo>
                  <a:cubicBezTo>
                    <a:pt x="3" y="119"/>
                    <a:pt x="5" y="119"/>
                    <a:pt x="5" y="120"/>
                  </a:cubicBezTo>
                  <a:cubicBezTo>
                    <a:pt x="6" y="121"/>
                    <a:pt x="6" y="123"/>
                    <a:pt x="6" y="124"/>
                  </a:cubicBezTo>
                  <a:cubicBezTo>
                    <a:pt x="5" y="128"/>
                    <a:pt x="0" y="133"/>
                    <a:pt x="6" y="136"/>
                  </a:cubicBezTo>
                  <a:cubicBezTo>
                    <a:pt x="8" y="137"/>
                    <a:pt x="10" y="136"/>
                    <a:pt x="11" y="139"/>
                  </a:cubicBezTo>
                  <a:cubicBezTo>
                    <a:pt x="12" y="141"/>
                    <a:pt x="12" y="144"/>
                    <a:pt x="12" y="146"/>
                  </a:cubicBezTo>
                  <a:cubicBezTo>
                    <a:pt x="11" y="148"/>
                    <a:pt x="10" y="150"/>
                    <a:pt x="10" y="153"/>
                  </a:cubicBezTo>
                  <a:cubicBezTo>
                    <a:pt x="10" y="154"/>
                    <a:pt x="11" y="155"/>
                    <a:pt x="11" y="156"/>
                  </a:cubicBezTo>
                  <a:cubicBezTo>
                    <a:pt x="11" y="156"/>
                    <a:pt x="12" y="155"/>
                    <a:pt x="12" y="155"/>
                  </a:cubicBezTo>
                  <a:cubicBezTo>
                    <a:pt x="15" y="155"/>
                    <a:pt x="12" y="152"/>
                    <a:pt x="15" y="150"/>
                  </a:cubicBezTo>
                  <a:cubicBezTo>
                    <a:pt x="18" y="147"/>
                    <a:pt x="19" y="151"/>
                    <a:pt x="23" y="150"/>
                  </a:cubicBezTo>
                  <a:cubicBezTo>
                    <a:pt x="28" y="150"/>
                    <a:pt x="26" y="147"/>
                    <a:pt x="33" y="145"/>
                  </a:cubicBezTo>
                  <a:cubicBezTo>
                    <a:pt x="39" y="143"/>
                    <a:pt x="44" y="145"/>
                    <a:pt x="53" y="144"/>
                  </a:cubicBezTo>
                  <a:cubicBezTo>
                    <a:pt x="71" y="143"/>
                    <a:pt x="78" y="152"/>
                    <a:pt x="82" y="155"/>
                  </a:cubicBezTo>
                  <a:cubicBezTo>
                    <a:pt x="86" y="157"/>
                    <a:pt x="95" y="163"/>
                    <a:pt x="104" y="166"/>
                  </a:cubicBezTo>
                  <a:cubicBezTo>
                    <a:pt x="113" y="169"/>
                    <a:pt x="114" y="165"/>
                    <a:pt x="118" y="164"/>
                  </a:cubicBezTo>
                  <a:cubicBezTo>
                    <a:pt x="122" y="162"/>
                    <a:pt x="127" y="161"/>
                    <a:pt x="129" y="158"/>
                  </a:cubicBezTo>
                  <a:cubicBezTo>
                    <a:pt x="130" y="155"/>
                    <a:pt x="137" y="155"/>
                    <a:pt x="143" y="154"/>
                  </a:cubicBezTo>
                  <a:cubicBezTo>
                    <a:pt x="147" y="153"/>
                    <a:pt x="149" y="155"/>
                    <a:pt x="151" y="158"/>
                  </a:cubicBezTo>
                  <a:cubicBezTo>
                    <a:pt x="157" y="154"/>
                    <a:pt x="165" y="152"/>
                    <a:pt x="161" y="143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CD3A799-3C2C-48AD-AE25-E037DE2CB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8982076"/>
              <a:ext cx="476250" cy="555625"/>
            </a:xfrm>
            <a:custGeom>
              <a:avLst/>
              <a:gdLst>
                <a:gd name="T0" fmla="*/ 99 w 127"/>
                <a:gd name="T1" fmla="*/ 78 h 148"/>
                <a:gd name="T2" fmla="*/ 83 w 127"/>
                <a:gd name="T3" fmla="*/ 78 h 148"/>
                <a:gd name="T4" fmla="*/ 75 w 127"/>
                <a:gd name="T5" fmla="*/ 82 h 148"/>
                <a:gd name="T6" fmla="*/ 73 w 127"/>
                <a:gd name="T7" fmla="*/ 73 h 148"/>
                <a:gd name="T8" fmla="*/ 78 w 127"/>
                <a:gd name="T9" fmla="*/ 70 h 148"/>
                <a:gd name="T10" fmla="*/ 79 w 127"/>
                <a:gd name="T11" fmla="*/ 66 h 148"/>
                <a:gd name="T12" fmla="*/ 74 w 127"/>
                <a:gd name="T13" fmla="*/ 60 h 148"/>
                <a:gd name="T14" fmla="*/ 68 w 127"/>
                <a:gd name="T15" fmla="*/ 53 h 148"/>
                <a:gd name="T16" fmla="*/ 65 w 127"/>
                <a:gd name="T17" fmla="*/ 49 h 148"/>
                <a:gd name="T18" fmla="*/ 69 w 127"/>
                <a:gd name="T19" fmla="*/ 45 h 148"/>
                <a:gd name="T20" fmla="*/ 71 w 127"/>
                <a:gd name="T21" fmla="*/ 40 h 148"/>
                <a:gd name="T22" fmla="*/ 75 w 127"/>
                <a:gd name="T23" fmla="*/ 36 h 148"/>
                <a:gd name="T24" fmla="*/ 80 w 127"/>
                <a:gd name="T25" fmla="*/ 28 h 148"/>
                <a:gd name="T26" fmla="*/ 88 w 127"/>
                <a:gd name="T27" fmla="*/ 25 h 148"/>
                <a:gd name="T28" fmla="*/ 86 w 127"/>
                <a:gd name="T29" fmla="*/ 20 h 148"/>
                <a:gd name="T30" fmla="*/ 82 w 127"/>
                <a:gd name="T31" fmla="*/ 17 h 148"/>
                <a:gd name="T32" fmla="*/ 80 w 127"/>
                <a:gd name="T33" fmla="*/ 7 h 148"/>
                <a:gd name="T34" fmla="*/ 78 w 127"/>
                <a:gd name="T35" fmla="*/ 0 h 148"/>
                <a:gd name="T36" fmla="*/ 70 w 127"/>
                <a:gd name="T37" fmla="*/ 2 h 148"/>
                <a:gd name="T38" fmla="*/ 61 w 127"/>
                <a:gd name="T39" fmla="*/ 8 h 148"/>
                <a:gd name="T40" fmla="*/ 56 w 127"/>
                <a:gd name="T41" fmla="*/ 6 h 148"/>
                <a:gd name="T42" fmla="*/ 51 w 127"/>
                <a:gd name="T43" fmla="*/ 7 h 148"/>
                <a:gd name="T44" fmla="*/ 40 w 127"/>
                <a:gd name="T45" fmla="*/ 9 h 148"/>
                <a:gd name="T46" fmla="*/ 30 w 127"/>
                <a:gd name="T47" fmla="*/ 12 h 148"/>
                <a:gd name="T48" fmla="*/ 19 w 127"/>
                <a:gd name="T49" fmla="*/ 16 h 148"/>
                <a:gd name="T50" fmla="*/ 10 w 127"/>
                <a:gd name="T51" fmla="*/ 18 h 148"/>
                <a:gd name="T52" fmla="*/ 8 w 127"/>
                <a:gd name="T53" fmla="*/ 12 h 148"/>
                <a:gd name="T54" fmla="*/ 2 w 127"/>
                <a:gd name="T55" fmla="*/ 16 h 148"/>
                <a:gd name="T56" fmla="*/ 8 w 127"/>
                <a:gd name="T57" fmla="*/ 23 h 148"/>
                <a:gd name="T58" fmla="*/ 13 w 127"/>
                <a:gd name="T59" fmla="*/ 32 h 148"/>
                <a:gd name="T60" fmla="*/ 18 w 127"/>
                <a:gd name="T61" fmla="*/ 38 h 148"/>
                <a:gd name="T62" fmla="*/ 12 w 127"/>
                <a:gd name="T63" fmla="*/ 40 h 148"/>
                <a:gd name="T64" fmla="*/ 6 w 127"/>
                <a:gd name="T65" fmla="*/ 47 h 148"/>
                <a:gd name="T66" fmla="*/ 8 w 127"/>
                <a:gd name="T67" fmla="*/ 51 h 148"/>
                <a:gd name="T68" fmla="*/ 15 w 127"/>
                <a:gd name="T69" fmla="*/ 55 h 148"/>
                <a:gd name="T70" fmla="*/ 8 w 127"/>
                <a:gd name="T71" fmla="*/ 61 h 148"/>
                <a:gd name="T72" fmla="*/ 3 w 127"/>
                <a:gd name="T73" fmla="*/ 66 h 148"/>
                <a:gd name="T74" fmla="*/ 2 w 127"/>
                <a:gd name="T75" fmla="*/ 76 h 148"/>
                <a:gd name="T76" fmla="*/ 8 w 127"/>
                <a:gd name="T77" fmla="*/ 79 h 148"/>
                <a:gd name="T78" fmla="*/ 15 w 127"/>
                <a:gd name="T79" fmla="*/ 84 h 148"/>
                <a:gd name="T80" fmla="*/ 19 w 127"/>
                <a:gd name="T81" fmla="*/ 90 h 148"/>
                <a:gd name="T82" fmla="*/ 28 w 127"/>
                <a:gd name="T83" fmla="*/ 97 h 148"/>
                <a:gd name="T84" fmla="*/ 41 w 127"/>
                <a:gd name="T85" fmla="*/ 104 h 148"/>
                <a:gd name="T86" fmla="*/ 39 w 127"/>
                <a:gd name="T87" fmla="*/ 112 h 148"/>
                <a:gd name="T88" fmla="*/ 41 w 127"/>
                <a:gd name="T89" fmla="*/ 116 h 148"/>
                <a:gd name="T90" fmla="*/ 45 w 127"/>
                <a:gd name="T91" fmla="*/ 122 h 148"/>
                <a:gd name="T92" fmla="*/ 48 w 127"/>
                <a:gd name="T93" fmla="*/ 128 h 148"/>
                <a:gd name="T94" fmla="*/ 60 w 127"/>
                <a:gd name="T95" fmla="*/ 135 h 148"/>
                <a:gd name="T96" fmla="*/ 82 w 127"/>
                <a:gd name="T97" fmla="*/ 142 h 148"/>
                <a:gd name="T98" fmla="*/ 92 w 127"/>
                <a:gd name="T99" fmla="*/ 145 h 148"/>
                <a:gd name="T100" fmla="*/ 98 w 127"/>
                <a:gd name="T101" fmla="*/ 147 h 148"/>
                <a:gd name="T102" fmla="*/ 101 w 127"/>
                <a:gd name="T103" fmla="*/ 142 h 148"/>
                <a:gd name="T104" fmla="*/ 107 w 127"/>
                <a:gd name="T105" fmla="*/ 136 h 148"/>
                <a:gd name="T106" fmla="*/ 117 w 127"/>
                <a:gd name="T107" fmla="*/ 129 h 148"/>
                <a:gd name="T108" fmla="*/ 119 w 127"/>
                <a:gd name="T109" fmla="*/ 121 h 148"/>
                <a:gd name="T110" fmla="*/ 125 w 127"/>
                <a:gd name="T111" fmla="*/ 110 h 148"/>
                <a:gd name="T112" fmla="*/ 127 w 127"/>
                <a:gd name="T113" fmla="*/ 106 h 148"/>
                <a:gd name="T114" fmla="*/ 124 w 127"/>
                <a:gd name="T115" fmla="*/ 106 h 148"/>
                <a:gd name="T116" fmla="*/ 114 w 127"/>
                <a:gd name="T117" fmla="*/ 97 h 148"/>
                <a:gd name="T118" fmla="*/ 105 w 127"/>
                <a:gd name="T119" fmla="*/ 89 h 148"/>
                <a:gd name="T120" fmla="*/ 109 w 127"/>
                <a:gd name="T121" fmla="*/ 80 h 148"/>
                <a:gd name="T122" fmla="*/ 107 w 127"/>
                <a:gd name="T123" fmla="*/ 79 h 148"/>
                <a:gd name="T124" fmla="*/ 99 w 127"/>
                <a:gd name="T125" fmla="*/ 7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8">
                  <a:moveTo>
                    <a:pt x="99" y="78"/>
                  </a:moveTo>
                  <a:cubicBezTo>
                    <a:pt x="94" y="78"/>
                    <a:pt x="87" y="76"/>
                    <a:pt x="83" y="78"/>
                  </a:cubicBezTo>
                  <a:cubicBezTo>
                    <a:pt x="80" y="79"/>
                    <a:pt x="79" y="84"/>
                    <a:pt x="75" y="82"/>
                  </a:cubicBezTo>
                  <a:cubicBezTo>
                    <a:pt x="73" y="80"/>
                    <a:pt x="72" y="75"/>
                    <a:pt x="73" y="73"/>
                  </a:cubicBezTo>
                  <a:cubicBezTo>
                    <a:pt x="74" y="71"/>
                    <a:pt x="77" y="72"/>
                    <a:pt x="78" y="70"/>
                  </a:cubicBezTo>
                  <a:cubicBezTo>
                    <a:pt x="80" y="68"/>
                    <a:pt x="79" y="67"/>
                    <a:pt x="79" y="66"/>
                  </a:cubicBezTo>
                  <a:cubicBezTo>
                    <a:pt x="78" y="61"/>
                    <a:pt x="78" y="62"/>
                    <a:pt x="74" y="60"/>
                  </a:cubicBezTo>
                  <a:cubicBezTo>
                    <a:pt x="71" y="59"/>
                    <a:pt x="71" y="55"/>
                    <a:pt x="68" y="53"/>
                  </a:cubicBezTo>
                  <a:cubicBezTo>
                    <a:pt x="66" y="51"/>
                    <a:pt x="64" y="51"/>
                    <a:pt x="65" y="49"/>
                  </a:cubicBezTo>
                  <a:cubicBezTo>
                    <a:pt x="65" y="47"/>
                    <a:pt x="68" y="47"/>
                    <a:pt x="69" y="45"/>
                  </a:cubicBezTo>
                  <a:cubicBezTo>
                    <a:pt x="70" y="44"/>
                    <a:pt x="70" y="42"/>
                    <a:pt x="71" y="40"/>
                  </a:cubicBezTo>
                  <a:cubicBezTo>
                    <a:pt x="72" y="39"/>
                    <a:pt x="74" y="38"/>
                    <a:pt x="75" y="36"/>
                  </a:cubicBezTo>
                  <a:cubicBezTo>
                    <a:pt x="77" y="33"/>
                    <a:pt x="76" y="29"/>
                    <a:pt x="80" y="28"/>
                  </a:cubicBezTo>
                  <a:cubicBezTo>
                    <a:pt x="84" y="27"/>
                    <a:pt x="89" y="30"/>
                    <a:pt x="88" y="25"/>
                  </a:cubicBezTo>
                  <a:cubicBezTo>
                    <a:pt x="88" y="23"/>
                    <a:pt x="87" y="21"/>
                    <a:pt x="86" y="20"/>
                  </a:cubicBezTo>
                  <a:cubicBezTo>
                    <a:pt x="85" y="18"/>
                    <a:pt x="83" y="18"/>
                    <a:pt x="82" y="17"/>
                  </a:cubicBezTo>
                  <a:cubicBezTo>
                    <a:pt x="80" y="15"/>
                    <a:pt x="80" y="9"/>
                    <a:pt x="80" y="7"/>
                  </a:cubicBezTo>
                  <a:cubicBezTo>
                    <a:pt x="80" y="4"/>
                    <a:pt x="79" y="2"/>
                    <a:pt x="78" y="0"/>
                  </a:cubicBezTo>
                  <a:cubicBezTo>
                    <a:pt x="76" y="2"/>
                    <a:pt x="73" y="1"/>
                    <a:pt x="70" y="2"/>
                  </a:cubicBezTo>
                  <a:cubicBezTo>
                    <a:pt x="67" y="3"/>
                    <a:pt x="65" y="9"/>
                    <a:pt x="61" y="8"/>
                  </a:cubicBezTo>
                  <a:cubicBezTo>
                    <a:pt x="59" y="7"/>
                    <a:pt x="58" y="6"/>
                    <a:pt x="56" y="6"/>
                  </a:cubicBezTo>
                  <a:cubicBezTo>
                    <a:pt x="54" y="5"/>
                    <a:pt x="53" y="6"/>
                    <a:pt x="51" y="7"/>
                  </a:cubicBezTo>
                  <a:cubicBezTo>
                    <a:pt x="47" y="8"/>
                    <a:pt x="44" y="9"/>
                    <a:pt x="40" y="9"/>
                  </a:cubicBezTo>
                  <a:cubicBezTo>
                    <a:pt x="36" y="9"/>
                    <a:pt x="34" y="11"/>
                    <a:pt x="30" y="12"/>
                  </a:cubicBezTo>
                  <a:cubicBezTo>
                    <a:pt x="26" y="13"/>
                    <a:pt x="22" y="13"/>
                    <a:pt x="19" y="16"/>
                  </a:cubicBezTo>
                  <a:cubicBezTo>
                    <a:pt x="17" y="17"/>
                    <a:pt x="13" y="20"/>
                    <a:pt x="10" y="18"/>
                  </a:cubicBezTo>
                  <a:cubicBezTo>
                    <a:pt x="8" y="17"/>
                    <a:pt x="8" y="14"/>
                    <a:pt x="8" y="12"/>
                  </a:cubicBezTo>
                  <a:cubicBezTo>
                    <a:pt x="5" y="13"/>
                    <a:pt x="4" y="15"/>
                    <a:pt x="2" y="16"/>
                  </a:cubicBezTo>
                  <a:cubicBezTo>
                    <a:pt x="3" y="18"/>
                    <a:pt x="5" y="21"/>
                    <a:pt x="8" y="23"/>
                  </a:cubicBezTo>
                  <a:cubicBezTo>
                    <a:pt x="11" y="26"/>
                    <a:pt x="11" y="29"/>
                    <a:pt x="13" y="32"/>
                  </a:cubicBezTo>
                  <a:cubicBezTo>
                    <a:pt x="15" y="34"/>
                    <a:pt x="19" y="35"/>
                    <a:pt x="18" y="38"/>
                  </a:cubicBezTo>
                  <a:cubicBezTo>
                    <a:pt x="17" y="41"/>
                    <a:pt x="15" y="40"/>
                    <a:pt x="12" y="40"/>
                  </a:cubicBezTo>
                  <a:cubicBezTo>
                    <a:pt x="9" y="40"/>
                    <a:pt x="8" y="45"/>
                    <a:pt x="6" y="47"/>
                  </a:cubicBezTo>
                  <a:cubicBezTo>
                    <a:pt x="5" y="49"/>
                    <a:pt x="5" y="51"/>
                    <a:pt x="8" y="51"/>
                  </a:cubicBezTo>
                  <a:cubicBezTo>
                    <a:pt x="11" y="51"/>
                    <a:pt x="11" y="52"/>
                    <a:pt x="15" y="55"/>
                  </a:cubicBezTo>
                  <a:cubicBezTo>
                    <a:pt x="19" y="58"/>
                    <a:pt x="12" y="59"/>
                    <a:pt x="8" y="61"/>
                  </a:cubicBezTo>
                  <a:cubicBezTo>
                    <a:pt x="5" y="62"/>
                    <a:pt x="4" y="64"/>
                    <a:pt x="3" y="66"/>
                  </a:cubicBezTo>
                  <a:cubicBezTo>
                    <a:pt x="2" y="69"/>
                    <a:pt x="3" y="72"/>
                    <a:pt x="2" y="76"/>
                  </a:cubicBezTo>
                  <a:cubicBezTo>
                    <a:pt x="0" y="80"/>
                    <a:pt x="3" y="80"/>
                    <a:pt x="8" y="79"/>
                  </a:cubicBezTo>
                  <a:cubicBezTo>
                    <a:pt x="12" y="78"/>
                    <a:pt x="13" y="81"/>
                    <a:pt x="15" y="84"/>
                  </a:cubicBezTo>
                  <a:cubicBezTo>
                    <a:pt x="16" y="87"/>
                    <a:pt x="17" y="88"/>
                    <a:pt x="19" y="90"/>
                  </a:cubicBezTo>
                  <a:cubicBezTo>
                    <a:pt x="21" y="93"/>
                    <a:pt x="24" y="94"/>
                    <a:pt x="28" y="97"/>
                  </a:cubicBezTo>
                  <a:cubicBezTo>
                    <a:pt x="32" y="99"/>
                    <a:pt x="34" y="100"/>
                    <a:pt x="41" y="104"/>
                  </a:cubicBezTo>
                  <a:cubicBezTo>
                    <a:pt x="47" y="108"/>
                    <a:pt x="43" y="109"/>
                    <a:pt x="39" y="112"/>
                  </a:cubicBezTo>
                  <a:cubicBezTo>
                    <a:pt x="36" y="115"/>
                    <a:pt x="38" y="115"/>
                    <a:pt x="41" y="116"/>
                  </a:cubicBezTo>
                  <a:cubicBezTo>
                    <a:pt x="45" y="117"/>
                    <a:pt x="45" y="117"/>
                    <a:pt x="45" y="122"/>
                  </a:cubicBezTo>
                  <a:cubicBezTo>
                    <a:pt x="46" y="126"/>
                    <a:pt x="45" y="126"/>
                    <a:pt x="48" y="128"/>
                  </a:cubicBezTo>
                  <a:cubicBezTo>
                    <a:pt x="50" y="130"/>
                    <a:pt x="53" y="131"/>
                    <a:pt x="60" y="135"/>
                  </a:cubicBezTo>
                  <a:cubicBezTo>
                    <a:pt x="67" y="140"/>
                    <a:pt x="78" y="141"/>
                    <a:pt x="82" y="142"/>
                  </a:cubicBezTo>
                  <a:cubicBezTo>
                    <a:pt x="86" y="142"/>
                    <a:pt x="89" y="145"/>
                    <a:pt x="92" y="145"/>
                  </a:cubicBezTo>
                  <a:cubicBezTo>
                    <a:pt x="95" y="145"/>
                    <a:pt x="95" y="146"/>
                    <a:pt x="98" y="147"/>
                  </a:cubicBezTo>
                  <a:cubicBezTo>
                    <a:pt x="101" y="148"/>
                    <a:pt x="101" y="145"/>
                    <a:pt x="101" y="142"/>
                  </a:cubicBezTo>
                  <a:cubicBezTo>
                    <a:pt x="102" y="139"/>
                    <a:pt x="103" y="139"/>
                    <a:pt x="107" y="136"/>
                  </a:cubicBezTo>
                  <a:cubicBezTo>
                    <a:pt x="111" y="134"/>
                    <a:pt x="114" y="132"/>
                    <a:pt x="117" y="129"/>
                  </a:cubicBezTo>
                  <a:cubicBezTo>
                    <a:pt x="120" y="127"/>
                    <a:pt x="119" y="123"/>
                    <a:pt x="119" y="121"/>
                  </a:cubicBezTo>
                  <a:cubicBezTo>
                    <a:pt x="120" y="118"/>
                    <a:pt x="122" y="114"/>
                    <a:pt x="125" y="110"/>
                  </a:cubicBezTo>
                  <a:cubicBezTo>
                    <a:pt x="125" y="109"/>
                    <a:pt x="126" y="108"/>
                    <a:pt x="127" y="106"/>
                  </a:cubicBezTo>
                  <a:cubicBezTo>
                    <a:pt x="126" y="106"/>
                    <a:pt x="125" y="106"/>
                    <a:pt x="124" y="106"/>
                  </a:cubicBezTo>
                  <a:cubicBezTo>
                    <a:pt x="118" y="105"/>
                    <a:pt x="117" y="101"/>
                    <a:pt x="114" y="97"/>
                  </a:cubicBezTo>
                  <a:cubicBezTo>
                    <a:pt x="111" y="94"/>
                    <a:pt x="106" y="93"/>
                    <a:pt x="105" y="89"/>
                  </a:cubicBezTo>
                  <a:cubicBezTo>
                    <a:pt x="105" y="85"/>
                    <a:pt x="108" y="83"/>
                    <a:pt x="109" y="80"/>
                  </a:cubicBezTo>
                  <a:cubicBezTo>
                    <a:pt x="109" y="79"/>
                    <a:pt x="108" y="79"/>
                    <a:pt x="107" y="79"/>
                  </a:cubicBezTo>
                  <a:cubicBezTo>
                    <a:pt x="104" y="77"/>
                    <a:pt x="102" y="77"/>
                    <a:pt x="99" y="78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398D3E81-7DE8-F100-48B6-7A7CA7B0E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8753476"/>
              <a:ext cx="341313" cy="544513"/>
            </a:xfrm>
            <a:custGeom>
              <a:avLst/>
              <a:gdLst>
                <a:gd name="T0" fmla="*/ 90 w 91"/>
                <a:gd name="T1" fmla="*/ 39 h 145"/>
                <a:gd name="T2" fmla="*/ 86 w 91"/>
                <a:gd name="T3" fmla="*/ 39 h 145"/>
                <a:gd name="T4" fmla="*/ 83 w 91"/>
                <a:gd name="T5" fmla="*/ 38 h 145"/>
                <a:gd name="T6" fmla="*/ 77 w 91"/>
                <a:gd name="T7" fmla="*/ 35 h 145"/>
                <a:gd name="T8" fmla="*/ 68 w 91"/>
                <a:gd name="T9" fmla="*/ 30 h 145"/>
                <a:gd name="T10" fmla="*/ 71 w 91"/>
                <a:gd name="T11" fmla="*/ 17 h 145"/>
                <a:gd name="T12" fmla="*/ 68 w 91"/>
                <a:gd name="T13" fmla="*/ 7 h 145"/>
                <a:gd name="T14" fmla="*/ 67 w 91"/>
                <a:gd name="T15" fmla="*/ 8 h 145"/>
                <a:gd name="T16" fmla="*/ 64 w 91"/>
                <a:gd name="T17" fmla="*/ 10 h 145"/>
                <a:gd name="T18" fmla="*/ 57 w 91"/>
                <a:gd name="T19" fmla="*/ 7 h 145"/>
                <a:gd name="T20" fmla="*/ 43 w 91"/>
                <a:gd name="T21" fmla="*/ 10 h 145"/>
                <a:gd name="T22" fmla="*/ 37 w 91"/>
                <a:gd name="T23" fmla="*/ 10 h 145"/>
                <a:gd name="T24" fmla="*/ 35 w 91"/>
                <a:gd name="T25" fmla="*/ 8 h 145"/>
                <a:gd name="T26" fmla="*/ 32 w 91"/>
                <a:gd name="T27" fmla="*/ 8 h 145"/>
                <a:gd name="T28" fmla="*/ 28 w 91"/>
                <a:gd name="T29" fmla="*/ 4 h 145"/>
                <a:gd name="T30" fmla="*/ 25 w 91"/>
                <a:gd name="T31" fmla="*/ 0 h 145"/>
                <a:gd name="T32" fmla="*/ 21 w 91"/>
                <a:gd name="T33" fmla="*/ 11 h 145"/>
                <a:gd name="T34" fmla="*/ 15 w 91"/>
                <a:gd name="T35" fmla="*/ 22 h 145"/>
                <a:gd name="T36" fmla="*/ 16 w 91"/>
                <a:gd name="T37" fmla="*/ 27 h 145"/>
                <a:gd name="T38" fmla="*/ 18 w 91"/>
                <a:gd name="T39" fmla="*/ 30 h 145"/>
                <a:gd name="T40" fmla="*/ 18 w 91"/>
                <a:gd name="T41" fmla="*/ 39 h 145"/>
                <a:gd name="T42" fmla="*/ 20 w 91"/>
                <a:gd name="T43" fmla="*/ 50 h 145"/>
                <a:gd name="T44" fmla="*/ 18 w 91"/>
                <a:gd name="T45" fmla="*/ 55 h 145"/>
                <a:gd name="T46" fmla="*/ 16 w 91"/>
                <a:gd name="T47" fmla="*/ 60 h 145"/>
                <a:gd name="T48" fmla="*/ 14 w 91"/>
                <a:gd name="T49" fmla="*/ 61 h 145"/>
                <a:gd name="T50" fmla="*/ 16 w 91"/>
                <a:gd name="T51" fmla="*/ 68 h 145"/>
                <a:gd name="T52" fmla="*/ 18 w 91"/>
                <a:gd name="T53" fmla="*/ 78 h 145"/>
                <a:gd name="T54" fmla="*/ 22 w 91"/>
                <a:gd name="T55" fmla="*/ 81 h 145"/>
                <a:gd name="T56" fmla="*/ 24 w 91"/>
                <a:gd name="T57" fmla="*/ 86 h 145"/>
                <a:gd name="T58" fmla="*/ 16 w 91"/>
                <a:gd name="T59" fmla="*/ 89 h 145"/>
                <a:gd name="T60" fmla="*/ 11 w 91"/>
                <a:gd name="T61" fmla="*/ 97 h 145"/>
                <a:gd name="T62" fmla="*/ 7 w 91"/>
                <a:gd name="T63" fmla="*/ 101 h 145"/>
                <a:gd name="T64" fmla="*/ 5 w 91"/>
                <a:gd name="T65" fmla="*/ 106 h 145"/>
                <a:gd name="T66" fmla="*/ 1 w 91"/>
                <a:gd name="T67" fmla="*/ 110 h 145"/>
                <a:gd name="T68" fmla="*/ 4 w 91"/>
                <a:gd name="T69" fmla="*/ 114 h 145"/>
                <a:gd name="T70" fmla="*/ 10 w 91"/>
                <a:gd name="T71" fmla="*/ 121 h 145"/>
                <a:gd name="T72" fmla="*/ 15 w 91"/>
                <a:gd name="T73" fmla="*/ 127 h 145"/>
                <a:gd name="T74" fmla="*/ 14 w 91"/>
                <a:gd name="T75" fmla="*/ 131 h 145"/>
                <a:gd name="T76" fmla="*/ 9 w 91"/>
                <a:gd name="T77" fmla="*/ 134 h 145"/>
                <a:gd name="T78" fmla="*/ 11 w 91"/>
                <a:gd name="T79" fmla="*/ 143 h 145"/>
                <a:gd name="T80" fmla="*/ 19 w 91"/>
                <a:gd name="T81" fmla="*/ 139 h 145"/>
                <a:gd name="T82" fmla="*/ 35 w 91"/>
                <a:gd name="T83" fmla="*/ 139 h 145"/>
                <a:gd name="T84" fmla="*/ 43 w 91"/>
                <a:gd name="T85" fmla="*/ 140 h 145"/>
                <a:gd name="T86" fmla="*/ 45 w 91"/>
                <a:gd name="T87" fmla="*/ 141 h 145"/>
                <a:gd name="T88" fmla="*/ 46 w 91"/>
                <a:gd name="T89" fmla="*/ 137 h 145"/>
                <a:gd name="T90" fmla="*/ 52 w 91"/>
                <a:gd name="T91" fmla="*/ 132 h 145"/>
                <a:gd name="T92" fmla="*/ 60 w 91"/>
                <a:gd name="T93" fmla="*/ 126 h 145"/>
                <a:gd name="T94" fmla="*/ 64 w 91"/>
                <a:gd name="T95" fmla="*/ 119 h 145"/>
                <a:gd name="T96" fmla="*/ 72 w 91"/>
                <a:gd name="T97" fmla="*/ 117 h 145"/>
                <a:gd name="T98" fmla="*/ 73 w 91"/>
                <a:gd name="T99" fmla="*/ 107 h 145"/>
                <a:gd name="T100" fmla="*/ 74 w 91"/>
                <a:gd name="T101" fmla="*/ 95 h 145"/>
                <a:gd name="T102" fmla="*/ 76 w 91"/>
                <a:gd name="T103" fmla="*/ 84 h 145"/>
                <a:gd name="T104" fmla="*/ 75 w 91"/>
                <a:gd name="T105" fmla="*/ 78 h 145"/>
                <a:gd name="T106" fmla="*/ 76 w 91"/>
                <a:gd name="T107" fmla="*/ 73 h 145"/>
                <a:gd name="T108" fmla="*/ 73 w 91"/>
                <a:gd name="T109" fmla="*/ 71 h 145"/>
                <a:gd name="T110" fmla="*/ 73 w 91"/>
                <a:gd name="T111" fmla="*/ 69 h 145"/>
                <a:gd name="T112" fmla="*/ 71 w 91"/>
                <a:gd name="T113" fmla="*/ 63 h 145"/>
                <a:gd name="T114" fmla="*/ 76 w 91"/>
                <a:gd name="T115" fmla="*/ 54 h 145"/>
                <a:gd name="T116" fmla="*/ 88 w 91"/>
                <a:gd name="T117" fmla="*/ 50 h 145"/>
                <a:gd name="T118" fmla="*/ 90 w 91"/>
                <a:gd name="T119" fmla="*/ 3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145">
                  <a:moveTo>
                    <a:pt x="90" y="39"/>
                  </a:moveTo>
                  <a:cubicBezTo>
                    <a:pt x="89" y="39"/>
                    <a:pt x="87" y="40"/>
                    <a:pt x="86" y="39"/>
                  </a:cubicBezTo>
                  <a:cubicBezTo>
                    <a:pt x="84" y="39"/>
                    <a:pt x="85" y="39"/>
                    <a:pt x="83" y="38"/>
                  </a:cubicBezTo>
                  <a:cubicBezTo>
                    <a:pt x="81" y="36"/>
                    <a:pt x="80" y="36"/>
                    <a:pt x="77" y="35"/>
                  </a:cubicBezTo>
                  <a:cubicBezTo>
                    <a:pt x="73" y="35"/>
                    <a:pt x="69" y="34"/>
                    <a:pt x="68" y="30"/>
                  </a:cubicBezTo>
                  <a:cubicBezTo>
                    <a:pt x="66" y="26"/>
                    <a:pt x="70" y="21"/>
                    <a:pt x="71" y="17"/>
                  </a:cubicBezTo>
                  <a:cubicBezTo>
                    <a:pt x="72" y="13"/>
                    <a:pt x="69" y="10"/>
                    <a:pt x="68" y="7"/>
                  </a:cubicBezTo>
                  <a:cubicBezTo>
                    <a:pt x="68" y="7"/>
                    <a:pt x="68" y="7"/>
                    <a:pt x="67" y="8"/>
                  </a:cubicBezTo>
                  <a:cubicBezTo>
                    <a:pt x="66" y="9"/>
                    <a:pt x="66" y="10"/>
                    <a:pt x="64" y="10"/>
                  </a:cubicBezTo>
                  <a:cubicBezTo>
                    <a:pt x="61" y="11"/>
                    <a:pt x="59" y="8"/>
                    <a:pt x="57" y="7"/>
                  </a:cubicBezTo>
                  <a:cubicBezTo>
                    <a:pt x="52" y="2"/>
                    <a:pt x="49" y="9"/>
                    <a:pt x="43" y="10"/>
                  </a:cubicBezTo>
                  <a:cubicBezTo>
                    <a:pt x="41" y="11"/>
                    <a:pt x="39" y="11"/>
                    <a:pt x="37" y="10"/>
                  </a:cubicBezTo>
                  <a:cubicBezTo>
                    <a:pt x="36" y="9"/>
                    <a:pt x="37" y="8"/>
                    <a:pt x="35" y="8"/>
                  </a:cubicBezTo>
                  <a:cubicBezTo>
                    <a:pt x="34" y="7"/>
                    <a:pt x="33" y="8"/>
                    <a:pt x="32" y="8"/>
                  </a:cubicBezTo>
                  <a:cubicBezTo>
                    <a:pt x="29" y="7"/>
                    <a:pt x="29" y="7"/>
                    <a:pt x="28" y="4"/>
                  </a:cubicBezTo>
                  <a:cubicBezTo>
                    <a:pt x="27" y="3"/>
                    <a:pt x="27" y="0"/>
                    <a:pt x="25" y="0"/>
                  </a:cubicBezTo>
                  <a:cubicBezTo>
                    <a:pt x="22" y="0"/>
                    <a:pt x="22" y="8"/>
                    <a:pt x="21" y="11"/>
                  </a:cubicBezTo>
                  <a:cubicBezTo>
                    <a:pt x="20" y="15"/>
                    <a:pt x="17" y="19"/>
                    <a:pt x="15" y="22"/>
                  </a:cubicBezTo>
                  <a:cubicBezTo>
                    <a:pt x="14" y="25"/>
                    <a:pt x="14" y="25"/>
                    <a:pt x="16" y="27"/>
                  </a:cubicBezTo>
                  <a:cubicBezTo>
                    <a:pt x="18" y="29"/>
                    <a:pt x="19" y="27"/>
                    <a:pt x="18" y="30"/>
                  </a:cubicBezTo>
                  <a:cubicBezTo>
                    <a:pt x="17" y="34"/>
                    <a:pt x="17" y="36"/>
                    <a:pt x="18" y="39"/>
                  </a:cubicBezTo>
                  <a:cubicBezTo>
                    <a:pt x="20" y="43"/>
                    <a:pt x="21" y="46"/>
                    <a:pt x="20" y="50"/>
                  </a:cubicBezTo>
                  <a:cubicBezTo>
                    <a:pt x="19" y="51"/>
                    <a:pt x="19" y="53"/>
                    <a:pt x="18" y="55"/>
                  </a:cubicBezTo>
                  <a:cubicBezTo>
                    <a:pt x="17" y="56"/>
                    <a:pt x="17" y="58"/>
                    <a:pt x="16" y="60"/>
                  </a:cubicBezTo>
                  <a:cubicBezTo>
                    <a:pt x="15" y="61"/>
                    <a:pt x="15" y="61"/>
                    <a:pt x="14" y="61"/>
                  </a:cubicBezTo>
                  <a:cubicBezTo>
                    <a:pt x="15" y="63"/>
                    <a:pt x="16" y="65"/>
                    <a:pt x="16" y="68"/>
                  </a:cubicBezTo>
                  <a:cubicBezTo>
                    <a:pt x="16" y="70"/>
                    <a:pt x="16" y="76"/>
                    <a:pt x="18" y="78"/>
                  </a:cubicBezTo>
                  <a:cubicBezTo>
                    <a:pt x="19" y="79"/>
                    <a:pt x="21" y="79"/>
                    <a:pt x="22" y="81"/>
                  </a:cubicBezTo>
                  <a:cubicBezTo>
                    <a:pt x="23" y="82"/>
                    <a:pt x="24" y="84"/>
                    <a:pt x="24" y="86"/>
                  </a:cubicBezTo>
                  <a:cubicBezTo>
                    <a:pt x="25" y="91"/>
                    <a:pt x="20" y="88"/>
                    <a:pt x="16" y="89"/>
                  </a:cubicBezTo>
                  <a:cubicBezTo>
                    <a:pt x="12" y="90"/>
                    <a:pt x="13" y="94"/>
                    <a:pt x="11" y="97"/>
                  </a:cubicBezTo>
                  <a:cubicBezTo>
                    <a:pt x="10" y="99"/>
                    <a:pt x="8" y="100"/>
                    <a:pt x="7" y="101"/>
                  </a:cubicBezTo>
                  <a:cubicBezTo>
                    <a:pt x="6" y="103"/>
                    <a:pt x="6" y="105"/>
                    <a:pt x="5" y="106"/>
                  </a:cubicBezTo>
                  <a:cubicBezTo>
                    <a:pt x="4" y="108"/>
                    <a:pt x="1" y="108"/>
                    <a:pt x="1" y="110"/>
                  </a:cubicBezTo>
                  <a:cubicBezTo>
                    <a:pt x="0" y="112"/>
                    <a:pt x="2" y="112"/>
                    <a:pt x="4" y="114"/>
                  </a:cubicBezTo>
                  <a:cubicBezTo>
                    <a:pt x="7" y="116"/>
                    <a:pt x="7" y="120"/>
                    <a:pt x="10" y="121"/>
                  </a:cubicBezTo>
                  <a:cubicBezTo>
                    <a:pt x="14" y="123"/>
                    <a:pt x="14" y="122"/>
                    <a:pt x="15" y="127"/>
                  </a:cubicBezTo>
                  <a:cubicBezTo>
                    <a:pt x="15" y="128"/>
                    <a:pt x="16" y="129"/>
                    <a:pt x="14" y="131"/>
                  </a:cubicBezTo>
                  <a:cubicBezTo>
                    <a:pt x="13" y="133"/>
                    <a:pt x="10" y="132"/>
                    <a:pt x="9" y="134"/>
                  </a:cubicBezTo>
                  <a:cubicBezTo>
                    <a:pt x="8" y="136"/>
                    <a:pt x="9" y="141"/>
                    <a:pt x="11" y="143"/>
                  </a:cubicBezTo>
                  <a:cubicBezTo>
                    <a:pt x="15" y="145"/>
                    <a:pt x="16" y="140"/>
                    <a:pt x="19" y="139"/>
                  </a:cubicBezTo>
                  <a:cubicBezTo>
                    <a:pt x="23" y="137"/>
                    <a:pt x="30" y="139"/>
                    <a:pt x="35" y="139"/>
                  </a:cubicBezTo>
                  <a:cubicBezTo>
                    <a:pt x="38" y="138"/>
                    <a:pt x="40" y="138"/>
                    <a:pt x="43" y="140"/>
                  </a:cubicBezTo>
                  <a:cubicBezTo>
                    <a:pt x="44" y="140"/>
                    <a:pt x="45" y="140"/>
                    <a:pt x="45" y="141"/>
                  </a:cubicBezTo>
                  <a:cubicBezTo>
                    <a:pt x="46" y="140"/>
                    <a:pt x="46" y="139"/>
                    <a:pt x="46" y="137"/>
                  </a:cubicBezTo>
                  <a:cubicBezTo>
                    <a:pt x="50" y="136"/>
                    <a:pt x="50" y="134"/>
                    <a:pt x="52" y="132"/>
                  </a:cubicBezTo>
                  <a:cubicBezTo>
                    <a:pt x="55" y="129"/>
                    <a:pt x="59" y="130"/>
                    <a:pt x="60" y="126"/>
                  </a:cubicBezTo>
                  <a:cubicBezTo>
                    <a:pt x="61" y="123"/>
                    <a:pt x="60" y="120"/>
                    <a:pt x="64" y="119"/>
                  </a:cubicBezTo>
                  <a:cubicBezTo>
                    <a:pt x="67" y="117"/>
                    <a:pt x="69" y="119"/>
                    <a:pt x="72" y="117"/>
                  </a:cubicBezTo>
                  <a:cubicBezTo>
                    <a:pt x="74" y="114"/>
                    <a:pt x="73" y="110"/>
                    <a:pt x="73" y="107"/>
                  </a:cubicBezTo>
                  <a:cubicBezTo>
                    <a:pt x="74" y="103"/>
                    <a:pt x="74" y="99"/>
                    <a:pt x="74" y="95"/>
                  </a:cubicBezTo>
                  <a:cubicBezTo>
                    <a:pt x="74" y="91"/>
                    <a:pt x="76" y="88"/>
                    <a:pt x="76" y="84"/>
                  </a:cubicBezTo>
                  <a:cubicBezTo>
                    <a:pt x="76" y="82"/>
                    <a:pt x="75" y="80"/>
                    <a:pt x="75" y="78"/>
                  </a:cubicBezTo>
                  <a:cubicBezTo>
                    <a:pt x="75" y="76"/>
                    <a:pt x="76" y="75"/>
                    <a:pt x="76" y="73"/>
                  </a:cubicBezTo>
                  <a:cubicBezTo>
                    <a:pt x="75" y="72"/>
                    <a:pt x="74" y="72"/>
                    <a:pt x="73" y="71"/>
                  </a:cubicBezTo>
                  <a:cubicBezTo>
                    <a:pt x="73" y="70"/>
                    <a:pt x="73" y="69"/>
                    <a:pt x="73" y="69"/>
                  </a:cubicBezTo>
                  <a:cubicBezTo>
                    <a:pt x="72" y="67"/>
                    <a:pt x="71" y="65"/>
                    <a:pt x="71" y="63"/>
                  </a:cubicBezTo>
                  <a:cubicBezTo>
                    <a:pt x="70" y="58"/>
                    <a:pt x="73" y="55"/>
                    <a:pt x="76" y="54"/>
                  </a:cubicBezTo>
                  <a:cubicBezTo>
                    <a:pt x="80" y="51"/>
                    <a:pt x="85" y="54"/>
                    <a:pt x="88" y="50"/>
                  </a:cubicBezTo>
                  <a:cubicBezTo>
                    <a:pt x="90" y="47"/>
                    <a:pt x="91" y="43"/>
                    <a:pt x="90" y="39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4244B944-0103-C983-3995-1DA0EC91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8585201"/>
              <a:ext cx="315913" cy="473075"/>
            </a:xfrm>
            <a:custGeom>
              <a:avLst/>
              <a:gdLst>
                <a:gd name="T0" fmla="*/ 83 w 84"/>
                <a:gd name="T1" fmla="*/ 41 h 126"/>
                <a:gd name="T2" fmla="*/ 78 w 84"/>
                <a:gd name="T3" fmla="*/ 33 h 126"/>
                <a:gd name="T4" fmla="*/ 73 w 84"/>
                <a:gd name="T5" fmla="*/ 26 h 126"/>
                <a:gd name="T6" fmla="*/ 71 w 84"/>
                <a:gd name="T7" fmla="*/ 21 h 126"/>
                <a:gd name="T8" fmla="*/ 68 w 84"/>
                <a:gd name="T9" fmla="*/ 19 h 126"/>
                <a:gd name="T10" fmla="*/ 63 w 84"/>
                <a:gd name="T11" fmla="*/ 13 h 126"/>
                <a:gd name="T12" fmla="*/ 59 w 84"/>
                <a:gd name="T13" fmla="*/ 15 h 126"/>
                <a:gd name="T14" fmla="*/ 62 w 84"/>
                <a:gd name="T15" fmla="*/ 19 h 126"/>
                <a:gd name="T16" fmla="*/ 58 w 84"/>
                <a:gd name="T17" fmla="*/ 23 h 126"/>
                <a:gd name="T18" fmla="*/ 55 w 84"/>
                <a:gd name="T19" fmla="*/ 19 h 126"/>
                <a:gd name="T20" fmla="*/ 52 w 84"/>
                <a:gd name="T21" fmla="*/ 17 h 126"/>
                <a:gd name="T22" fmla="*/ 49 w 84"/>
                <a:gd name="T23" fmla="*/ 9 h 126"/>
                <a:gd name="T24" fmla="*/ 42 w 84"/>
                <a:gd name="T25" fmla="*/ 8 h 126"/>
                <a:gd name="T26" fmla="*/ 38 w 84"/>
                <a:gd name="T27" fmla="*/ 7 h 126"/>
                <a:gd name="T28" fmla="*/ 37 w 84"/>
                <a:gd name="T29" fmla="*/ 3 h 126"/>
                <a:gd name="T30" fmla="*/ 34 w 84"/>
                <a:gd name="T31" fmla="*/ 0 h 126"/>
                <a:gd name="T32" fmla="*/ 32 w 84"/>
                <a:gd name="T33" fmla="*/ 0 h 126"/>
                <a:gd name="T34" fmla="*/ 31 w 84"/>
                <a:gd name="T35" fmla="*/ 4 h 126"/>
                <a:gd name="T36" fmla="*/ 32 w 84"/>
                <a:gd name="T37" fmla="*/ 9 h 126"/>
                <a:gd name="T38" fmla="*/ 32 w 84"/>
                <a:gd name="T39" fmla="*/ 15 h 126"/>
                <a:gd name="T40" fmla="*/ 39 w 84"/>
                <a:gd name="T41" fmla="*/ 18 h 126"/>
                <a:gd name="T42" fmla="*/ 45 w 84"/>
                <a:gd name="T43" fmla="*/ 22 h 126"/>
                <a:gd name="T44" fmla="*/ 43 w 84"/>
                <a:gd name="T45" fmla="*/ 27 h 126"/>
                <a:gd name="T46" fmla="*/ 41 w 84"/>
                <a:gd name="T47" fmla="*/ 32 h 126"/>
                <a:gd name="T48" fmla="*/ 41 w 84"/>
                <a:gd name="T49" fmla="*/ 38 h 126"/>
                <a:gd name="T50" fmla="*/ 46 w 84"/>
                <a:gd name="T51" fmla="*/ 44 h 126"/>
                <a:gd name="T52" fmla="*/ 36 w 84"/>
                <a:gd name="T53" fmla="*/ 59 h 126"/>
                <a:gd name="T54" fmla="*/ 39 w 84"/>
                <a:gd name="T55" fmla="*/ 67 h 126"/>
                <a:gd name="T56" fmla="*/ 35 w 84"/>
                <a:gd name="T57" fmla="*/ 90 h 126"/>
                <a:gd name="T58" fmla="*/ 22 w 84"/>
                <a:gd name="T59" fmla="*/ 107 h 126"/>
                <a:gd name="T60" fmla="*/ 8 w 84"/>
                <a:gd name="T61" fmla="*/ 115 h 126"/>
                <a:gd name="T62" fmla="*/ 0 w 84"/>
                <a:gd name="T63" fmla="*/ 118 h 126"/>
                <a:gd name="T64" fmla="*/ 2 w 84"/>
                <a:gd name="T65" fmla="*/ 124 h 126"/>
                <a:gd name="T66" fmla="*/ 11 w 84"/>
                <a:gd name="T67" fmla="*/ 122 h 126"/>
                <a:gd name="T68" fmla="*/ 22 w 84"/>
                <a:gd name="T69" fmla="*/ 118 h 126"/>
                <a:gd name="T70" fmla="*/ 32 w 84"/>
                <a:gd name="T71" fmla="*/ 115 h 126"/>
                <a:gd name="T72" fmla="*/ 43 w 84"/>
                <a:gd name="T73" fmla="*/ 113 h 126"/>
                <a:gd name="T74" fmla="*/ 48 w 84"/>
                <a:gd name="T75" fmla="*/ 112 h 126"/>
                <a:gd name="T76" fmla="*/ 53 w 84"/>
                <a:gd name="T77" fmla="*/ 114 h 126"/>
                <a:gd name="T78" fmla="*/ 62 w 84"/>
                <a:gd name="T79" fmla="*/ 108 h 126"/>
                <a:gd name="T80" fmla="*/ 72 w 84"/>
                <a:gd name="T81" fmla="*/ 105 h 126"/>
                <a:gd name="T82" fmla="*/ 74 w 84"/>
                <a:gd name="T83" fmla="*/ 100 h 126"/>
                <a:gd name="T84" fmla="*/ 76 w 84"/>
                <a:gd name="T85" fmla="*/ 95 h 126"/>
                <a:gd name="T86" fmla="*/ 74 w 84"/>
                <a:gd name="T87" fmla="*/ 84 h 126"/>
                <a:gd name="T88" fmla="*/ 74 w 84"/>
                <a:gd name="T89" fmla="*/ 75 h 126"/>
                <a:gd name="T90" fmla="*/ 72 w 84"/>
                <a:gd name="T91" fmla="*/ 72 h 126"/>
                <a:gd name="T92" fmla="*/ 71 w 84"/>
                <a:gd name="T93" fmla="*/ 67 h 126"/>
                <a:gd name="T94" fmla="*/ 77 w 84"/>
                <a:gd name="T95" fmla="*/ 56 h 126"/>
                <a:gd name="T96" fmla="*/ 81 w 84"/>
                <a:gd name="T97" fmla="*/ 45 h 126"/>
                <a:gd name="T98" fmla="*/ 82 w 84"/>
                <a:gd name="T99" fmla="*/ 46 h 126"/>
                <a:gd name="T100" fmla="*/ 83 w 84"/>
                <a:gd name="T101" fmla="*/ 4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" h="126">
                  <a:moveTo>
                    <a:pt x="83" y="41"/>
                  </a:moveTo>
                  <a:cubicBezTo>
                    <a:pt x="83" y="37"/>
                    <a:pt x="80" y="36"/>
                    <a:pt x="78" y="33"/>
                  </a:cubicBezTo>
                  <a:cubicBezTo>
                    <a:pt x="77" y="31"/>
                    <a:pt x="75" y="28"/>
                    <a:pt x="73" y="26"/>
                  </a:cubicBezTo>
                  <a:cubicBezTo>
                    <a:pt x="73" y="24"/>
                    <a:pt x="73" y="22"/>
                    <a:pt x="71" y="21"/>
                  </a:cubicBezTo>
                  <a:cubicBezTo>
                    <a:pt x="70" y="20"/>
                    <a:pt x="68" y="20"/>
                    <a:pt x="68" y="19"/>
                  </a:cubicBezTo>
                  <a:cubicBezTo>
                    <a:pt x="66" y="16"/>
                    <a:pt x="69" y="13"/>
                    <a:pt x="63" y="13"/>
                  </a:cubicBezTo>
                  <a:cubicBezTo>
                    <a:pt x="61" y="13"/>
                    <a:pt x="60" y="13"/>
                    <a:pt x="59" y="15"/>
                  </a:cubicBezTo>
                  <a:cubicBezTo>
                    <a:pt x="59" y="18"/>
                    <a:pt x="61" y="17"/>
                    <a:pt x="62" y="19"/>
                  </a:cubicBezTo>
                  <a:cubicBezTo>
                    <a:pt x="63" y="21"/>
                    <a:pt x="60" y="25"/>
                    <a:pt x="58" y="23"/>
                  </a:cubicBezTo>
                  <a:cubicBezTo>
                    <a:pt x="57" y="22"/>
                    <a:pt x="57" y="20"/>
                    <a:pt x="55" y="19"/>
                  </a:cubicBezTo>
                  <a:cubicBezTo>
                    <a:pt x="54" y="18"/>
                    <a:pt x="53" y="19"/>
                    <a:pt x="52" y="17"/>
                  </a:cubicBezTo>
                  <a:cubicBezTo>
                    <a:pt x="51" y="15"/>
                    <a:pt x="51" y="11"/>
                    <a:pt x="49" y="9"/>
                  </a:cubicBezTo>
                  <a:cubicBezTo>
                    <a:pt x="48" y="8"/>
                    <a:pt x="44" y="8"/>
                    <a:pt x="42" y="8"/>
                  </a:cubicBezTo>
                  <a:cubicBezTo>
                    <a:pt x="41" y="7"/>
                    <a:pt x="39" y="8"/>
                    <a:pt x="38" y="7"/>
                  </a:cubicBezTo>
                  <a:cubicBezTo>
                    <a:pt x="37" y="5"/>
                    <a:pt x="37" y="5"/>
                    <a:pt x="37" y="3"/>
                  </a:cubicBezTo>
                  <a:cubicBezTo>
                    <a:pt x="36" y="2"/>
                    <a:pt x="35" y="1"/>
                    <a:pt x="34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1"/>
                    <a:pt x="31" y="2"/>
                    <a:pt x="31" y="4"/>
                  </a:cubicBezTo>
                  <a:cubicBezTo>
                    <a:pt x="31" y="6"/>
                    <a:pt x="32" y="7"/>
                    <a:pt x="32" y="9"/>
                  </a:cubicBezTo>
                  <a:cubicBezTo>
                    <a:pt x="33" y="11"/>
                    <a:pt x="32" y="13"/>
                    <a:pt x="32" y="15"/>
                  </a:cubicBezTo>
                  <a:cubicBezTo>
                    <a:pt x="35" y="16"/>
                    <a:pt x="36" y="18"/>
                    <a:pt x="39" y="18"/>
                  </a:cubicBezTo>
                  <a:cubicBezTo>
                    <a:pt x="41" y="19"/>
                    <a:pt x="44" y="19"/>
                    <a:pt x="45" y="22"/>
                  </a:cubicBezTo>
                  <a:cubicBezTo>
                    <a:pt x="42" y="24"/>
                    <a:pt x="43" y="24"/>
                    <a:pt x="43" y="27"/>
                  </a:cubicBezTo>
                  <a:cubicBezTo>
                    <a:pt x="43" y="29"/>
                    <a:pt x="41" y="30"/>
                    <a:pt x="41" y="32"/>
                  </a:cubicBezTo>
                  <a:cubicBezTo>
                    <a:pt x="41" y="34"/>
                    <a:pt x="41" y="37"/>
                    <a:pt x="41" y="38"/>
                  </a:cubicBezTo>
                  <a:cubicBezTo>
                    <a:pt x="42" y="41"/>
                    <a:pt x="45" y="42"/>
                    <a:pt x="46" y="44"/>
                  </a:cubicBezTo>
                  <a:cubicBezTo>
                    <a:pt x="50" y="53"/>
                    <a:pt x="42" y="55"/>
                    <a:pt x="36" y="59"/>
                  </a:cubicBezTo>
                  <a:cubicBezTo>
                    <a:pt x="37" y="61"/>
                    <a:pt x="38" y="64"/>
                    <a:pt x="39" y="67"/>
                  </a:cubicBezTo>
                  <a:cubicBezTo>
                    <a:pt x="42" y="76"/>
                    <a:pt x="38" y="85"/>
                    <a:pt x="35" y="90"/>
                  </a:cubicBezTo>
                  <a:cubicBezTo>
                    <a:pt x="32" y="95"/>
                    <a:pt x="24" y="104"/>
                    <a:pt x="22" y="107"/>
                  </a:cubicBezTo>
                  <a:cubicBezTo>
                    <a:pt x="19" y="109"/>
                    <a:pt x="16" y="112"/>
                    <a:pt x="8" y="115"/>
                  </a:cubicBezTo>
                  <a:cubicBezTo>
                    <a:pt x="5" y="116"/>
                    <a:pt x="2" y="117"/>
                    <a:pt x="0" y="118"/>
                  </a:cubicBezTo>
                  <a:cubicBezTo>
                    <a:pt x="0" y="120"/>
                    <a:pt x="0" y="123"/>
                    <a:pt x="2" y="124"/>
                  </a:cubicBezTo>
                  <a:cubicBezTo>
                    <a:pt x="5" y="126"/>
                    <a:pt x="9" y="123"/>
                    <a:pt x="11" y="122"/>
                  </a:cubicBezTo>
                  <a:cubicBezTo>
                    <a:pt x="14" y="119"/>
                    <a:pt x="18" y="119"/>
                    <a:pt x="22" y="118"/>
                  </a:cubicBezTo>
                  <a:cubicBezTo>
                    <a:pt x="26" y="117"/>
                    <a:pt x="28" y="115"/>
                    <a:pt x="32" y="115"/>
                  </a:cubicBezTo>
                  <a:cubicBezTo>
                    <a:pt x="36" y="115"/>
                    <a:pt x="39" y="114"/>
                    <a:pt x="43" y="113"/>
                  </a:cubicBezTo>
                  <a:cubicBezTo>
                    <a:pt x="45" y="112"/>
                    <a:pt x="46" y="111"/>
                    <a:pt x="48" y="112"/>
                  </a:cubicBezTo>
                  <a:cubicBezTo>
                    <a:pt x="50" y="112"/>
                    <a:pt x="51" y="113"/>
                    <a:pt x="53" y="114"/>
                  </a:cubicBezTo>
                  <a:cubicBezTo>
                    <a:pt x="57" y="115"/>
                    <a:pt x="59" y="109"/>
                    <a:pt x="62" y="108"/>
                  </a:cubicBezTo>
                  <a:cubicBezTo>
                    <a:pt x="66" y="106"/>
                    <a:pt x="69" y="109"/>
                    <a:pt x="72" y="105"/>
                  </a:cubicBezTo>
                  <a:cubicBezTo>
                    <a:pt x="73" y="103"/>
                    <a:pt x="73" y="101"/>
                    <a:pt x="74" y="100"/>
                  </a:cubicBezTo>
                  <a:cubicBezTo>
                    <a:pt x="75" y="98"/>
                    <a:pt x="75" y="96"/>
                    <a:pt x="76" y="95"/>
                  </a:cubicBezTo>
                  <a:cubicBezTo>
                    <a:pt x="77" y="91"/>
                    <a:pt x="76" y="88"/>
                    <a:pt x="74" y="84"/>
                  </a:cubicBezTo>
                  <a:cubicBezTo>
                    <a:pt x="73" y="81"/>
                    <a:pt x="73" y="79"/>
                    <a:pt x="74" y="75"/>
                  </a:cubicBezTo>
                  <a:cubicBezTo>
                    <a:pt x="75" y="72"/>
                    <a:pt x="74" y="74"/>
                    <a:pt x="72" y="72"/>
                  </a:cubicBezTo>
                  <a:cubicBezTo>
                    <a:pt x="70" y="70"/>
                    <a:pt x="70" y="70"/>
                    <a:pt x="71" y="67"/>
                  </a:cubicBezTo>
                  <a:cubicBezTo>
                    <a:pt x="73" y="64"/>
                    <a:pt x="76" y="60"/>
                    <a:pt x="77" y="56"/>
                  </a:cubicBezTo>
                  <a:cubicBezTo>
                    <a:pt x="78" y="53"/>
                    <a:pt x="78" y="45"/>
                    <a:pt x="81" y="45"/>
                  </a:cubicBezTo>
                  <a:cubicBezTo>
                    <a:pt x="82" y="45"/>
                    <a:pt x="82" y="45"/>
                    <a:pt x="82" y="46"/>
                  </a:cubicBezTo>
                  <a:cubicBezTo>
                    <a:pt x="83" y="44"/>
                    <a:pt x="84" y="42"/>
                    <a:pt x="83" y="4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F6AD51EB-8EEE-6DF4-9A9E-C3DFAC8BC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8147051"/>
              <a:ext cx="584200" cy="647700"/>
            </a:xfrm>
            <a:custGeom>
              <a:avLst/>
              <a:gdLst>
                <a:gd name="T0" fmla="*/ 155 w 156"/>
                <a:gd name="T1" fmla="*/ 168 h 173"/>
                <a:gd name="T2" fmla="*/ 150 w 156"/>
                <a:gd name="T3" fmla="*/ 153 h 173"/>
                <a:gd name="T4" fmla="*/ 144 w 156"/>
                <a:gd name="T5" fmla="*/ 149 h 173"/>
                <a:gd name="T6" fmla="*/ 141 w 156"/>
                <a:gd name="T7" fmla="*/ 144 h 173"/>
                <a:gd name="T8" fmla="*/ 132 w 156"/>
                <a:gd name="T9" fmla="*/ 141 h 173"/>
                <a:gd name="T10" fmla="*/ 128 w 156"/>
                <a:gd name="T11" fmla="*/ 127 h 173"/>
                <a:gd name="T12" fmla="*/ 129 w 156"/>
                <a:gd name="T13" fmla="*/ 112 h 173"/>
                <a:gd name="T14" fmla="*/ 127 w 156"/>
                <a:gd name="T15" fmla="*/ 87 h 173"/>
                <a:gd name="T16" fmla="*/ 120 w 156"/>
                <a:gd name="T17" fmla="*/ 73 h 173"/>
                <a:gd name="T18" fmla="*/ 112 w 156"/>
                <a:gd name="T19" fmla="*/ 70 h 173"/>
                <a:gd name="T20" fmla="*/ 96 w 156"/>
                <a:gd name="T21" fmla="*/ 67 h 173"/>
                <a:gd name="T22" fmla="*/ 84 w 156"/>
                <a:gd name="T23" fmla="*/ 57 h 173"/>
                <a:gd name="T24" fmla="*/ 80 w 156"/>
                <a:gd name="T25" fmla="*/ 46 h 173"/>
                <a:gd name="T26" fmla="*/ 82 w 156"/>
                <a:gd name="T27" fmla="*/ 36 h 173"/>
                <a:gd name="T28" fmla="*/ 79 w 156"/>
                <a:gd name="T29" fmla="*/ 33 h 173"/>
                <a:gd name="T30" fmla="*/ 81 w 156"/>
                <a:gd name="T31" fmla="*/ 29 h 173"/>
                <a:gd name="T32" fmla="*/ 74 w 156"/>
                <a:gd name="T33" fmla="*/ 32 h 173"/>
                <a:gd name="T34" fmla="*/ 62 w 156"/>
                <a:gd name="T35" fmla="*/ 39 h 173"/>
                <a:gd name="T36" fmla="*/ 52 w 156"/>
                <a:gd name="T37" fmla="*/ 40 h 173"/>
                <a:gd name="T38" fmla="*/ 54 w 156"/>
                <a:gd name="T39" fmla="*/ 34 h 173"/>
                <a:gd name="T40" fmla="*/ 48 w 156"/>
                <a:gd name="T41" fmla="*/ 27 h 173"/>
                <a:gd name="T42" fmla="*/ 57 w 156"/>
                <a:gd name="T43" fmla="*/ 18 h 173"/>
                <a:gd name="T44" fmla="*/ 52 w 156"/>
                <a:gd name="T45" fmla="*/ 5 h 173"/>
                <a:gd name="T46" fmla="*/ 41 w 156"/>
                <a:gd name="T47" fmla="*/ 4 h 173"/>
                <a:gd name="T48" fmla="*/ 20 w 156"/>
                <a:gd name="T49" fmla="*/ 13 h 173"/>
                <a:gd name="T50" fmla="*/ 1 w 156"/>
                <a:gd name="T51" fmla="*/ 20 h 173"/>
                <a:gd name="T52" fmla="*/ 1 w 156"/>
                <a:gd name="T53" fmla="*/ 28 h 173"/>
                <a:gd name="T54" fmla="*/ 6 w 156"/>
                <a:gd name="T55" fmla="*/ 37 h 173"/>
                <a:gd name="T56" fmla="*/ 13 w 156"/>
                <a:gd name="T57" fmla="*/ 41 h 173"/>
                <a:gd name="T58" fmla="*/ 21 w 156"/>
                <a:gd name="T59" fmla="*/ 40 h 173"/>
                <a:gd name="T60" fmla="*/ 24 w 156"/>
                <a:gd name="T61" fmla="*/ 58 h 173"/>
                <a:gd name="T62" fmla="*/ 15 w 156"/>
                <a:gd name="T63" fmla="*/ 63 h 173"/>
                <a:gd name="T64" fmla="*/ 9 w 156"/>
                <a:gd name="T65" fmla="*/ 74 h 173"/>
                <a:gd name="T66" fmla="*/ 23 w 156"/>
                <a:gd name="T67" fmla="*/ 81 h 173"/>
                <a:gd name="T68" fmla="*/ 33 w 156"/>
                <a:gd name="T69" fmla="*/ 83 h 173"/>
                <a:gd name="T70" fmla="*/ 39 w 156"/>
                <a:gd name="T71" fmla="*/ 88 h 173"/>
                <a:gd name="T72" fmla="*/ 43 w 156"/>
                <a:gd name="T73" fmla="*/ 96 h 173"/>
                <a:gd name="T74" fmla="*/ 50 w 156"/>
                <a:gd name="T75" fmla="*/ 98 h 173"/>
                <a:gd name="T76" fmla="*/ 69 w 156"/>
                <a:gd name="T77" fmla="*/ 113 h 173"/>
                <a:gd name="T78" fmla="*/ 66 w 156"/>
                <a:gd name="T79" fmla="*/ 117 h 173"/>
                <a:gd name="T80" fmla="*/ 70 w 156"/>
                <a:gd name="T81" fmla="*/ 124 h 173"/>
                <a:gd name="T82" fmla="*/ 81 w 156"/>
                <a:gd name="T83" fmla="*/ 126 h 173"/>
                <a:gd name="T84" fmla="*/ 87 w 156"/>
                <a:gd name="T85" fmla="*/ 136 h 173"/>
                <a:gd name="T86" fmla="*/ 94 w 156"/>
                <a:gd name="T87" fmla="*/ 136 h 173"/>
                <a:gd name="T88" fmla="*/ 95 w 156"/>
                <a:gd name="T89" fmla="*/ 130 h 173"/>
                <a:gd name="T90" fmla="*/ 103 w 156"/>
                <a:gd name="T91" fmla="*/ 138 h 173"/>
                <a:gd name="T92" fmla="*/ 110 w 156"/>
                <a:gd name="T93" fmla="*/ 150 h 173"/>
                <a:gd name="T94" fmla="*/ 114 w 156"/>
                <a:gd name="T95" fmla="*/ 163 h 173"/>
                <a:gd name="T96" fmla="*/ 120 w 156"/>
                <a:gd name="T97" fmla="*/ 170 h 173"/>
                <a:gd name="T98" fmla="*/ 125 w 156"/>
                <a:gd name="T99" fmla="*/ 172 h 173"/>
                <a:gd name="T100" fmla="*/ 145 w 156"/>
                <a:gd name="T101" fmla="*/ 169 h 173"/>
                <a:gd name="T102" fmla="*/ 155 w 156"/>
                <a:gd name="T103" fmla="*/ 170 h 173"/>
                <a:gd name="T104" fmla="*/ 156 w 156"/>
                <a:gd name="T105" fmla="*/ 16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173">
                  <a:moveTo>
                    <a:pt x="156" y="168"/>
                  </a:moveTo>
                  <a:cubicBezTo>
                    <a:pt x="156" y="168"/>
                    <a:pt x="155" y="168"/>
                    <a:pt x="155" y="168"/>
                  </a:cubicBezTo>
                  <a:cubicBezTo>
                    <a:pt x="155" y="165"/>
                    <a:pt x="154" y="163"/>
                    <a:pt x="153" y="160"/>
                  </a:cubicBezTo>
                  <a:cubicBezTo>
                    <a:pt x="152" y="159"/>
                    <a:pt x="151" y="154"/>
                    <a:pt x="150" y="153"/>
                  </a:cubicBezTo>
                  <a:cubicBezTo>
                    <a:pt x="149" y="152"/>
                    <a:pt x="147" y="153"/>
                    <a:pt x="146" y="152"/>
                  </a:cubicBezTo>
                  <a:cubicBezTo>
                    <a:pt x="146" y="152"/>
                    <a:pt x="145" y="150"/>
                    <a:pt x="144" y="149"/>
                  </a:cubicBezTo>
                  <a:cubicBezTo>
                    <a:pt x="143" y="148"/>
                    <a:pt x="142" y="149"/>
                    <a:pt x="141" y="147"/>
                  </a:cubicBezTo>
                  <a:cubicBezTo>
                    <a:pt x="141" y="147"/>
                    <a:pt x="141" y="145"/>
                    <a:pt x="141" y="144"/>
                  </a:cubicBezTo>
                  <a:cubicBezTo>
                    <a:pt x="139" y="144"/>
                    <a:pt x="138" y="146"/>
                    <a:pt x="135" y="146"/>
                  </a:cubicBezTo>
                  <a:cubicBezTo>
                    <a:pt x="132" y="146"/>
                    <a:pt x="132" y="143"/>
                    <a:pt x="132" y="141"/>
                  </a:cubicBezTo>
                  <a:cubicBezTo>
                    <a:pt x="132" y="139"/>
                    <a:pt x="133" y="137"/>
                    <a:pt x="132" y="135"/>
                  </a:cubicBezTo>
                  <a:cubicBezTo>
                    <a:pt x="131" y="131"/>
                    <a:pt x="128" y="131"/>
                    <a:pt x="128" y="127"/>
                  </a:cubicBezTo>
                  <a:cubicBezTo>
                    <a:pt x="125" y="128"/>
                    <a:pt x="126" y="119"/>
                    <a:pt x="126" y="117"/>
                  </a:cubicBezTo>
                  <a:cubicBezTo>
                    <a:pt x="127" y="115"/>
                    <a:pt x="128" y="114"/>
                    <a:pt x="129" y="112"/>
                  </a:cubicBezTo>
                  <a:cubicBezTo>
                    <a:pt x="129" y="110"/>
                    <a:pt x="129" y="109"/>
                    <a:pt x="129" y="107"/>
                  </a:cubicBezTo>
                  <a:cubicBezTo>
                    <a:pt x="128" y="101"/>
                    <a:pt x="125" y="93"/>
                    <a:pt x="127" y="87"/>
                  </a:cubicBezTo>
                  <a:cubicBezTo>
                    <a:pt x="129" y="82"/>
                    <a:pt x="130" y="81"/>
                    <a:pt x="125" y="77"/>
                  </a:cubicBezTo>
                  <a:cubicBezTo>
                    <a:pt x="123" y="76"/>
                    <a:pt x="122" y="75"/>
                    <a:pt x="120" y="73"/>
                  </a:cubicBezTo>
                  <a:cubicBezTo>
                    <a:pt x="119" y="71"/>
                    <a:pt x="120" y="70"/>
                    <a:pt x="117" y="69"/>
                  </a:cubicBezTo>
                  <a:cubicBezTo>
                    <a:pt x="116" y="69"/>
                    <a:pt x="114" y="70"/>
                    <a:pt x="112" y="70"/>
                  </a:cubicBezTo>
                  <a:cubicBezTo>
                    <a:pt x="110" y="69"/>
                    <a:pt x="108" y="68"/>
                    <a:pt x="107" y="68"/>
                  </a:cubicBezTo>
                  <a:cubicBezTo>
                    <a:pt x="103" y="67"/>
                    <a:pt x="100" y="67"/>
                    <a:pt x="96" y="67"/>
                  </a:cubicBezTo>
                  <a:cubicBezTo>
                    <a:pt x="92" y="66"/>
                    <a:pt x="89" y="65"/>
                    <a:pt x="86" y="62"/>
                  </a:cubicBezTo>
                  <a:cubicBezTo>
                    <a:pt x="85" y="60"/>
                    <a:pt x="85" y="59"/>
                    <a:pt x="84" y="57"/>
                  </a:cubicBezTo>
                  <a:cubicBezTo>
                    <a:pt x="82" y="55"/>
                    <a:pt x="80" y="54"/>
                    <a:pt x="79" y="52"/>
                  </a:cubicBezTo>
                  <a:cubicBezTo>
                    <a:pt x="79" y="50"/>
                    <a:pt x="80" y="48"/>
                    <a:pt x="80" y="46"/>
                  </a:cubicBezTo>
                  <a:cubicBezTo>
                    <a:pt x="79" y="44"/>
                    <a:pt x="77" y="43"/>
                    <a:pt x="77" y="41"/>
                  </a:cubicBezTo>
                  <a:cubicBezTo>
                    <a:pt x="76" y="37"/>
                    <a:pt x="79" y="36"/>
                    <a:pt x="82" y="36"/>
                  </a:cubicBezTo>
                  <a:cubicBezTo>
                    <a:pt x="82" y="36"/>
                    <a:pt x="82" y="35"/>
                    <a:pt x="81" y="35"/>
                  </a:cubicBezTo>
                  <a:cubicBezTo>
                    <a:pt x="80" y="34"/>
                    <a:pt x="80" y="34"/>
                    <a:pt x="79" y="33"/>
                  </a:cubicBezTo>
                  <a:cubicBezTo>
                    <a:pt x="77" y="32"/>
                    <a:pt x="80" y="31"/>
                    <a:pt x="81" y="31"/>
                  </a:cubicBezTo>
                  <a:cubicBezTo>
                    <a:pt x="82" y="30"/>
                    <a:pt x="81" y="30"/>
                    <a:pt x="81" y="29"/>
                  </a:cubicBezTo>
                  <a:cubicBezTo>
                    <a:pt x="80" y="28"/>
                    <a:pt x="78" y="28"/>
                    <a:pt x="76" y="29"/>
                  </a:cubicBezTo>
                  <a:cubicBezTo>
                    <a:pt x="75" y="29"/>
                    <a:pt x="75" y="31"/>
                    <a:pt x="74" y="32"/>
                  </a:cubicBezTo>
                  <a:cubicBezTo>
                    <a:pt x="72" y="34"/>
                    <a:pt x="72" y="33"/>
                    <a:pt x="69" y="35"/>
                  </a:cubicBezTo>
                  <a:cubicBezTo>
                    <a:pt x="65" y="37"/>
                    <a:pt x="63" y="36"/>
                    <a:pt x="62" y="39"/>
                  </a:cubicBezTo>
                  <a:cubicBezTo>
                    <a:pt x="61" y="41"/>
                    <a:pt x="61" y="43"/>
                    <a:pt x="58" y="43"/>
                  </a:cubicBezTo>
                  <a:cubicBezTo>
                    <a:pt x="55" y="42"/>
                    <a:pt x="54" y="41"/>
                    <a:pt x="52" y="40"/>
                  </a:cubicBezTo>
                  <a:cubicBezTo>
                    <a:pt x="49" y="40"/>
                    <a:pt x="49" y="39"/>
                    <a:pt x="49" y="38"/>
                  </a:cubicBezTo>
                  <a:cubicBezTo>
                    <a:pt x="50" y="37"/>
                    <a:pt x="54" y="37"/>
                    <a:pt x="54" y="34"/>
                  </a:cubicBezTo>
                  <a:cubicBezTo>
                    <a:pt x="54" y="32"/>
                    <a:pt x="52" y="31"/>
                    <a:pt x="49" y="30"/>
                  </a:cubicBezTo>
                  <a:cubicBezTo>
                    <a:pt x="46" y="30"/>
                    <a:pt x="47" y="29"/>
                    <a:pt x="48" y="27"/>
                  </a:cubicBezTo>
                  <a:cubicBezTo>
                    <a:pt x="50" y="26"/>
                    <a:pt x="50" y="25"/>
                    <a:pt x="51" y="23"/>
                  </a:cubicBezTo>
                  <a:cubicBezTo>
                    <a:pt x="52" y="21"/>
                    <a:pt x="52" y="20"/>
                    <a:pt x="57" y="18"/>
                  </a:cubicBezTo>
                  <a:cubicBezTo>
                    <a:pt x="62" y="17"/>
                    <a:pt x="57" y="15"/>
                    <a:pt x="57" y="12"/>
                  </a:cubicBezTo>
                  <a:cubicBezTo>
                    <a:pt x="56" y="9"/>
                    <a:pt x="54" y="7"/>
                    <a:pt x="52" y="5"/>
                  </a:cubicBezTo>
                  <a:cubicBezTo>
                    <a:pt x="50" y="3"/>
                    <a:pt x="50" y="2"/>
                    <a:pt x="48" y="1"/>
                  </a:cubicBezTo>
                  <a:cubicBezTo>
                    <a:pt x="45" y="0"/>
                    <a:pt x="44" y="3"/>
                    <a:pt x="41" y="4"/>
                  </a:cubicBezTo>
                  <a:cubicBezTo>
                    <a:pt x="37" y="4"/>
                    <a:pt x="35" y="4"/>
                    <a:pt x="32" y="6"/>
                  </a:cubicBezTo>
                  <a:cubicBezTo>
                    <a:pt x="29" y="8"/>
                    <a:pt x="25" y="12"/>
                    <a:pt x="20" y="13"/>
                  </a:cubicBezTo>
                  <a:cubicBezTo>
                    <a:pt x="15" y="14"/>
                    <a:pt x="14" y="16"/>
                    <a:pt x="12" y="19"/>
                  </a:cubicBezTo>
                  <a:cubicBezTo>
                    <a:pt x="10" y="22"/>
                    <a:pt x="7" y="21"/>
                    <a:pt x="1" y="20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0" y="23"/>
                    <a:pt x="1" y="25"/>
                    <a:pt x="1" y="28"/>
                  </a:cubicBezTo>
                  <a:cubicBezTo>
                    <a:pt x="0" y="30"/>
                    <a:pt x="0" y="30"/>
                    <a:pt x="1" y="32"/>
                  </a:cubicBezTo>
                  <a:cubicBezTo>
                    <a:pt x="3" y="34"/>
                    <a:pt x="5" y="35"/>
                    <a:pt x="6" y="37"/>
                  </a:cubicBezTo>
                  <a:cubicBezTo>
                    <a:pt x="7" y="40"/>
                    <a:pt x="7" y="45"/>
                    <a:pt x="11" y="44"/>
                  </a:cubicBezTo>
                  <a:cubicBezTo>
                    <a:pt x="13" y="43"/>
                    <a:pt x="13" y="42"/>
                    <a:pt x="13" y="41"/>
                  </a:cubicBezTo>
                  <a:cubicBezTo>
                    <a:pt x="14" y="41"/>
                    <a:pt x="15" y="41"/>
                    <a:pt x="16" y="41"/>
                  </a:cubicBezTo>
                  <a:cubicBezTo>
                    <a:pt x="17" y="40"/>
                    <a:pt x="19" y="39"/>
                    <a:pt x="21" y="40"/>
                  </a:cubicBezTo>
                  <a:cubicBezTo>
                    <a:pt x="24" y="41"/>
                    <a:pt x="23" y="46"/>
                    <a:pt x="22" y="48"/>
                  </a:cubicBezTo>
                  <a:cubicBezTo>
                    <a:pt x="22" y="51"/>
                    <a:pt x="25" y="56"/>
                    <a:pt x="24" y="58"/>
                  </a:cubicBezTo>
                  <a:cubicBezTo>
                    <a:pt x="23" y="60"/>
                    <a:pt x="21" y="60"/>
                    <a:pt x="20" y="61"/>
                  </a:cubicBezTo>
                  <a:cubicBezTo>
                    <a:pt x="18" y="62"/>
                    <a:pt x="18" y="64"/>
                    <a:pt x="15" y="63"/>
                  </a:cubicBezTo>
                  <a:cubicBezTo>
                    <a:pt x="12" y="62"/>
                    <a:pt x="9" y="57"/>
                    <a:pt x="9" y="64"/>
                  </a:cubicBezTo>
                  <a:cubicBezTo>
                    <a:pt x="9" y="66"/>
                    <a:pt x="8" y="72"/>
                    <a:pt x="9" y="74"/>
                  </a:cubicBezTo>
                  <a:cubicBezTo>
                    <a:pt x="10" y="76"/>
                    <a:pt x="16" y="79"/>
                    <a:pt x="18" y="80"/>
                  </a:cubicBezTo>
                  <a:cubicBezTo>
                    <a:pt x="20" y="80"/>
                    <a:pt x="21" y="80"/>
                    <a:pt x="23" y="81"/>
                  </a:cubicBezTo>
                  <a:cubicBezTo>
                    <a:pt x="24" y="82"/>
                    <a:pt x="25" y="84"/>
                    <a:pt x="26" y="86"/>
                  </a:cubicBezTo>
                  <a:cubicBezTo>
                    <a:pt x="30" y="91"/>
                    <a:pt x="29" y="84"/>
                    <a:pt x="33" y="83"/>
                  </a:cubicBezTo>
                  <a:cubicBezTo>
                    <a:pt x="34" y="82"/>
                    <a:pt x="36" y="83"/>
                    <a:pt x="37" y="84"/>
                  </a:cubicBezTo>
                  <a:cubicBezTo>
                    <a:pt x="39" y="85"/>
                    <a:pt x="38" y="86"/>
                    <a:pt x="39" y="88"/>
                  </a:cubicBezTo>
                  <a:cubicBezTo>
                    <a:pt x="39" y="90"/>
                    <a:pt x="40" y="90"/>
                    <a:pt x="41" y="92"/>
                  </a:cubicBezTo>
                  <a:cubicBezTo>
                    <a:pt x="42" y="93"/>
                    <a:pt x="42" y="95"/>
                    <a:pt x="43" y="96"/>
                  </a:cubicBezTo>
                  <a:cubicBezTo>
                    <a:pt x="44" y="98"/>
                    <a:pt x="43" y="99"/>
                    <a:pt x="45" y="100"/>
                  </a:cubicBezTo>
                  <a:cubicBezTo>
                    <a:pt x="48" y="101"/>
                    <a:pt x="48" y="99"/>
                    <a:pt x="50" y="98"/>
                  </a:cubicBezTo>
                  <a:cubicBezTo>
                    <a:pt x="54" y="96"/>
                    <a:pt x="55" y="98"/>
                    <a:pt x="55" y="102"/>
                  </a:cubicBezTo>
                  <a:cubicBezTo>
                    <a:pt x="61" y="102"/>
                    <a:pt x="76" y="105"/>
                    <a:pt x="69" y="113"/>
                  </a:cubicBezTo>
                  <a:cubicBezTo>
                    <a:pt x="68" y="115"/>
                    <a:pt x="66" y="116"/>
                    <a:pt x="64" y="117"/>
                  </a:cubicBezTo>
                  <a:cubicBezTo>
                    <a:pt x="65" y="117"/>
                    <a:pt x="65" y="117"/>
                    <a:pt x="66" y="117"/>
                  </a:cubicBezTo>
                  <a:cubicBezTo>
                    <a:pt x="67" y="118"/>
                    <a:pt x="68" y="119"/>
                    <a:pt x="69" y="120"/>
                  </a:cubicBezTo>
                  <a:cubicBezTo>
                    <a:pt x="69" y="122"/>
                    <a:pt x="69" y="122"/>
                    <a:pt x="70" y="124"/>
                  </a:cubicBezTo>
                  <a:cubicBezTo>
                    <a:pt x="71" y="125"/>
                    <a:pt x="73" y="124"/>
                    <a:pt x="74" y="125"/>
                  </a:cubicBezTo>
                  <a:cubicBezTo>
                    <a:pt x="76" y="125"/>
                    <a:pt x="80" y="125"/>
                    <a:pt x="81" y="126"/>
                  </a:cubicBezTo>
                  <a:cubicBezTo>
                    <a:pt x="83" y="128"/>
                    <a:pt x="83" y="132"/>
                    <a:pt x="84" y="134"/>
                  </a:cubicBezTo>
                  <a:cubicBezTo>
                    <a:pt x="85" y="136"/>
                    <a:pt x="86" y="135"/>
                    <a:pt x="87" y="136"/>
                  </a:cubicBezTo>
                  <a:cubicBezTo>
                    <a:pt x="89" y="137"/>
                    <a:pt x="89" y="139"/>
                    <a:pt x="90" y="140"/>
                  </a:cubicBezTo>
                  <a:cubicBezTo>
                    <a:pt x="92" y="142"/>
                    <a:pt x="95" y="138"/>
                    <a:pt x="94" y="136"/>
                  </a:cubicBezTo>
                  <a:cubicBezTo>
                    <a:pt x="93" y="134"/>
                    <a:pt x="91" y="135"/>
                    <a:pt x="91" y="132"/>
                  </a:cubicBezTo>
                  <a:cubicBezTo>
                    <a:pt x="92" y="130"/>
                    <a:pt x="93" y="130"/>
                    <a:pt x="95" y="130"/>
                  </a:cubicBezTo>
                  <a:cubicBezTo>
                    <a:pt x="101" y="130"/>
                    <a:pt x="98" y="133"/>
                    <a:pt x="100" y="136"/>
                  </a:cubicBezTo>
                  <a:cubicBezTo>
                    <a:pt x="100" y="137"/>
                    <a:pt x="102" y="137"/>
                    <a:pt x="103" y="138"/>
                  </a:cubicBezTo>
                  <a:cubicBezTo>
                    <a:pt x="105" y="139"/>
                    <a:pt x="105" y="141"/>
                    <a:pt x="105" y="143"/>
                  </a:cubicBezTo>
                  <a:cubicBezTo>
                    <a:pt x="107" y="145"/>
                    <a:pt x="109" y="148"/>
                    <a:pt x="110" y="150"/>
                  </a:cubicBezTo>
                  <a:cubicBezTo>
                    <a:pt x="112" y="153"/>
                    <a:pt x="115" y="154"/>
                    <a:pt x="115" y="158"/>
                  </a:cubicBezTo>
                  <a:cubicBezTo>
                    <a:pt x="116" y="159"/>
                    <a:pt x="115" y="161"/>
                    <a:pt x="114" y="163"/>
                  </a:cubicBezTo>
                  <a:cubicBezTo>
                    <a:pt x="115" y="163"/>
                    <a:pt x="115" y="165"/>
                    <a:pt x="116" y="166"/>
                  </a:cubicBezTo>
                  <a:cubicBezTo>
                    <a:pt x="117" y="169"/>
                    <a:pt x="117" y="169"/>
                    <a:pt x="120" y="170"/>
                  </a:cubicBezTo>
                  <a:cubicBezTo>
                    <a:pt x="121" y="170"/>
                    <a:pt x="122" y="169"/>
                    <a:pt x="123" y="170"/>
                  </a:cubicBezTo>
                  <a:cubicBezTo>
                    <a:pt x="125" y="170"/>
                    <a:pt x="124" y="171"/>
                    <a:pt x="125" y="172"/>
                  </a:cubicBezTo>
                  <a:cubicBezTo>
                    <a:pt x="127" y="173"/>
                    <a:pt x="129" y="173"/>
                    <a:pt x="131" y="172"/>
                  </a:cubicBezTo>
                  <a:cubicBezTo>
                    <a:pt x="137" y="171"/>
                    <a:pt x="140" y="164"/>
                    <a:pt x="145" y="169"/>
                  </a:cubicBezTo>
                  <a:cubicBezTo>
                    <a:pt x="147" y="170"/>
                    <a:pt x="149" y="173"/>
                    <a:pt x="152" y="172"/>
                  </a:cubicBezTo>
                  <a:cubicBezTo>
                    <a:pt x="154" y="172"/>
                    <a:pt x="154" y="171"/>
                    <a:pt x="155" y="170"/>
                  </a:cubicBezTo>
                  <a:cubicBezTo>
                    <a:pt x="156" y="169"/>
                    <a:pt x="156" y="169"/>
                    <a:pt x="156" y="169"/>
                  </a:cubicBezTo>
                  <a:cubicBezTo>
                    <a:pt x="156" y="168"/>
                    <a:pt x="156" y="168"/>
                    <a:pt x="156" y="168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DDB6A7E7-4C94-C095-1E16-301060068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763" y="8401051"/>
              <a:ext cx="566738" cy="555625"/>
            </a:xfrm>
            <a:custGeom>
              <a:avLst/>
              <a:gdLst>
                <a:gd name="T0" fmla="*/ 139 w 151"/>
                <a:gd name="T1" fmla="*/ 24 h 148"/>
                <a:gd name="T2" fmla="*/ 124 w 151"/>
                <a:gd name="T3" fmla="*/ 27 h 148"/>
                <a:gd name="T4" fmla="*/ 117 w 151"/>
                <a:gd name="T5" fmla="*/ 24 h 148"/>
                <a:gd name="T6" fmla="*/ 115 w 151"/>
                <a:gd name="T7" fmla="*/ 16 h 148"/>
                <a:gd name="T8" fmla="*/ 98 w 151"/>
                <a:gd name="T9" fmla="*/ 2 h 148"/>
                <a:gd name="T10" fmla="*/ 85 w 151"/>
                <a:gd name="T11" fmla="*/ 9 h 148"/>
                <a:gd name="T12" fmla="*/ 72 w 151"/>
                <a:gd name="T13" fmla="*/ 15 h 148"/>
                <a:gd name="T14" fmla="*/ 67 w 151"/>
                <a:gd name="T15" fmla="*/ 8 h 148"/>
                <a:gd name="T16" fmla="*/ 39 w 151"/>
                <a:gd name="T17" fmla="*/ 7 h 148"/>
                <a:gd name="T18" fmla="*/ 35 w 151"/>
                <a:gd name="T19" fmla="*/ 18 h 148"/>
                <a:gd name="T20" fmla="*/ 33 w 151"/>
                <a:gd name="T21" fmla="*/ 23 h 148"/>
                <a:gd name="T22" fmla="*/ 28 w 151"/>
                <a:gd name="T23" fmla="*/ 29 h 148"/>
                <a:gd name="T24" fmla="*/ 17 w 151"/>
                <a:gd name="T25" fmla="*/ 32 h 148"/>
                <a:gd name="T26" fmla="*/ 12 w 151"/>
                <a:gd name="T27" fmla="*/ 39 h 148"/>
                <a:gd name="T28" fmla="*/ 2 w 151"/>
                <a:gd name="T29" fmla="*/ 46 h 148"/>
                <a:gd name="T30" fmla="*/ 1 w 151"/>
                <a:gd name="T31" fmla="*/ 50 h 148"/>
                <a:gd name="T32" fmla="*/ 3 w 151"/>
                <a:gd name="T33" fmla="*/ 70 h 148"/>
                <a:gd name="T34" fmla="*/ 9 w 151"/>
                <a:gd name="T35" fmla="*/ 84 h 148"/>
                <a:gd name="T36" fmla="*/ 14 w 151"/>
                <a:gd name="T37" fmla="*/ 106 h 148"/>
                <a:gd name="T38" fmla="*/ 16 w 151"/>
                <a:gd name="T39" fmla="*/ 121 h 148"/>
                <a:gd name="T40" fmla="*/ 25 w 151"/>
                <a:gd name="T41" fmla="*/ 137 h 148"/>
                <a:gd name="T42" fmla="*/ 24 w 151"/>
                <a:gd name="T43" fmla="*/ 144 h 148"/>
                <a:gd name="T44" fmla="*/ 34 w 151"/>
                <a:gd name="T45" fmla="*/ 143 h 148"/>
                <a:gd name="T46" fmla="*/ 42 w 151"/>
                <a:gd name="T47" fmla="*/ 140 h 148"/>
                <a:gd name="T48" fmla="*/ 65 w 151"/>
                <a:gd name="T49" fmla="*/ 143 h 148"/>
                <a:gd name="T50" fmla="*/ 81 w 151"/>
                <a:gd name="T51" fmla="*/ 145 h 148"/>
                <a:gd name="T52" fmla="*/ 95 w 151"/>
                <a:gd name="T53" fmla="*/ 132 h 148"/>
                <a:gd name="T54" fmla="*/ 112 w 151"/>
                <a:gd name="T55" fmla="*/ 121 h 148"/>
                <a:gd name="T56" fmla="*/ 128 w 151"/>
                <a:gd name="T57" fmla="*/ 109 h 148"/>
                <a:gd name="T58" fmla="*/ 136 w 151"/>
                <a:gd name="T59" fmla="*/ 103 h 148"/>
                <a:gd name="T60" fmla="*/ 137 w 151"/>
                <a:gd name="T61" fmla="*/ 89 h 148"/>
                <a:gd name="T62" fmla="*/ 132 w 151"/>
                <a:gd name="T63" fmla="*/ 74 h 148"/>
                <a:gd name="T64" fmla="*/ 128 w 151"/>
                <a:gd name="T65" fmla="*/ 68 h 148"/>
                <a:gd name="T66" fmla="*/ 131 w 151"/>
                <a:gd name="T67" fmla="*/ 56 h 148"/>
                <a:gd name="T68" fmla="*/ 137 w 151"/>
                <a:gd name="T69" fmla="*/ 44 h 148"/>
                <a:gd name="T70" fmla="*/ 143 w 151"/>
                <a:gd name="T71" fmla="*/ 36 h 148"/>
                <a:gd name="T72" fmla="*/ 148 w 151"/>
                <a:gd name="T73" fmla="*/ 31 h 148"/>
                <a:gd name="T74" fmla="*/ 149 w 151"/>
                <a:gd name="T75" fmla="*/ 20 h 148"/>
                <a:gd name="T76" fmla="*/ 147 w 151"/>
                <a:gd name="T77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148">
                  <a:moveTo>
                    <a:pt x="147" y="19"/>
                  </a:moveTo>
                  <a:cubicBezTo>
                    <a:pt x="144" y="19"/>
                    <a:pt x="142" y="23"/>
                    <a:pt x="139" y="24"/>
                  </a:cubicBezTo>
                  <a:cubicBezTo>
                    <a:pt x="136" y="25"/>
                    <a:pt x="132" y="24"/>
                    <a:pt x="129" y="25"/>
                  </a:cubicBezTo>
                  <a:cubicBezTo>
                    <a:pt x="127" y="25"/>
                    <a:pt x="126" y="26"/>
                    <a:pt x="124" y="27"/>
                  </a:cubicBezTo>
                  <a:cubicBezTo>
                    <a:pt x="123" y="29"/>
                    <a:pt x="123" y="29"/>
                    <a:pt x="121" y="29"/>
                  </a:cubicBezTo>
                  <a:cubicBezTo>
                    <a:pt x="116" y="30"/>
                    <a:pt x="118" y="27"/>
                    <a:pt x="117" y="24"/>
                  </a:cubicBezTo>
                  <a:cubicBezTo>
                    <a:pt x="117" y="23"/>
                    <a:pt x="116" y="22"/>
                    <a:pt x="115" y="20"/>
                  </a:cubicBezTo>
                  <a:cubicBezTo>
                    <a:pt x="115" y="19"/>
                    <a:pt x="116" y="17"/>
                    <a:pt x="115" y="16"/>
                  </a:cubicBezTo>
                  <a:cubicBezTo>
                    <a:pt x="114" y="8"/>
                    <a:pt x="103" y="8"/>
                    <a:pt x="97" y="8"/>
                  </a:cubicBezTo>
                  <a:cubicBezTo>
                    <a:pt x="97" y="7"/>
                    <a:pt x="98" y="3"/>
                    <a:pt x="98" y="2"/>
                  </a:cubicBezTo>
                  <a:cubicBezTo>
                    <a:pt x="96" y="0"/>
                    <a:pt x="92" y="2"/>
                    <a:pt x="90" y="3"/>
                  </a:cubicBezTo>
                  <a:cubicBezTo>
                    <a:pt x="87" y="4"/>
                    <a:pt x="88" y="7"/>
                    <a:pt x="85" y="9"/>
                  </a:cubicBezTo>
                  <a:cubicBezTo>
                    <a:pt x="82" y="10"/>
                    <a:pt x="79" y="9"/>
                    <a:pt x="78" y="12"/>
                  </a:cubicBezTo>
                  <a:cubicBezTo>
                    <a:pt x="77" y="14"/>
                    <a:pt x="75" y="18"/>
                    <a:pt x="72" y="15"/>
                  </a:cubicBezTo>
                  <a:cubicBezTo>
                    <a:pt x="71" y="14"/>
                    <a:pt x="71" y="13"/>
                    <a:pt x="70" y="12"/>
                  </a:cubicBezTo>
                  <a:cubicBezTo>
                    <a:pt x="69" y="11"/>
                    <a:pt x="68" y="9"/>
                    <a:pt x="67" y="8"/>
                  </a:cubicBezTo>
                  <a:cubicBezTo>
                    <a:pt x="62" y="4"/>
                    <a:pt x="53" y="4"/>
                    <a:pt x="47" y="4"/>
                  </a:cubicBezTo>
                  <a:cubicBezTo>
                    <a:pt x="44" y="3"/>
                    <a:pt x="41" y="5"/>
                    <a:pt x="39" y="7"/>
                  </a:cubicBezTo>
                  <a:cubicBezTo>
                    <a:pt x="39" y="10"/>
                    <a:pt x="40" y="13"/>
                    <a:pt x="39" y="15"/>
                  </a:cubicBezTo>
                  <a:cubicBezTo>
                    <a:pt x="38" y="17"/>
                    <a:pt x="37" y="18"/>
                    <a:pt x="35" y="18"/>
                  </a:cubicBezTo>
                  <a:cubicBezTo>
                    <a:pt x="34" y="19"/>
                    <a:pt x="32" y="18"/>
                    <a:pt x="31" y="19"/>
                  </a:cubicBezTo>
                  <a:cubicBezTo>
                    <a:pt x="30" y="21"/>
                    <a:pt x="33" y="22"/>
                    <a:pt x="33" y="23"/>
                  </a:cubicBezTo>
                  <a:cubicBezTo>
                    <a:pt x="33" y="25"/>
                    <a:pt x="32" y="25"/>
                    <a:pt x="31" y="26"/>
                  </a:cubicBezTo>
                  <a:cubicBezTo>
                    <a:pt x="30" y="28"/>
                    <a:pt x="30" y="28"/>
                    <a:pt x="28" y="29"/>
                  </a:cubicBezTo>
                  <a:cubicBezTo>
                    <a:pt x="26" y="29"/>
                    <a:pt x="24" y="29"/>
                    <a:pt x="23" y="29"/>
                  </a:cubicBezTo>
                  <a:cubicBezTo>
                    <a:pt x="19" y="28"/>
                    <a:pt x="16" y="27"/>
                    <a:pt x="17" y="32"/>
                  </a:cubicBezTo>
                  <a:cubicBezTo>
                    <a:pt x="17" y="34"/>
                    <a:pt x="20" y="37"/>
                    <a:pt x="17" y="39"/>
                  </a:cubicBezTo>
                  <a:cubicBezTo>
                    <a:pt x="15" y="39"/>
                    <a:pt x="13" y="38"/>
                    <a:pt x="12" y="39"/>
                  </a:cubicBezTo>
                  <a:cubicBezTo>
                    <a:pt x="10" y="40"/>
                    <a:pt x="11" y="41"/>
                    <a:pt x="8" y="41"/>
                  </a:cubicBezTo>
                  <a:cubicBezTo>
                    <a:pt x="3" y="41"/>
                    <a:pt x="3" y="42"/>
                    <a:pt x="2" y="46"/>
                  </a:cubicBezTo>
                  <a:cubicBezTo>
                    <a:pt x="1" y="47"/>
                    <a:pt x="1" y="48"/>
                    <a:pt x="0" y="49"/>
                  </a:cubicBezTo>
                  <a:cubicBezTo>
                    <a:pt x="0" y="50"/>
                    <a:pt x="1" y="50"/>
                    <a:pt x="1" y="50"/>
                  </a:cubicBezTo>
                  <a:cubicBezTo>
                    <a:pt x="3" y="53"/>
                    <a:pt x="6" y="57"/>
                    <a:pt x="5" y="60"/>
                  </a:cubicBezTo>
                  <a:cubicBezTo>
                    <a:pt x="4" y="64"/>
                    <a:pt x="3" y="66"/>
                    <a:pt x="3" y="70"/>
                  </a:cubicBezTo>
                  <a:cubicBezTo>
                    <a:pt x="3" y="75"/>
                    <a:pt x="4" y="76"/>
                    <a:pt x="7" y="80"/>
                  </a:cubicBezTo>
                  <a:cubicBezTo>
                    <a:pt x="7" y="81"/>
                    <a:pt x="8" y="83"/>
                    <a:pt x="9" y="84"/>
                  </a:cubicBezTo>
                  <a:cubicBezTo>
                    <a:pt x="10" y="86"/>
                    <a:pt x="12" y="87"/>
                    <a:pt x="13" y="89"/>
                  </a:cubicBezTo>
                  <a:cubicBezTo>
                    <a:pt x="16" y="94"/>
                    <a:pt x="11" y="100"/>
                    <a:pt x="14" y="106"/>
                  </a:cubicBezTo>
                  <a:cubicBezTo>
                    <a:pt x="16" y="108"/>
                    <a:pt x="17" y="110"/>
                    <a:pt x="17" y="113"/>
                  </a:cubicBezTo>
                  <a:cubicBezTo>
                    <a:pt x="17" y="116"/>
                    <a:pt x="15" y="118"/>
                    <a:pt x="16" y="121"/>
                  </a:cubicBezTo>
                  <a:cubicBezTo>
                    <a:pt x="17" y="124"/>
                    <a:pt x="21" y="126"/>
                    <a:pt x="22" y="129"/>
                  </a:cubicBezTo>
                  <a:cubicBezTo>
                    <a:pt x="24" y="132"/>
                    <a:pt x="25" y="133"/>
                    <a:pt x="25" y="137"/>
                  </a:cubicBezTo>
                  <a:cubicBezTo>
                    <a:pt x="26" y="140"/>
                    <a:pt x="25" y="142"/>
                    <a:pt x="24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6" y="145"/>
                    <a:pt x="27" y="146"/>
                    <a:pt x="28" y="146"/>
                  </a:cubicBezTo>
                  <a:cubicBezTo>
                    <a:pt x="32" y="148"/>
                    <a:pt x="31" y="144"/>
                    <a:pt x="34" y="143"/>
                  </a:cubicBezTo>
                  <a:cubicBezTo>
                    <a:pt x="35" y="142"/>
                    <a:pt x="36" y="142"/>
                    <a:pt x="37" y="142"/>
                  </a:cubicBezTo>
                  <a:cubicBezTo>
                    <a:pt x="39" y="142"/>
                    <a:pt x="41" y="141"/>
                    <a:pt x="42" y="140"/>
                  </a:cubicBezTo>
                  <a:cubicBezTo>
                    <a:pt x="47" y="136"/>
                    <a:pt x="48" y="137"/>
                    <a:pt x="53" y="135"/>
                  </a:cubicBezTo>
                  <a:cubicBezTo>
                    <a:pt x="58" y="133"/>
                    <a:pt x="62" y="139"/>
                    <a:pt x="65" y="143"/>
                  </a:cubicBezTo>
                  <a:cubicBezTo>
                    <a:pt x="67" y="147"/>
                    <a:pt x="69" y="145"/>
                    <a:pt x="71" y="143"/>
                  </a:cubicBezTo>
                  <a:cubicBezTo>
                    <a:pt x="72" y="140"/>
                    <a:pt x="77" y="142"/>
                    <a:pt x="81" y="145"/>
                  </a:cubicBezTo>
                  <a:cubicBezTo>
                    <a:pt x="86" y="147"/>
                    <a:pt x="88" y="145"/>
                    <a:pt x="92" y="142"/>
                  </a:cubicBezTo>
                  <a:cubicBezTo>
                    <a:pt x="96" y="139"/>
                    <a:pt x="96" y="136"/>
                    <a:pt x="95" y="132"/>
                  </a:cubicBezTo>
                  <a:cubicBezTo>
                    <a:pt x="95" y="129"/>
                    <a:pt x="98" y="128"/>
                    <a:pt x="101" y="125"/>
                  </a:cubicBezTo>
                  <a:cubicBezTo>
                    <a:pt x="104" y="121"/>
                    <a:pt x="109" y="122"/>
                    <a:pt x="112" y="121"/>
                  </a:cubicBezTo>
                  <a:cubicBezTo>
                    <a:pt x="115" y="120"/>
                    <a:pt x="118" y="120"/>
                    <a:pt x="120" y="115"/>
                  </a:cubicBezTo>
                  <a:cubicBezTo>
                    <a:pt x="121" y="110"/>
                    <a:pt x="123" y="110"/>
                    <a:pt x="128" y="109"/>
                  </a:cubicBezTo>
                  <a:cubicBezTo>
                    <a:pt x="133" y="108"/>
                    <a:pt x="134" y="107"/>
                    <a:pt x="137" y="106"/>
                  </a:cubicBezTo>
                  <a:cubicBezTo>
                    <a:pt x="137" y="105"/>
                    <a:pt x="136" y="104"/>
                    <a:pt x="136" y="103"/>
                  </a:cubicBezTo>
                  <a:cubicBezTo>
                    <a:pt x="136" y="100"/>
                    <a:pt x="137" y="98"/>
                    <a:pt x="138" y="96"/>
                  </a:cubicBezTo>
                  <a:cubicBezTo>
                    <a:pt x="138" y="94"/>
                    <a:pt x="138" y="91"/>
                    <a:pt x="137" y="89"/>
                  </a:cubicBezTo>
                  <a:cubicBezTo>
                    <a:pt x="136" y="86"/>
                    <a:pt x="134" y="87"/>
                    <a:pt x="132" y="86"/>
                  </a:cubicBezTo>
                  <a:cubicBezTo>
                    <a:pt x="126" y="83"/>
                    <a:pt x="131" y="78"/>
                    <a:pt x="132" y="74"/>
                  </a:cubicBezTo>
                  <a:cubicBezTo>
                    <a:pt x="132" y="73"/>
                    <a:pt x="132" y="71"/>
                    <a:pt x="131" y="70"/>
                  </a:cubicBezTo>
                  <a:cubicBezTo>
                    <a:pt x="131" y="69"/>
                    <a:pt x="129" y="69"/>
                    <a:pt x="128" y="68"/>
                  </a:cubicBezTo>
                  <a:cubicBezTo>
                    <a:pt x="128" y="66"/>
                    <a:pt x="130" y="64"/>
                    <a:pt x="130" y="62"/>
                  </a:cubicBezTo>
                  <a:cubicBezTo>
                    <a:pt x="131" y="60"/>
                    <a:pt x="130" y="58"/>
                    <a:pt x="131" y="56"/>
                  </a:cubicBezTo>
                  <a:cubicBezTo>
                    <a:pt x="132" y="52"/>
                    <a:pt x="134" y="53"/>
                    <a:pt x="136" y="51"/>
                  </a:cubicBezTo>
                  <a:cubicBezTo>
                    <a:pt x="137" y="49"/>
                    <a:pt x="135" y="46"/>
                    <a:pt x="137" y="44"/>
                  </a:cubicBezTo>
                  <a:cubicBezTo>
                    <a:pt x="140" y="41"/>
                    <a:pt x="141" y="43"/>
                    <a:pt x="142" y="39"/>
                  </a:cubicBezTo>
                  <a:cubicBezTo>
                    <a:pt x="142" y="38"/>
                    <a:pt x="142" y="37"/>
                    <a:pt x="143" y="36"/>
                  </a:cubicBezTo>
                  <a:cubicBezTo>
                    <a:pt x="144" y="34"/>
                    <a:pt x="144" y="35"/>
                    <a:pt x="146" y="34"/>
                  </a:cubicBezTo>
                  <a:cubicBezTo>
                    <a:pt x="148" y="33"/>
                    <a:pt x="148" y="34"/>
                    <a:pt x="148" y="31"/>
                  </a:cubicBezTo>
                  <a:cubicBezTo>
                    <a:pt x="148" y="29"/>
                    <a:pt x="147" y="30"/>
                    <a:pt x="146" y="28"/>
                  </a:cubicBezTo>
                  <a:cubicBezTo>
                    <a:pt x="144" y="25"/>
                    <a:pt x="146" y="21"/>
                    <a:pt x="149" y="20"/>
                  </a:cubicBezTo>
                  <a:cubicBezTo>
                    <a:pt x="150" y="20"/>
                    <a:pt x="151" y="20"/>
                    <a:pt x="151" y="20"/>
                  </a:cubicBezTo>
                  <a:cubicBezTo>
                    <a:pt x="150" y="19"/>
                    <a:pt x="149" y="18"/>
                    <a:pt x="147" y="19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0FAE0122-1206-9AB7-991C-CD2DA03E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00" y="8247063"/>
              <a:ext cx="704850" cy="338138"/>
            </a:xfrm>
            <a:custGeom>
              <a:avLst/>
              <a:gdLst>
                <a:gd name="T0" fmla="*/ 183 w 188"/>
                <a:gd name="T1" fmla="*/ 38 h 90"/>
                <a:gd name="T2" fmla="*/ 175 w 188"/>
                <a:gd name="T3" fmla="*/ 19 h 90"/>
                <a:gd name="T4" fmla="*/ 174 w 188"/>
                <a:gd name="T5" fmla="*/ 7 h 90"/>
                <a:gd name="T6" fmla="*/ 170 w 188"/>
                <a:gd name="T7" fmla="*/ 0 h 90"/>
                <a:gd name="T8" fmla="*/ 151 w 188"/>
                <a:gd name="T9" fmla="*/ 11 h 90"/>
                <a:gd name="T10" fmla="*/ 101 w 188"/>
                <a:gd name="T11" fmla="*/ 18 h 90"/>
                <a:gd name="T12" fmla="*/ 53 w 188"/>
                <a:gd name="T13" fmla="*/ 18 h 90"/>
                <a:gd name="T14" fmla="*/ 39 w 188"/>
                <a:gd name="T15" fmla="*/ 24 h 90"/>
                <a:gd name="T16" fmla="*/ 27 w 188"/>
                <a:gd name="T17" fmla="*/ 9 h 90"/>
                <a:gd name="T18" fmla="*/ 17 w 188"/>
                <a:gd name="T19" fmla="*/ 20 h 90"/>
                <a:gd name="T20" fmla="*/ 28 w 188"/>
                <a:gd name="T21" fmla="*/ 47 h 90"/>
                <a:gd name="T22" fmla="*/ 15 w 188"/>
                <a:gd name="T23" fmla="*/ 60 h 90"/>
                <a:gd name="T24" fmla="*/ 12 w 188"/>
                <a:gd name="T25" fmla="*/ 67 h 90"/>
                <a:gd name="T26" fmla="*/ 17 w 188"/>
                <a:gd name="T27" fmla="*/ 87 h 90"/>
                <a:gd name="T28" fmla="*/ 27 w 188"/>
                <a:gd name="T29" fmla="*/ 87 h 90"/>
                <a:gd name="T30" fmla="*/ 37 w 188"/>
                <a:gd name="T31" fmla="*/ 80 h 90"/>
                <a:gd name="T32" fmla="*/ 42 w 188"/>
                <a:gd name="T33" fmla="*/ 73 h 90"/>
                <a:gd name="T34" fmla="*/ 53 w 188"/>
                <a:gd name="T35" fmla="*/ 70 h 90"/>
                <a:gd name="T36" fmla="*/ 58 w 188"/>
                <a:gd name="T37" fmla="*/ 64 h 90"/>
                <a:gd name="T38" fmla="*/ 60 w 188"/>
                <a:gd name="T39" fmla="*/ 59 h 90"/>
                <a:gd name="T40" fmla="*/ 64 w 188"/>
                <a:gd name="T41" fmla="*/ 48 h 90"/>
                <a:gd name="T42" fmla="*/ 92 w 188"/>
                <a:gd name="T43" fmla="*/ 49 h 90"/>
                <a:gd name="T44" fmla="*/ 97 w 188"/>
                <a:gd name="T45" fmla="*/ 56 h 90"/>
                <a:gd name="T46" fmla="*/ 110 w 188"/>
                <a:gd name="T47" fmla="*/ 50 h 90"/>
                <a:gd name="T48" fmla="*/ 123 w 188"/>
                <a:gd name="T49" fmla="*/ 43 h 90"/>
                <a:gd name="T50" fmla="*/ 140 w 188"/>
                <a:gd name="T51" fmla="*/ 57 h 90"/>
                <a:gd name="T52" fmla="*/ 142 w 188"/>
                <a:gd name="T53" fmla="*/ 65 h 90"/>
                <a:gd name="T54" fmla="*/ 149 w 188"/>
                <a:gd name="T55" fmla="*/ 68 h 90"/>
                <a:gd name="T56" fmla="*/ 164 w 188"/>
                <a:gd name="T57" fmla="*/ 65 h 90"/>
                <a:gd name="T58" fmla="*/ 176 w 188"/>
                <a:gd name="T59" fmla="*/ 61 h 90"/>
                <a:gd name="T60" fmla="*/ 184 w 188"/>
                <a:gd name="T61" fmla="*/ 58 h 90"/>
                <a:gd name="T62" fmla="*/ 187 w 188"/>
                <a:gd name="T63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90">
                  <a:moveTo>
                    <a:pt x="187" y="42"/>
                  </a:moveTo>
                  <a:cubicBezTo>
                    <a:pt x="186" y="41"/>
                    <a:pt x="184" y="40"/>
                    <a:pt x="183" y="38"/>
                  </a:cubicBezTo>
                  <a:cubicBezTo>
                    <a:pt x="182" y="34"/>
                    <a:pt x="184" y="31"/>
                    <a:pt x="181" y="28"/>
                  </a:cubicBezTo>
                  <a:cubicBezTo>
                    <a:pt x="179" y="25"/>
                    <a:pt x="177" y="23"/>
                    <a:pt x="175" y="19"/>
                  </a:cubicBezTo>
                  <a:cubicBezTo>
                    <a:pt x="174" y="15"/>
                    <a:pt x="177" y="13"/>
                    <a:pt x="175" y="9"/>
                  </a:cubicBezTo>
                  <a:cubicBezTo>
                    <a:pt x="175" y="8"/>
                    <a:pt x="174" y="7"/>
                    <a:pt x="174" y="7"/>
                  </a:cubicBezTo>
                  <a:cubicBezTo>
                    <a:pt x="173" y="6"/>
                    <a:pt x="174" y="5"/>
                    <a:pt x="174" y="4"/>
                  </a:cubicBezTo>
                  <a:cubicBezTo>
                    <a:pt x="173" y="3"/>
                    <a:pt x="171" y="2"/>
                    <a:pt x="170" y="0"/>
                  </a:cubicBezTo>
                  <a:cubicBezTo>
                    <a:pt x="168" y="1"/>
                    <a:pt x="165" y="2"/>
                    <a:pt x="163" y="2"/>
                  </a:cubicBezTo>
                  <a:cubicBezTo>
                    <a:pt x="157" y="4"/>
                    <a:pt x="157" y="8"/>
                    <a:pt x="151" y="11"/>
                  </a:cubicBezTo>
                  <a:cubicBezTo>
                    <a:pt x="145" y="13"/>
                    <a:pt x="138" y="15"/>
                    <a:pt x="129" y="15"/>
                  </a:cubicBezTo>
                  <a:cubicBezTo>
                    <a:pt x="120" y="14"/>
                    <a:pt x="112" y="16"/>
                    <a:pt x="101" y="18"/>
                  </a:cubicBezTo>
                  <a:cubicBezTo>
                    <a:pt x="90" y="20"/>
                    <a:pt x="78" y="17"/>
                    <a:pt x="70" y="15"/>
                  </a:cubicBezTo>
                  <a:cubicBezTo>
                    <a:pt x="62" y="13"/>
                    <a:pt x="58" y="16"/>
                    <a:pt x="53" y="18"/>
                  </a:cubicBezTo>
                  <a:cubicBezTo>
                    <a:pt x="47" y="19"/>
                    <a:pt x="47" y="21"/>
                    <a:pt x="46" y="23"/>
                  </a:cubicBezTo>
                  <a:cubicBezTo>
                    <a:pt x="45" y="26"/>
                    <a:pt x="44" y="26"/>
                    <a:pt x="39" y="24"/>
                  </a:cubicBezTo>
                  <a:cubicBezTo>
                    <a:pt x="33" y="23"/>
                    <a:pt x="29" y="23"/>
                    <a:pt x="24" y="17"/>
                  </a:cubicBezTo>
                  <a:cubicBezTo>
                    <a:pt x="19" y="12"/>
                    <a:pt x="25" y="11"/>
                    <a:pt x="27" y="9"/>
                  </a:cubicBezTo>
                  <a:cubicBezTo>
                    <a:pt x="24" y="9"/>
                    <a:pt x="20" y="9"/>
                    <a:pt x="18" y="11"/>
                  </a:cubicBezTo>
                  <a:cubicBezTo>
                    <a:pt x="14" y="13"/>
                    <a:pt x="14" y="17"/>
                    <a:pt x="17" y="20"/>
                  </a:cubicBezTo>
                  <a:cubicBezTo>
                    <a:pt x="22" y="25"/>
                    <a:pt x="32" y="28"/>
                    <a:pt x="30" y="37"/>
                  </a:cubicBezTo>
                  <a:cubicBezTo>
                    <a:pt x="30" y="41"/>
                    <a:pt x="28" y="43"/>
                    <a:pt x="28" y="47"/>
                  </a:cubicBezTo>
                  <a:cubicBezTo>
                    <a:pt x="28" y="51"/>
                    <a:pt x="30" y="55"/>
                    <a:pt x="25" y="56"/>
                  </a:cubicBezTo>
                  <a:cubicBezTo>
                    <a:pt x="21" y="58"/>
                    <a:pt x="18" y="58"/>
                    <a:pt x="15" y="60"/>
                  </a:cubicBezTo>
                  <a:cubicBezTo>
                    <a:pt x="13" y="61"/>
                    <a:pt x="11" y="61"/>
                    <a:pt x="10" y="63"/>
                  </a:cubicBezTo>
                  <a:cubicBezTo>
                    <a:pt x="8" y="66"/>
                    <a:pt x="11" y="65"/>
                    <a:pt x="12" y="67"/>
                  </a:cubicBezTo>
                  <a:cubicBezTo>
                    <a:pt x="17" y="75"/>
                    <a:pt x="0" y="79"/>
                    <a:pt x="7" y="86"/>
                  </a:cubicBezTo>
                  <a:cubicBezTo>
                    <a:pt x="9" y="88"/>
                    <a:pt x="14" y="87"/>
                    <a:pt x="17" y="87"/>
                  </a:cubicBezTo>
                  <a:cubicBezTo>
                    <a:pt x="20" y="88"/>
                    <a:pt x="23" y="88"/>
                    <a:pt x="25" y="90"/>
                  </a:cubicBezTo>
                  <a:cubicBezTo>
                    <a:pt x="26" y="89"/>
                    <a:pt x="26" y="88"/>
                    <a:pt x="27" y="87"/>
                  </a:cubicBezTo>
                  <a:cubicBezTo>
                    <a:pt x="28" y="83"/>
                    <a:pt x="28" y="82"/>
                    <a:pt x="33" y="82"/>
                  </a:cubicBezTo>
                  <a:cubicBezTo>
                    <a:pt x="36" y="82"/>
                    <a:pt x="35" y="81"/>
                    <a:pt x="37" y="80"/>
                  </a:cubicBezTo>
                  <a:cubicBezTo>
                    <a:pt x="38" y="79"/>
                    <a:pt x="40" y="80"/>
                    <a:pt x="42" y="80"/>
                  </a:cubicBezTo>
                  <a:cubicBezTo>
                    <a:pt x="45" y="78"/>
                    <a:pt x="42" y="75"/>
                    <a:pt x="42" y="73"/>
                  </a:cubicBezTo>
                  <a:cubicBezTo>
                    <a:pt x="41" y="68"/>
                    <a:pt x="44" y="69"/>
                    <a:pt x="48" y="70"/>
                  </a:cubicBezTo>
                  <a:cubicBezTo>
                    <a:pt x="49" y="70"/>
                    <a:pt x="51" y="70"/>
                    <a:pt x="53" y="70"/>
                  </a:cubicBezTo>
                  <a:cubicBezTo>
                    <a:pt x="55" y="69"/>
                    <a:pt x="55" y="69"/>
                    <a:pt x="56" y="67"/>
                  </a:cubicBezTo>
                  <a:cubicBezTo>
                    <a:pt x="57" y="66"/>
                    <a:pt x="58" y="66"/>
                    <a:pt x="58" y="64"/>
                  </a:cubicBezTo>
                  <a:cubicBezTo>
                    <a:pt x="58" y="63"/>
                    <a:pt x="55" y="62"/>
                    <a:pt x="56" y="60"/>
                  </a:cubicBezTo>
                  <a:cubicBezTo>
                    <a:pt x="57" y="59"/>
                    <a:pt x="59" y="60"/>
                    <a:pt x="60" y="59"/>
                  </a:cubicBezTo>
                  <a:cubicBezTo>
                    <a:pt x="62" y="59"/>
                    <a:pt x="63" y="58"/>
                    <a:pt x="64" y="56"/>
                  </a:cubicBezTo>
                  <a:cubicBezTo>
                    <a:pt x="65" y="54"/>
                    <a:pt x="64" y="51"/>
                    <a:pt x="64" y="48"/>
                  </a:cubicBezTo>
                  <a:cubicBezTo>
                    <a:pt x="66" y="46"/>
                    <a:pt x="69" y="44"/>
                    <a:pt x="72" y="45"/>
                  </a:cubicBezTo>
                  <a:cubicBezTo>
                    <a:pt x="78" y="45"/>
                    <a:pt x="87" y="45"/>
                    <a:pt x="92" y="49"/>
                  </a:cubicBezTo>
                  <a:cubicBezTo>
                    <a:pt x="93" y="50"/>
                    <a:pt x="94" y="52"/>
                    <a:pt x="95" y="53"/>
                  </a:cubicBezTo>
                  <a:cubicBezTo>
                    <a:pt x="96" y="54"/>
                    <a:pt x="96" y="55"/>
                    <a:pt x="97" y="56"/>
                  </a:cubicBezTo>
                  <a:cubicBezTo>
                    <a:pt x="100" y="59"/>
                    <a:pt x="102" y="55"/>
                    <a:pt x="103" y="53"/>
                  </a:cubicBezTo>
                  <a:cubicBezTo>
                    <a:pt x="104" y="50"/>
                    <a:pt x="107" y="51"/>
                    <a:pt x="110" y="50"/>
                  </a:cubicBezTo>
                  <a:cubicBezTo>
                    <a:pt x="113" y="48"/>
                    <a:pt x="112" y="45"/>
                    <a:pt x="115" y="44"/>
                  </a:cubicBezTo>
                  <a:cubicBezTo>
                    <a:pt x="117" y="43"/>
                    <a:pt x="121" y="41"/>
                    <a:pt x="123" y="43"/>
                  </a:cubicBezTo>
                  <a:cubicBezTo>
                    <a:pt x="123" y="44"/>
                    <a:pt x="122" y="48"/>
                    <a:pt x="122" y="49"/>
                  </a:cubicBezTo>
                  <a:cubicBezTo>
                    <a:pt x="128" y="49"/>
                    <a:pt x="139" y="49"/>
                    <a:pt x="140" y="57"/>
                  </a:cubicBezTo>
                  <a:cubicBezTo>
                    <a:pt x="141" y="58"/>
                    <a:pt x="140" y="60"/>
                    <a:pt x="140" y="61"/>
                  </a:cubicBezTo>
                  <a:cubicBezTo>
                    <a:pt x="141" y="63"/>
                    <a:pt x="142" y="64"/>
                    <a:pt x="142" y="65"/>
                  </a:cubicBezTo>
                  <a:cubicBezTo>
                    <a:pt x="143" y="68"/>
                    <a:pt x="141" y="71"/>
                    <a:pt x="146" y="70"/>
                  </a:cubicBezTo>
                  <a:cubicBezTo>
                    <a:pt x="148" y="70"/>
                    <a:pt x="148" y="70"/>
                    <a:pt x="149" y="68"/>
                  </a:cubicBezTo>
                  <a:cubicBezTo>
                    <a:pt x="151" y="67"/>
                    <a:pt x="152" y="66"/>
                    <a:pt x="154" y="66"/>
                  </a:cubicBezTo>
                  <a:cubicBezTo>
                    <a:pt x="157" y="65"/>
                    <a:pt x="161" y="66"/>
                    <a:pt x="164" y="65"/>
                  </a:cubicBezTo>
                  <a:cubicBezTo>
                    <a:pt x="167" y="64"/>
                    <a:pt x="169" y="60"/>
                    <a:pt x="172" y="60"/>
                  </a:cubicBezTo>
                  <a:cubicBezTo>
                    <a:pt x="174" y="59"/>
                    <a:pt x="175" y="60"/>
                    <a:pt x="176" y="61"/>
                  </a:cubicBezTo>
                  <a:cubicBezTo>
                    <a:pt x="177" y="61"/>
                    <a:pt x="178" y="62"/>
                    <a:pt x="179" y="61"/>
                  </a:cubicBezTo>
                  <a:cubicBezTo>
                    <a:pt x="182" y="61"/>
                    <a:pt x="182" y="59"/>
                    <a:pt x="184" y="58"/>
                  </a:cubicBezTo>
                  <a:cubicBezTo>
                    <a:pt x="187" y="54"/>
                    <a:pt x="187" y="52"/>
                    <a:pt x="187" y="48"/>
                  </a:cubicBezTo>
                  <a:cubicBezTo>
                    <a:pt x="187" y="46"/>
                    <a:pt x="188" y="44"/>
                    <a:pt x="187" y="42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05AE9EB5-3768-3DFD-6B4E-4814EA58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375" y="8816976"/>
              <a:ext cx="688975" cy="484188"/>
            </a:xfrm>
            <a:custGeom>
              <a:avLst/>
              <a:gdLst>
                <a:gd name="T0" fmla="*/ 165 w 184"/>
                <a:gd name="T1" fmla="*/ 52 h 129"/>
                <a:gd name="T2" fmla="*/ 162 w 184"/>
                <a:gd name="T3" fmla="*/ 37 h 129"/>
                <a:gd name="T4" fmla="*/ 152 w 184"/>
                <a:gd name="T5" fmla="*/ 37 h 129"/>
                <a:gd name="T6" fmla="*/ 151 w 184"/>
                <a:gd name="T7" fmla="*/ 48 h 129"/>
                <a:gd name="T8" fmla="*/ 144 w 184"/>
                <a:gd name="T9" fmla="*/ 53 h 129"/>
                <a:gd name="T10" fmla="*/ 135 w 184"/>
                <a:gd name="T11" fmla="*/ 57 h 129"/>
                <a:gd name="T12" fmla="*/ 125 w 184"/>
                <a:gd name="T13" fmla="*/ 56 h 129"/>
                <a:gd name="T14" fmla="*/ 124 w 184"/>
                <a:gd name="T15" fmla="*/ 41 h 129"/>
                <a:gd name="T16" fmla="*/ 112 w 184"/>
                <a:gd name="T17" fmla="*/ 35 h 129"/>
                <a:gd name="T18" fmla="*/ 115 w 184"/>
                <a:gd name="T19" fmla="*/ 11 h 129"/>
                <a:gd name="T20" fmla="*/ 112 w 184"/>
                <a:gd name="T21" fmla="*/ 4 h 129"/>
                <a:gd name="T22" fmla="*/ 108 w 184"/>
                <a:gd name="T23" fmla="*/ 1 h 129"/>
                <a:gd name="T24" fmla="*/ 103 w 184"/>
                <a:gd name="T25" fmla="*/ 0 h 129"/>
                <a:gd name="T26" fmla="*/ 98 w 184"/>
                <a:gd name="T27" fmla="*/ 7 h 129"/>
                <a:gd name="T28" fmla="*/ 94 w 184"/>
                <a:gd name="T29" fmla="*/ 12 h 129"/>
                <a:gd name="T30" fmla="*/ 87 w 184"/>
                <a:gd name="T31" fmla="*/ 20 h 129"/>
                <a:gd name="T32" fmla="*/ 82 w 184"/>
                <a:gd name="T33" fmla="*/ 27 h 129"/>
                <a:gd name="T34" fmla="*/ 77 w 184"/>
                <a:gd name="T35" fmla="*/ 33 h 129"/>
                <a:gd name="T36" fmla="*/ 74 w 184"/>
                <a:gd name="T37" fmla="*/ 37 h 129"/>
                <a:gd name="T38" fmla="*/ 67 w 184"/>
                <a:gd name="T39" fmla="*/ 41 h 129"/>
                <a:gd name="T40" fmla="*/ 49 w 184"/>
                <a:gd name="T41" fmla="*/ 47 h 129"/>
                <a:gd name="T42" fmla="*/ 38 w 184"/>
                <a:gd name="T43" fmla="*/ 42 h 129"/>
                <a:gd name="T44" fmla="*/ 25 w 184"/>
                <a:gd name="T45" fmla="*/ 41 h 129"/>
                <a:gd name="T46" fmla="*/ 22 w 184"/>
                <a:gd name="T47" fmla="*/ 44 h 129"/>
                <a:gd name="T48" fmla="*/ 9 w 184"/>
                <a:gd name="T49" fmla="*/ 50 h 129"/>
                <a:gd name="T50" fmla="*/ 7 w 184"/>
                <a:gd name="T51" fmla="*/ 64 h 129"/>
                <a:gd name="T52" fmla="*/ 10 w 184"/>
                <a:gd name="T53" fmla="*/ 82 h 129"/>
                <a:gd name="T54" fmla="*/ 5 w 184"/>
                <a:gd name="T55" fmla="*/ 92 h 129"/>
                <a:gd name="T56" fmla="*/ 11 w 184"/>
                <a:gd name="T57" fmla="*/ 98 h 129"/>
                <a:gd name="T58" fmla="*/ 9 w 184"/>
                <a:gd name="T59" fmla="*/ 109 h 129"/>
                <a:gd name="T60" fmla="*/ 11 w 184"/>
                <a:gd name="T61" fmla="*/ 112 h 129"/>
                <a:gd name="T62" fmla="*/ 22 w 184"/>
                <a:gd name="T63" fmla="*/ 104 h 129"/>
                <a:gd name="T64" fmla="*/ 31 w 184"/>
                <a:gd name="T65" fmla="*/ 100 h 129"/>
                <a:gd name="T66" fmla="*/ 36 w 184"/>
                <a:gd name="T67" fmla="*/ 105 h 129"/>
                <a:gd name="T68" fmla="*/ 41 w 184"/>
                <a:gd name="T69" fmla="*/ 110 h 129"/>
                <a:gd name="T70" fmla="*/ 50 w 184"/>
                <a:gd name="T71" fmla="*/ 116 h 129"/>
                <a:gd name="T72" fmla="*/ 64 w 184"/>
                <a:gd name="T73" fmla="*/ 112 h 129"/>
                <a:gd name="T74" fmla="*/ 68 w 184"/>
                <a:gd name="T75" fmla="*/ 102 h 129"/>
                <a:gd name="T76" fmla="*/ 76 w 184"/>
                <a:gd name="T77" fmla="*/ 108 h 129"/>
                <a:gd name="T78" fmla="*/ 82 w 184"/>
                <a:gd name="T79" fmla="*/ 103 h 129"/>
                <a:gd name="T80" fmla="*/ 94 w 184"/>
                <a:gd name="T81" fmla="*/ 106 h 129"/>
                <a:gd name="T82" fmla="*/ 115 w 184"/>
                <a:gd name="T83" fmla="*/ 97 h 129"/>
                <a:gd name="T84" fmla="*/ 114 w 184"/>
                <a:gd name="T85" fmla="*/ 106 h 129"/>
                <a:gd name="T86" fmla="*/ 126 w 184"/>
                <a:gd name="T87" fmla="*/ 112 h 129"/>
                <a:gd name="T88" fmla="*/ 132 w 184"/>
                <a:gd name="T89" fmla="*/ 110 h 129"/>
                <a:gd name="T90" fmla="*/ 139 w 184"/>
                <a:gd name="T91" fmla="*/ 110 h 129"/>
                <a:gd name="T92" fmla="*/ 149 w 184"/>
                <a:gd name="T93" fmla="*/ 120 h 129"/>
                <a:gd name="T94" fmla="*/ 168 w 184"/>
                <a:gd name="T95" fmla="*/ 129 h 129"/>
                <a:gd name="T96" fmla="*/ 168 w 184"/>
                <a:gd name="T97" fmla="*/ 120 h 129"/>
                <a:gd name="T98" fmla="*/ 173 w 184"/>
                <a:gd name="T99" fmla="*/ 113 h 129"/>
                <a:gd name="T100" fmla="*/ 179 w 184"/>
                <a:gd name="T101" fmla="*/ 95 h 129"/>
                <a:gd name="T102" fmla="*/ 184 w 184"/>
                <a:gd name="T103" fmla="*/ 88 h 129"/>
                <a:gd name="T104" fmla="*/ 180 w 184"/>
                <a:gd name="T105" fmla="*/ 73 h 129"/>
                <a:gd name="T106" fmla="*/ 168 w 184"/>
                <a:gd name="T107" fmla="*/ 6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4" h="129">
                  <a:moveTo>
                    <a:pt x="168" y="60"/>
                  </a:moveTo>
                  <a:cubicBezTo>
                    <a:pt x="167" y="56"/>
                    <a:pt x="169" y="55"/>
                    <a:pt x="165" y="52"/>
                  </a:cubicBezTo>
                  <a:cubicBezTo>
                    <a:pt x="163" y="49"/>
                    <a:pt x="161" y="49"/>
                    <a:pt x="161" y="45"/>
                  </a:cubicBezTo>
                  <a:cubicBezTo>
                    <a:pt x="161" y="42"/>
                    <a:pt x="162" y="40"/>
                    <a:pt x="162" y="37"/>
                  </a:cubicBezTo>
                  <a:cubicBezTo>
                    <a:pt x="162" y="34"/>
                    <a:pt x="163" y="33"/>
                    <a:pt x="159" y="33"/>
                  </a:cubicBezTo>
                  <a:cubicBezTo>
                    <a:pt x="157" y="33"/>
                    <a:pt x="153" y="35"/>
                    <a:pt x="152" y="37"/>
                  </a:cubicBezTo>
                  <a:cubicBezTo>
                    <a:pt x="152" y="40"/>
                    <a:pt x="154" y="41"/>
                    <a:pt x="154" y="43"/>
                  </a:cubicBezTo>
                  <a:cubicBezTo>
                    <a:pt x="154" y="46"/>
                    <a:pt x="152" y="46"/>
                    <a:pt x="151" y="48"/>
                  </a:cubicBezTo>
                  <a:cubicBezTo>
                    <a:pt x="150" y="50"/>
                    <a:pt x="150" y="53"/>
                    <a:pt x="149" y="54"/>
                  </a:cubicBezTo>
                  <a:cubicBezTo>
                    <a:pt x="147" y="55"/>
                    <a:pt x="146" y="53"/>
                    <a:pt x="144" y="53"/>
                  </a:cubicBezTo>
                  <a:cubicBezTo>
                    <a:pt x="144" y="53"/>
                    <a:pt x="140" y="53"/>
                    <a:pt x="139" y="53"/>
                  </a:cubicBezTo>
                  <a:cubicBezTo>
                    <a:pt x="137" y="54"/>
                    <a:pt x="138" y="56"/>
                    <a:pt x="135" y="57"/>
                  </a:cubicBezTo>
                  <a:cubicBezTo>
                    <a:pt x="134" y="58"/>
                    <a:pt x="131" y="56"/>
                    <a:pt x="130" y="56"/>
                  </a:cubicBezTo>
                  <a:cubicBezTo>
                    <a:pt x="128" y="56"/>
                    <a:pt x="127" y="56"/>
                    <a:pt x="125" y="56"/>
                  </a:cubicBezTo>
                  <a:cubicBezTo>
                    <a:pt x="121" y="55"/>
                    <a:pt x="120" y="50"/>
                    <a:pt x="121" y="46"/>
                  </a:cubicBezTo>
                  <a:cubicBezTo>
                    <a:pt x="122" y="44"/>
                    <a:pt x="124" y="43"/>
                    <a:pt x="124" y="41"/>
                  </a:cubicBezTo>
                  <a:cubicBezTo>
                    <a:pt x="124" y="38"/>
                    <a:pt x="123" y="39"/>
                    <a:pt x="121" y="38"/>
                  </a:cubicBezTo>
                  <a:cubicBezTo>
                    <a:pt x="118" y="37"/>
                    <a:pt x="114" y="37"/>
                    <a:pt x="112" y="35"/>
                  </a:cubicBezTo>
                  <a:cubicBezTo>
                    <a:pt x="111" y="33"/>
                    <a:pt x="108" y="27"/>
                    <a:pt x="108" y="25"/>
                  </a:cubicBezTo>
                  <a:cubicBezTo>
                    <a:pt x="111" y="25"/>
                    <a:pt x="116" y="13"/>
                    <a:pt x="115" y="11"/>
                  </a:cubicBezTo>
                  <a:cubicBezTo>
                    <a:pt x="115" y="9"/>
                    <a:pt x="113" y="9"/>
                    <a:pt x="112" y="7"/>
                  </a:cubicBezTo>
                  <a:cubicBezTo>
                    <a:pt x="112" y="6"/>
                    <a:pt x="113" y="5"/>
                    <a:pt x="112" y="4"/>
                  </a:cubicBezTo>
                  <a:cubicBezTo>
                    <a:pt x="112" y="3"/>
                    <a:pt x="111" y="1"/>
                    <a:pt x="110" y="0"/>
                  </a:cubicBezTo>
                  <a:cubicBezTo>
                    <a:pt x="110" y="0"/>
                    <a:pt x="109" y="1"/>
                    <a:pt x="108" y="1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105" y="0"/>
                    <a:pt x="104" y="0"/>
                    <a:pt x="103" y="0"/>
                  </a:cubicBezTo>
                  <a:cubicBezTo>
                    <a:pt x="100" y="0"/>
                    <a:pt x="100" y="3"/>
                    <a:pt x="99" y="4"/>
                  </a:cubicBezTo>
                  <a:cubicBezTo>
                    <a:pt x="99" y="5"/>
                    <a:pt x="98" y="6"/>
                    <a:pt x="98" y="7"/>
                  </a:cubicBezTo>
                  <a:cubicBezTo>
                    <a:pt x="97" y="7"/>
                    <a:pt x="94" y="9"/>
                    <a:pt x="94" y="9"/>
                  </a:cubicBezTo>
                  <a:cubicBezTo>
                    <a:pt x="94" y="10"/>
                    <a:pt x="94" y="11"/>
                    <a:pt x="94" y="12"/>
                  </a:cubicBezTo>
                  <a:cubicBezTo>
                    <a:pt x="93" y="13"/>
                    <a:pt x="92" y="14"/>
                    <a:pt x="91" y="15"/>
                  </a:cubicBezTo>
                  <a:cubicBezTo>
                    <a:pt x="90" y="17"/>
                    <a:pt x="89" y="19"/>
                    <a:pt x="87" y="20"/>
                  </a:cubicBezTo>
                  <a:cubicBezTo>
                    <a:pt x="86" y="21"/>
                    <a:pt x="83" y="21"/>
                    <a:pt x="82" y="23"/>
                  </a:cubicBezTo>
                  <a:cubicBezTo>
                    <a:pt x="81" y="24"/>
                    <a:pt x="82" y="25"/>
                    <a:pt x="82" y="27"/>
                  </a:cubicBezTo>
                  <a:cubicBezTo>
                    <a:pt x="83" y="29"/>
                    <a:pt x="82" y="30"/>
                    <a:pt x="80" y="31"/>
                  </a:cubicBezTo>
                  <a:cubicBezTo>
                    <a:pt x="79" y="31"/>
                    <a:pt x="78" y="32"/>
                    <a:pt x="77" y="33"/>
                  </a:cubicBezTo>
                  <a:cubicBezTo>
                    <a:pt x="77" y="34"/>
                    <a:pt x="77" y="34"/>
                    <a:pt x="76" y="35"/>
                  </a:cubicBezTo>
                  <a:cubicBezTo>
                    <a:pt x="76" y="36"/>
                    <a:pt x="75" y="36"/>
                    <a:pt x="74" y="37"/>
                  </a:cubicBezTo>
                  <a:cubicBezTo>
                    <a:pt x="74" y="37"/>
                    <a:pt x="73" y="38"/>
                    <a:pt x="73" y="39"/>
                  </a:cubicBezTo>
                  <a:cubicBezTo>
                    <a:pt x="71" y="40"/>
                    <a:pt x="68" y="38"/>
                    <a:pt x="67" y="41"/>
                  </a:cubicBezTo>
                  <a:cubicBezTo>
                    <a:pt x="67" y="42"/>
                    <a:pt x="67" y="43"/>
                    <a:pt x="65" y="43"/>
                  </a:cubicBezTo>
                  <a:cubicBezTo>
                    <a:pt x="60" y="45"/>
                    <a:pt x="55" y="47"/>
                    <a:pt x="49" y="47"/>
                  </a:cubicBezTo>
                  <a:cubicBezTo>
                    <a:pt x="47" y="47"/>
                    <a:pt x="41" y="49"/>
                    <a:pt x="40" y="46"/>
                  </a:cubicBezTo>
                  <a:cubicBezTo>
                    <a:pt x="39" y="45"/>
                    <a:pt x="40" y="43"/>
                    <a:pt x="38" y="42"/>
                  </a:cubicBezTo>
                  <a:cubicBezTo>
                    <a:pt x="37" y="40"/>
                    <a:pt x="34" y="40"/>
                    <a:pt x="31" y="39"/>
                  </a:cubicBezTo>
                  <a:cubicBezTo>
                    <a:pt x="29" y="39"/>
                    <a:pt x="26" y="39"/>
                    <a:pt x="25" y="41"/>
                  </a:cubicBezTo>
                  <a:cubicBezTo>
                    <a:pt x="25" y="41"/>
                    <a:pt x="25" y="42"/>
                    <a:pt x="25" y="43"/>
                  </a:cubicBezTo>
                  <a:cubicBezTo>
                    <a:pt x="24" y="44"/>
                    <a:pt x="23" y="44"/>
                    <a:pt x="22" y="44"/>
                  </a:cubicBezTo>
                  <a:cubicBezTo>
                    <a:pt x="19" y="46"/>
                    <a:pt x="19" y="47"/>
                    <a:pt x="18" y="50"/>
                  </a:cubicBezTo>
                  <a:cubicBezTo>
                    <a:pt x="16" y="50"/>
                    <a:pt x="12" y="49"/>
                    <a:pt x="9" y="50"/>
                  </a:cubicBezTo>
                  <a:cubicBezTo>
                    <a:pt x="11" y="55"/>
                    <a:pt x="6" y="54"/>
                    <a:pt x="4" y="56"/>
                  </a:cubicBezTo>
                  <a:cubicBezTo>
                    <a:pt x="0" y="60"/>
                    <a:pt x="5" y="62"/>
                    <a:pt x="7" y="64"/>
                  </a:cubicBezTo>
                  <a:cubicBezTo>
                    <a:pt x="9" y="66"/>
                    <a:pt x="10" y="69"/>
                    <a:pt x="11" y="72"/>
                  </a:cubicBezTo>
                  <a:cubicBezTo>
                    <a:pt x="13" y="75"/>
                    <a:pt x="12" y="79"/>
                    <a:pt x="10" y="82"/>
                  </a:cubicBezTo>
                  <a:cubicBezTo>
                    <a:pt x="8" y="84"/>
                    <a:pt x="3" y="85"/>
                    <a:pt x="3" y="87"/>
                  </a:cubicBezTo>
                  <a:cubicBezTo>
                    <a:pt x="2" y="89"/>
                    <a:pt x="4" y="91"/>
                    <a:pt x="5" y="92"/>
                  </a:cubicBezTo>
                  <a:cubicBezTo>
                    <a:pt x="6" y="94"/>
                    <a:pt x="5" y="96"/>
                    <a:pt x="7" y="97"/>
                  </a:cubicBezTo>
                  <a:cubicBezTo>
                    <a:pt x="8" y="97"/>
                    <a:pt x="10" y="97"/>
                    <a:pt x="11" y="98"/>
                  </a:cubicBezTo>
                  <a:cubicBezTo>
                    <a:pt x="11" y="100"/>
                    <a:pt x="10" y="103"/>
                    <a:pt x="10" y="104"/>
                  </a:cubicBezTo>
                  <a:cubicBezTo>
                    <a:pt x="10" y="106"/>
                    <a:pt x="10" y="107"/>
                    <a:pt x="9" y="109"/>
                  </a:cubicBezTo>
                  <a:cubicBezTo>
                    <a:pt x="9" y="110"/>
                    <a:pt x="9" y="111"/>
                    <a:pt x="9" y="112"/>
                  </a:cubicBezTo>
                  <a:cubicBezTo>
                    <a:pt x="10" y="113"/>
                    <a:pt x="10" y="112"/>
                    <a:pt x="11" y="112"/>
                  </a:cubicBezTo>
                  <a:cubicBezTo>
                    <a:pt x="13" y="111"/>
                    <a:pt x="15" y="112"/>
                    <a:pt x="17" y="109"/>
                  </a:cubicBezTo>
                  <a:cubicBezTo>
                    <a:pt x="19" y="107"/>
                    <a:pt x="21" y="107"/>
                    <a:pt x="22" y="104"/>
                  </a:cubicBezTo>
                  <a:cubicBezTo>
                    <a:pt x="22" y="102"/>
                    <a:pt x="21" y="99"/>
                    <a:pt x="25" y="99"/>
                  </a:cubicBezTo>
                  <a:cubicBezTo>
                    <a:pt x="27" y="99"/>
                    <a:pt x="29" y="100"/>
                    <a:pt x="31" y="100"/>
                  </a:cubicBezTo>
                  <a:cubicBezTo>
                    <a:pt x="33" y="101"/>
                    <a:pt x="34" y="101"/>
                    <a:pt x="35" y="102"/>
                  </a:cubicBezTo>
                  <a:cubicBezTo>
                    <a:pt x="35" y="103"/>
                    <a:pt x="35" y="104"/>
                    <a:pt x="36" y="105"/>
                  </a:cubicBezTo>
                  <a:cubicBezTo>
                    <a:pt x="37" y="106"/>
                    <a:pt x="40" y="106"/>
                    <a:pt x="41" y="107"/>
                  </a:cubicBezTo>
                  <a:cubicBezTo>
                    <a:pt x="41" y="107"/>
                    <a:pt x="41" y="109"/>
                    <a:pt x="41" y="110"/>
                  </a:cubicBezTo>
                  <a:cubicBezTo>
                    <a:pt x="42" y="113"/>
                    <a:pt x="43" y="112"/>
                    <a:pt x="45" y="113"/>
                  </a:cubicBezTo>
                  <a:cubicBezTo>
                    <a:pt x="47" y="114"/>
                    <a:pt x="48" y="115"/>
                    <a:pt x="50" y="116"/>
                  </a:cubicBezTo>
                  <a:cubicBezTo>
                    <a:pt x="51" y="117"/>
                    <a:pt x="53" y="117"/>
                    <a:pt x="55" y="117"/>
                  </a:cubicBezTo>
                  <a:cubicBezTo>
                    <a:pt x="59" y="117"/>
                    <a:pt x="61" y="114"/>
                    <a:pt x="64" y="112"/>
                  </a:cubicBezTo>
                  <a:cubicBezTo>
                    <a:pt x="65" y="110"/>
                    <a:pt x="66" y="110"/>
                    <a:pt x="67" y="108"/>
                  </a:cubicBezTo>
                  <a:cubicBezTo>
                    <a:pt x="67" y="106"/>
                    <a:pt x="66" y="103"/>
                    <a:pt x="68" y="102"/>
                  </a:cubicBezTo>
                  <a:cubicBezTo>
                    <a:pt x="71" y="101"/>
                    <a:pt x="72" y="103"/>
                    <a:pt x="72" y="104"/>
                  </a:cubicBezTo>
                  <a:cubicBezTo>
                    <a:pt x="73" y="107"/>
                    <a:pt x="72" y="108"/>
                    <a:pt x="76" y="108"/>
                  </a:cubicBezTo>
                  <a:cubicBezTo>
                    <a:pt x="78" y="107"/>
                    <a:pt x="80" y="106"/>
                    <a:pt x="81" y="105"/>
                  </a:cubicBezTo>
                  <a:cubicBezTo>
                    <a:pt x="81" y="104"/>
                    <a:pt x="82" y="103"/>
                    <a:pt x="82" y="103"/>
                  </a:cubicBezTo>
                  <a:cubicBezTo>
                    <a:pt x="83" y="102"/>
                    <a:pt x="82" y="102"/>
                    <a:pt x="84" y="102"/>
                  </a:cubicBezTo>
                  <a:cubicBezTo>
                    <a:pt x="88" y="102"/>
                    <a:pt x="89" y="107"/>
                    <a:pt x="94" y="106"/>
                  </a:cubicBezTo>
                  <a:cubicBezTo>
                    <a:pt x="98" y="105"/>
                    <a:pt x="98" y="100"/>
                    <a:pt x="102" y="99"/>
                  </a:cubicBezTo>
                  <a:cubicBezTo>
                    <a:pt x="106" y="98"/>
                    <a:pt x="111" y="96"/>
                    <a:pt x="115" y="97"/>
                  </a:cubicBezTo>
                  <a:cubicBezTo>
                    <a:pt x="118" y="98"/>
                    <a:pt x="117" y="99"/>
                    <a:pt x="115" y="101"/>
                  </a:cubicBezTo>
                  <a:cubicBezTo>
                    <a:pt x="113" y="102"/>
                    <a:pt x="112" y="104"/>
                    <a:pt x="114" y="106"/>
                  </a:cubicBezTo>
                  <a:cubicBezTo>
                    <a:pt x="116" y="109"/>
                    <a:pt x="120" y="107"/>
                    <a:pt x="123" y="108"/>
                  </a:cubicBezTo>
                  <a:cubicBezTo>
                    <a:pt x="125" y="108"/>
                    <a:pt x="123" y="112"/>
                    <a:pt x="126" y="112"/>
                  </a:cubicBezTo>
                  <a:cubicBezTo>
                    <a:pt x="127" y="113"/>
                    <a:pt x="129" y="113"/>
                    <a:pt x="130" y="112"/>
                  </a:cubicBezTo>
                  <a:cubicBezTo>
                    <a:pt x="132" y="112"/>
                    <a:pt x="131" y="111"/>
                    <a:pt x="132" y="110"/>
                  </a:cubicBezTo>
                  <a:cubicBezTo>
                    <a:pt x="133" y="108"/>
                    <a:pt x="133" y="108"/>
                    <a:pt x="135" y="108"/>
                  </a:cubicBezTo>
                  <a:cubicBezTo>
                    <a:pt x="137" y="108"/>
                    <a:pt x="138" y="108"/>
                    <a:pt x="139" y="110"/>
                  </a:cubicBezTo>
                  <a:cubicBezTo>
                    <a:pt x="140" y="112"/>
                    <a:pt x="141" y="114"/>
                    <a:pt x="142" y="115"/>
                  </a:cubicBezTo>
                  <a:cubicBezTo>
                    <a:pt x="144" y="117"/>
                    <a:pt x="147" y="119"/>
                    <a:pt x="149" y="120"/>
                  </a:cubicBezTo>
                  <a:cubicBezTo>
                    <a:pt x="151" y="120"/>
                    <a:pt x="153" y="120"/>
                    <a:pt x="154" y="120"/>
                  </a:cubicBezTo>
                  <a:cubicBezTo>
                    <a:pt x="159" y="122"/>
                    <a:pt x="163" y="128"/>
                    <a:pt x="168" y="129"/>
                  </a:cubicBezTo>
                  <a:cubicBezTo>
                    <a:pt x="168" y="128"/>
                    <a:pt x="167" y="126"/>
                    <a:pt x="167" y="125"/>
                  </a:cubicBezTo>
                  <a:cubicBezTo>
                    <a:pt x="167" y="123"/>
                    <a:pt x="167" y="121"/>
                    <a:pt x="168" y="120"/>
                  </a:cubicBezTo>
                  <a:cubicBezTo>
                    <a:pt x="169" y="118"/>
                    <a:pt x="170" y="117"/>
                    <a:pt x="170" y="116"/>
                  </a:cubicBezTo>
                  <a:cubicBezTo>
                    <a:pt x="171" y="113"/>
                    <a:pt x="170" y="113"/>
                    <a:pt x="173" y="113"/>
                  </a:cubicBezTo>
                  <a:cubicBezTo>
                    <a:pt x="176" y="112"/>
                    <a:pt x="179" y="108"/>
                    <a:pt x="181" y="105"/>
                  </a:cubicBezTo>
                  <a:cubicBezTo>
                    <a:pt x="182" y="102"/>
                    <a:pt x="180" y="98"/>
                    <a:pt x="179" y="95"/>
                  </a:cubicBezTo>
                  <a:cubicBezTo>
                    <a:pt x="178" y="93"/>
                    <a:pt x="179" y="90"/>
                    <a:pt x="179" y="87"/>
                  </a:cubicBezTo>
                  <a:cubicBezTo>
                    <a:pt x="181" y="87"/>
                    <a:pt x="182" y="88"/>
                    <a:pt x="184" y="88"/>
                  </a:cubicBezTo>
                  <a:cubicBezTo>
                    <a:pt x="184" y="83"/>
                    <a:pt x="180" y="78"/>
                    <a:pt x="180" y="73"/>
                  </a:cubicBezTo>
                  <a:cubicBezTo>
                    <a:pt x="180" y="73"/>
                    <a:pt x="180" y="73"/>
                    <a:pt x="180" y="73"/>
                  </a:cubicBezTo>
                  <a:cubicBezTo>
                    <a:pt x="178" y="70"/>
                    <a:pt x="175" y="70"/>
                    <a:pt x="173" y="68"/>
                  </a:cubicBezTo>
                  <a:cubicBezTo>
                    <a:pt x="172" y="66"/>
                    <a:pt x="168" y="62"/>
                    <a:pt x="168" y="60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78538D0B-B31B-A09D-B3CA-826764F55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188" y="8255001"/>
              <a:ext cx="817563" cy="779463"/>
            </a:xfrm>
            <a:custGeom>
              <a:avLst/>
              <a:gdLst>
                <a:gd name="T0" fmla="*/ 57 w 218"/>
                <a:gd name="T1" fmla="*/ 168 h 208"/>
                <a:gd name="T2" fmla="*/ 62 w 218"/>
                <a:gd name="T3" fmla="*/ 151 h 208"/>
                <a:gd name="T4" fmla="*/ 66 w 218"/>
                <a:gd name="T5" fmla="*/ 140 h 208"/>
                <a:gd name="T6" fmla="*/ 77 w 218"/>
                <a:gd name="T7" fmla="*/ 128 h 208"/>
                <a:gd name="T8" fmla="*/ 81 w 218"/>
                <a:gd name="T9" fmla="*/ 129 h 208"/>
                <a:gd name="T10" fmla="*/ 99 w 218"/>
                <a:gd name="T11" fmla="*/ 130 h 208"/>
                <a:gd name="T12" fmla="*/ 107 w 218"/>
                <a:gd name="T13" fmla="*/ 128 h 208"/>
                <a:gd name="T14" fmla="*/ 122 w 218"/>
                <a:gd name="T15" fmla="*/ 123 h 208"/>
                <a:gd name="T16" fmla="*/ 136 w 218"/>
                <a:gd name="T17" fmla="*/ 117 h 208"/>
                <a:gd name="T18" fmla="*/ 138 w 218"/>
                <a:gd name="T19" fmla="*/ 104 h 208"/>
                <a:gd name="T20" fmla="*/ 148 w 218"/>
                <a:gd name="T21" fmla="*/ 91 h 208"/>
                <a:gd name="T22" fmla="*/ 160 w 218"/>
                <a:gd name="T23" fmla="*/ 80 h 208"/>
                <a:gd name="T24" fmla="*/ 170 w 218"/>
                <a:gd name="T25" fmla="*/ 84 h 208"/>
                <a:gd name="T26" fmla="*/ 181 w 218"/>
                <a:gd name="T27" fmla="*/ 85 h 208"/>
                <a:gd name="T28" fmla="*/ 192 w 218"/>
                <a:gd name="T29" fmla="*/ 82 h 208"/>
                <a:gd name="T30" fmla="*/ 196 w 218"/>
                <a:gd name="T31" fmla="*/ 61 h 208"/>
                <a:gd name="T32" fmla="*/ 211 w 218"/>
                <a:gd name="T33" fmla="*/ 54 h 208"/>
                <a:gd name="T34" fmla="*/ 216 w 218"/>
                <a:gd name="T35" fmla="*/ 35 h 208"/>
                <a:gd name="T36" fmla="*/ 204 w 218"/>
                <a:gd name="T37" fmla="*/ 9 h 208"/>
                <a:gd name="T38" fmla="*/ 213 w 218"/>
                <a:gd name="T39" fmla="*/ 7 h 208"/>
                <a:gd name="T40" fmla="*/ 206 w 218"/>
                <a:gd name="T41" fmla="*/ 4 h 208"/>
                <a:gd name="T42" fmla="*/ 190 w 218"/>
                <a:gd name="T43" fmla="*/ 1 h 208"/>
                <a:gd name="T44" fmla="*/ 178 w 218"/>
                <a:gd name="T45" fmla="*/ 10 h 208"/>
                <a:gd name="T46" fmla="*/ 162 w 218"/>
                <a:gd name="T47" fmla="*/ 14 h 208"/>
                <a:gd name="T48" fmla="*/ 142 w 218"/>
                <a:gd name="T49" fmla="*/ 23 h 208"/>
                <a:gd name="T50" fmla="*/ 127 w 218"/>
                <a:gd name="T51" fmla="*/ 29 h 208"/>
                <a:gd name="T52" fmla="*/ 131 w 218"/>
                <a:gd name="T53" fmla="*/ 45 h 208"/>
                <a:gd name="T54" fmla="*/ 108 w 218"/>
                <a:gd name="T55" fmla="*/ 60 h 208"/>
                <a:gd name="T56" fmla="*/ 89 w 218"/>
                <a:gd name="T57" fmla="*/ 81 h 208"/>
                <a:gd name="T58" fmla="*/ 75 w 218"/>
                <a:gd name="T59" fmla="*/ 92 h 208"/>
                <a:gd name="T60" fmla="*/ 48 w 218"/>
                <a:gd name="T61" fmla="*/ 117 h 208"/>
                <a:gd name="T62" fmla="*/ 26 w 218"/>
                <a:gd name="T63" fmla="*/ 139 h 208"/>
                <a:gd name="T64" fmla="*/ 5 w 218"/>
                <a:gd name="T65" fmla="*/ 149 h 208"/>
                <a:gd name="T66" fmla="*/ 4 w 218"/>
                <a:gd name="T67" fmla="*/ 154 h 208"/>
                <a:gd name="T68" fmla="*/ 7 w 218"/>
                <a:gd name="T69" fmla="*/ 161 h 208"/>
                <a:gd name="T70" fmla="*/ 4 w 218"/>
                <a:gd name="T71" fmla="*/ 185 h 208"/>
                <a:gd name="T72" fmla="*/ 16 w 218"/>
                <a:gd name="T73" fmla="*/ 191 h 208"/>
                <a:gd name="T74" fmla="*/ 17 w 218"/>
                <a:gd name="T75" fmla="*/ 206 h 208"/>
                <a:gd name="T76" fmla="*/ 27 w 218"/>
                <a:gd name="T77" fmla="*/ 207 h 208"/>
                <a:gd name="T78" fmla="*/ 36 w 218"/>
                <a:gd name="T79" fmla="*/ 203 h 208"/>
                <a:gd name="T80" fmla="*/ 43 w 218"/>
                <a:gd name="T81" fmla="*/ 198 h 208"/>
                <a:gd name="T82" fmla="*/ 44 w 218"/>
                <a:gd name="T83" fmla="*/ 187 h 208"/>
                <a:gd name="T84" fmla="*/ 53 w 218"/>
                <a:gd name="T85" fmla="*/ 18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8" h="208">
                  <a:moveTo>
                    <a:pt x="51" y="176"/>
                  </a:moveTo>
                  <a:cubicBezTo>
                    <a:pt x="48" y="170"/>
                    <a:pt x="53" y="171"/>
                    <a:pt x="57" y="168"/>
                  </a:cubicBezTo>
                  <a:cubicBezTo>
                    <a:pt x="61" y="164"/>
                    <a:pt x="61" y="162"/>
                    <a:pt x="61" y="157"/>
                  </a:cubicBezTo>
                  <a:cubicBezTo>
                    <a:pt x="61" y="155"/>
                    <a:pt x="61" y="153"/>
                    <a:pt x="62" y="151"/>
                  </a:cubicBezTo>
                  <a:cubicBezTo>
                    <a:pt x="63" y="149"/>
                    <a:pt x="65" y="148"/>
                    <a:pt x="65" y="146"/>
                  </a:cubicBezTo>
                  <a:cubicBezTo>
                    <a:pt x="58" y="146"/>
                    <a:pt x="64" y="141"/>
                    <a:pt x="66" y="140"/>
                  </a:cubicBezTo>
                  <a:cubicBezTo>
                    <a:pt x="70" y="138"/>
                    <a:pt x="74" y="137"/>
                    <a:pt x="75" y="132"/>
                  </a:cubicBezTo>
                  <a:cubicBezTo>
                    <a:pt x="75" y="130"/>
                    <a:pt x="74" y="129"/>
                    <a:pt x="77" y="128"/>
                  </a:cubicBezTo>
                  <a:cubicBezTo>
                    <a:pt x="77" y="127"/>
                    <a:pt x="79" y="127"/>
                    <a:pt x="79" y="127"/>
                  </a:cubicBezTo>
                  <a:cubicBezTo>
                    <a:pt x="81" y="128"/>
                    <a:pt x="81" y="129"/>
                    <a:pt x="81" y="129"/>
                  </a:cubicBezTo>
                  <a:cubicBezTo>
                    <a:pt x="84" y="131"/>
                    <a:pt x="87" y="128"/>
                    <a:pt x="91" y="128"/>
                  </a:cubicBezTo>
                  <a:cubicBezTo>
                    <a:pt x="95" y="128"/>
                    <a:pt x="96" y="133"/>
                    <a:pt x="99" y="130"/>
                  </a:cubicBezTo>
                  <a:cubicBezTo>
                    <a:pt x="100" y="129"/>
                    <a:pt x="100" y="126"/>
                    <a:pt x="103" y="126"/>
                  </a:cubicBezTo>
                  <a:cubicBezTo>
                    <a:pt x="103" y="126"/>
                    <a:pt x="106" y="128"/>
                    <a:pt x="107" y="128"/>
                  </a:cubicBezTo>
                  <a:cubicBezTo>
                    <a:pt x="109" y="128"/>
                    <a:pt x="116" y="128"/>
                    <a:pt x="118" y="127"/>
                  </a:cubicBezTo>
                  <a:cubicBezTo>
                    <a:pt x="120" y="126"/>
                    <a:pt x="120" y="124"/>
                    <a:pt x="122" y="123"/>
                  </a:cubicBezTo>
                  <a:cubicBezTo>
                    <a:pt x="124" y="123"/>
                    <a:pt x="126" y="122"/>
                    <a:pt x="127" y="121"/>
                  </a:cubicBezTo>
                  <a:cubicBezTo>
                    <a:pt x="130" y="121"/>
                    <a:pt x="138" y="122"/>
                    <a:pt x="136" y="117"/>
                  </a:cubicBezTo>
                  <a:cubicBezTo>
                    <a:pt x="136" y="114"/>
                    <a:pt x="126" y="114"/>
                    <a:pt x="128" y="110"/>
                  </a:cubicBezTo>
                  <a:cubicBezTo>
                    <a:pt x="128" y="108"/>
                    <a:pt x="137" y="105"/>
                    <a:pt x="138" y="104"/>
                  </a:cubicBezTo>
                  <a:cubicBezTo>
                    <a:pt x="142" y="102"/>
                    <a:pt x="144" y="99"/>
                    <a:pt x="146" y="96"/>
                  </a:cubicBezTo>
                  <a:cubicBezTo>
                    <a:pt x="147" y="94"/>
                    <a:pt x="147" y="92"/>
                    <a:pt x="148" y="91"/>
                  </a:cubicBezTo>
                  <a:cubicBezTo>
                    <a:pt x="150" y="89"/>
                    <a:pt x="152" y="89"/>
                    <a:pt x="153" y="87"/>
                  </a:cubicBezTo>
                  <a:cubicBezTo>
                    <a:pt x="156" y="84"/>
                    <a:pt x="155" y="79"/>
                    <a:pt x="160" y="80"/>
                  </a:cubicBezTo>
                  <a:cubicBezTo>
                    <a:pt x="163" y="80"/>
                    <a:pt x="163" y="82"/>
                    <a:pt x="165" y="83"/>
                  </a:cubicBezTo>
                  <a:cubicBezTo>
                    <a:pt x="166" y="84"/>
                    <a:pt x="168" y="84"/>
                    <a:pt x="170" y="84"/>
                  </a:cubicBezTo>
                  <a:cubicBezTo>
                    <a:pt x="172" y="84"/>
                    <a:pt x="173" y="83"/>
                    <a:pt x="174" y="82"/>
                  </a:cubicBezTo>
                  <a:cubicBezTo>
                    <a:pt x="177" y="82"/>
                    <a:pt x="178" y="84"/>
                    <a:pt x="181" y="85"/>
                  </a:cubicBezTo>
                  <a:cubicBezTo>
                    <a:pt x="183" y="86"/>
                    <a:pt x="186" y="84"/>
                    <a:pt x="189" y="83"/>
                  </a:cubicBezTo>
                  <a:cubicBezTo>
                    <a:pt x="190" y="83"/>
                    <a:pt x="191" y="82"/>
                    <a:pt x="192" y="82"/>
                  </a:cubicBezTo>
                  <a:cubicBezTo>
                    <a:pt x="188" y="76"/>
                    <a:pt x="202" y="72"/>
                    <a:pt x="198" y="65"/>
                  </a:cubicBezTo>
                  <a:cubicBezTo>
                    <a:pt x="197" y="63"/>
                    <a:pt x="194" y="64"/>
                    <a:pt x="196" y="61"/>
                  </a:cubicBezTo>
                  <a:cubicBezTo>
                    <a:pt x="197" y="59"/>
                    <a:pt x="199" y="59"/>
                    <a:pt x="201" y="58"/>
                  </a:cubicBezTo>
                  <a:cubicBezTo>
                    <a:pt x="204" y="56"/>
                    <a:pt x="207" y="56"/>
                    <a:pt x="211" y="54"/>
                  </a:cubicBezTo>
                  <a:cubicBezTo>
                    <a:pt x="216" y="53"/>
                    <a:pt x="214" y="49"/>
                    <a:pt x="214" y="45"/>
                  </a:cubicBezTo>
                  <a:cubicBezTo>
                    <a:pt x="214" y="41"/>
                    <a:pt x="216" y="39"/>
                    <a:pt x="216" y="35"/>
                  </a:cubicBezTo>
                  <a:cubicBezTo>
                    <a:pt x="218" y="26"/>
                    <a:pt x="208" y="23"/>
                    <a:pt x="203" y="18"/>
                  </a:cubicBezTo>
                  <a:cubicBezTo>
                    <a:pt x="200" y="15"/>
                    <a:pt x="200" y="11"/>
                    <a:pt x="204" y="9"/>
                  </a:cubicBezTo>
                  <a:cubicBezTo>
                    <a:pt x="206" y="7"/>
                    <a:pt x="210" y="7"/>
                    <a:pt x="213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6" y="5"/>
                    <a:pt x="217" y="7"/>
                    <a:pt x="215" y="5"/>
                  </a:cubicBezTo>
                  <a:cubicBezTo>
                    <a:pt x="214" y="3"/>
                    <a:pt x="209" y="4"/>
                    <a:pt x="206" y="4"/>
                  </a:cubicBezTo>
                  <a:cubicBezTo>
                    <a:pt x="202" y="4"/>
                    <a:pt x="199" y="5"/>
                    <a:pt x="195" y="5"/>
                  </a:cubicBezTo>
                  <a:cubicBezTo>
                    <a:pt x="191" y="5"/>
                    <a:pt x="193" y="2"/>
                    <a:pt x="190" y="1"/>
                  </a:cubicBezTo>
                  <a:cubicBezTo>
                    <a:pt x="186" y="0"/>
                    <a:pt x="185" y="3"/>
                    <a:pt x="184" y="5"/>
                  </a:cubicBezTo>
                  <a:cubicBezTo>
                    <a:pt x="182" y="6"/>
                    <a:pt x="180" y="9"/>
                    <a:pt x="178" y="10"/>
                  </a:cubicBezTo>
                  <a:cubicBezTo>
                    <a:pt x="175" y="10"/>
                    <a:pt x="174" y="10"/>
                    <a:pt x="172" y="12"/>
                  </a:cubicBezTo>
                  <a:cubicBezTo>
                    <a:pt x="170" y="13"/>
                    <a:pt x="168" y="13"/>
                    <a:pt x="162" y="14"/>
                  </a:cubicBezTo>
                  <a:cubicBezTo>
                    <a:pt x="156" y="14"/>
                    <a:pt x="148" y="18"/>
                    <a:pt x="146" y="19"/>
                  </a:cubicBezTo>
                  <a:cubicBezTo>
                    <a:pt x="143" y="21"/>
                    <a:pt x="142" y="21"/>
                    <a:pt x="142" y="23"/>
                  </a:cubicBezTo>
                  <a:cubicBezTo>
                    <a:pt x="141" y="25"/>
                    <a:pt x="136" y="26"/>
                    <a:pt x="132" y="25"/>
                  </a:cubicBezTo>
                  <a:cubicBezTo>
                    <a:pt x="128" y="25"/>
                    <a:pt x="125" y="27"/>
                    <a:pt x="127" y="29"/>
                  </a:cubicBezTo>
                  <a:cubicBezTo>
                    <a:pt x="130" y="31"/>
                    <a:pt x="129" y="31"/>
                    <a:pt x="132" y="32"/>
                  </a:cubicBezTo>
                  <a:cubicBezTo>
                    <a:pt x="134" y="34"/>
                    <a:pt x="132" y="40"/>
                    <a:pt x="131" y="45"/>
                  </a:cubicBezTo>
                  <a:cubicBezTo>
                    <a:pt x="130" y="49"/>
                    <a:pt x="124" y="51"/>
                    <a:pt x="120" y="53"/>
                  </a:cubicBezTo>
                  <a:cubicBezTo>
                    <a:pt x="116" y="55"/>
                    <a:pt x="112" y="58"/>
                    <a:pt x="108" y="60"/>
                  </a:cubicBezTo>
                  <a:cubicBezTo>
                    <a:pt x="105" y="63"/>
                    <a:pt x="100" y="66"/>
                    <a:pt x="97" y="71"/>
                  </a:cubicBezTo>
                  <a:cubicBezTo>
                    <a:pt x="94" y="76"/>
                    <a:pt x="91" y="78"/>
                    <a:pt x="89" y="81"/>
                  </a:cubicBezTo>
                  <a:cubicBezTo>
                    <a:pt x="87" y="84"/>
                    <a:pt x="85" y="88"/>
                    <a:pt x="82" y="89"/>
                  </a:cubicBezTo>
                  <a:cubicBezTo>
                    <a:pt x="79" y="91"/>
                    <a:pt x="78" y="90"/>
                    <a:pt x="75" y="92"/>
                  </a:cubicBezTo>
                  <a:cubicBezTo>
                    <a:pt x="72" y="94"/>
                    <a:pt x="65" y="100"/>
                    <a:pt x="63" y="102"/>
                  </a:cubicBezTo>
                  <a:cubicBezTo>
                    <a:pt x="60" y="105"/>
                    <a:pt x="50" y="114"/>
                    <a:pt x="48" y="117"/>
                  </a:cubicBezTo>
                  <a:cubicBezTo>
                    <a:pt x="45" y="120"/>
                    <a:pt x="37" y="129"/>
                    <a:pt x="34" y="132"/>
                  </a:cubicBezTo>
                  <a:cubicBezTo>
                    <a:pt x="30" y="134"/>
                    <a:pt x="27" y="135"/>
                    <a:pt x="26" y="139"/>
                  </a:cubicBezTo>
                  <a:cubicBezTo>
                    <a:pt x="25" y="142"/>
                    <a:pt x="24" y="143"/>
                    <a:pt x="20" y="145"/>
                  </a:cubicBezTo>
                  <a:cubicBezTo>
                    <a:pt x="16" y="148"/>
                    <a:pt x="10" y="149"/>
                    <a:pt x="5" y="149"/>
                  </a:cubicBezTo>
                  <a:cubicBezTo>
                    <a:pt x="3" y="149"/>
                    <a:pt x="3" y="149"/>
                    <a:pt x="2" y="150"/>
                  </a:cubicBezTo>
                  <a:cubicBezTo>
                    <a:pt x="3" y="151"/>
                    <a:pt x="4" y="153"/>
                    <a:pt x="4" y="154"/>
                  </a:cubicBezTo>
                  <a:cubicBezTo>
                    <a:pt x="5" y="155"/>
                    <a:pt x="4" y="156"/>
                    <a:pt x="4" y="157"/>
                  </a:cubicBezTo>
                  <a:cubicBezTo>
                    <a:pt x="5" y="159"/>
                    <a:pt x="7" y="159"/>
                    <a:pt x="7" y="161"/>
                  </a:cubicBezTo>
                  <a:cubicBezTo>
                    <a:pt x="8" y="163"/>
                    <a:pt x="3" y="175"/>
                    <a:pt x="0" y="175"/>
                  </a:cubicBezTo>
                  <a:cubicBezTo>
                    <a:pt x="0" y="177"/>
                    <a:pt x="3" y="183"/>
                    <a:pt x="4" y="185"/>
                  </a:cubicBezTo>
                  <a:cubicBezTo>
                    <a:pt x="6" y="187"/>
                    <a:pt x="10" y="187"/>
                    <a:pt x="13" y="188"/>
                  </a:cubicBezTo>
                  <a:cubicBezTo>
                    <a:pt x="15" y="189"/>
                    <a:pt x="16" y="188"/>
                    <a:pt x="16" y="191"/>
                  </a:cubicBezTo>
                  <a:cubicBezTo>
                    <a:pt x="16" y="193"/>
                    <a:pt x="14" y="194"/>
                    <a:pt x="13" y="196"/>
                  </a:cubicBezTo>
                  <a:cubicBezTo>
                    <a:pt x="12" y="200"/>
                    <a:pt x="13" y="205"/>
                    <a:pt x="17" y="206"/>
                  </a:cubicBezTo>
                  <a:cubicBezTo>
                    <a:pt x="19" y="206"/>
                    <a:pt x="20" y="206"/>
                    <a:pt x="22" y="206"/>
                  </a:cubicBezTo>
                  <a:cubicBezTo>
                    <a:pt x="23" y="206"/>
                    <a:pt x="26" y="208"/>
                    <a:pt x="27" y="207"/>
                  </a:cubicBezTo>
                  <a:cubicBezTo>
                    <a:pt x="30" y="206"/>
                    <a:pt x="29" y="204"/>
                    <a:pt x="31" y="203"/>
                  </a:cubicBezTo>
                  <a:cubicBezTo>
                    <a:pt x="32" y="203"/>
                    <a:pt x="36" y="203"/>
                    <a:pt x="36" y="203"/>
                  </a:cubicBezTo>
                  <a:cubicBezTo>
                    <a:pt x="38" y="203"/>
                    <a:pt x="39" y="205"/>
                    <a:pt x="41" y="204"/>
                  </a:cubicBezTo>
                  <a:cubicBezTo>
                    <a:pt x="42" y="203"/>
                    <a:pt x="42" y="200"/>
                    <a:pt x="43" y="198"/>
                  </a:cubicBezTo>
                  <a:cubicBezTo>
                    <a:pt x="44" y="196"/>
                    <a:pt x="46" y="196"/>
                    <a:pt x="46" y="193"/>
                  </a:cubicBezTo>
                  <a:cubicBezTo>
                    <a:pt x="46" y="191"/>
                    <a:pt x="44" y="190"/>
                    <a:pt x="44" y="187"/>
                  </a:cubicBezTo>
                  <a:cubicBezTo>
                    <a:pt x="45" y="185"/>
                    <a:pt x="49" y="183"/>
                    <a:pt x="51" y="183"/>
                  </a:cubicBezTo>
                  <a:cubicBezTo>
                    <a:pt x="52" y="183"/>
                    <a:pt x="52" y="183"/>
                    <a:pt x="53" y="183"/>
                  </a:cubicBezTo>
                  <a:cubicBezTo>
                    <a:pt x="53" y="180"/>
                    <a:pt x="52" y="177"/>
                    <a:pt x="51" y="176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BFDC40C4-E7E7-6110-2048-D31F386E2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575" y="8551863"/>
              <a:ext cx="708025" cy="539750"/>
            </a:xfrm>
            <a:custGeom>
              <a:avLst/>
              <a:gdLst>
                <a:gd name="T0" fmla="*/ 185 w 189"/>
                <a:gd name="T1" fmla="*/ 89 h 144"/>
                <a:gd name="T2" fmla="*/ 180 w 189"/>
                <a:gd name="T3" fmla="*/ 73 h 144"/>
                <a:gd name="T4" fmla="*/ 176 w 189"/>
                <a:gd name="T5" fmla="*/ 49 h 144"/>
                <a:gd name="T6" fmla="*/ 170 w 189"/>
                <a:gd name="T7" fmla="*/ 40 h 144"/>
                <a:gd name="T8" fmla="*/ 168 w 189"/>
                <a:gd name="T9" fmla="*/ 20 h 144"/>
                <a:gd name="T10" fmla="*/ 155 w 189"/>
                <a:gd name="T11" fmla="*/ 6 h 144"/>
                <a:gd name="T12" fmla="*/ 144 w 189"/>
                <a:gd name="T13" fmla="*/ 3 h 144"/>
                <a:gd name="T14" fmla="*/ 133 w 189"/>
                <a:gd name="T15" fmla="*/ 6 h 144"/>
                <a:gd name="T16" fmla="*/ 122 w 189"/>
                <a:gd name="T17" fmla="*/ 5 h 144"/>
                <a:gd name="T18" fmla="*/ 112 w 189"/>
                <a:gd name="T19" fmla="*/ 1 h 144"/>
                <a:gd name="T20" fmla="*/ 100 w 189"/>
                <a:gd name="T21" fmla="*/ 12 h 144"/>
                <a:gd name="T22" fmla="*/ 90 w 189"/>
                <a:gd name="T23" fmla="*/ 25 h 144"/>
                <a:gd name="T24" fmla="*/ 88 w 189"/>
                <a:gd name="T25" fmla="*/ 38 h 144"/>
                <a:gd name="T26" fmla="*/ 74 w 189"/>
                <a:gd name="T27" fmla="*/ 44 h 144"/>
                <a:gd name="T28" fmla="*/ 59 w 189"/>
                <a:gd name="T29" fmla="*/ 49 h 144"/>
                <a:gd name="T30" fmla="*/ 51 w 189"/>
                <a:gd name="T31" fmla="*/ 51 h 144"/>
                <a:gd name="T32" fmla="*/ 33 w 189"/>
                <a:gd name="T33" fmla="*/ 50 h 144"/>
                <a:gd name="T34" fmla="*/ 29 w 189"/>
                <a:gd name="T35" fmla="*/ 49 h 144"/>
                <a:gd name="T36" fmla="*/ 18 w 189"/>
                <a:gd name="T37" fmla="*/ 61 h 144"/>
                <a:gd name="T38" fmla="*/ 14 w 189"/>
                <a:gd name="T39" fmla="*/ 72 h 144"/>
                <a:gd name="T40" fmla="*/ 9 w 189"/>
                <a:gd name="T41" fmla="*/ 89 h 144"/>
                <a:gd name="T42" fmla="*/ 5 w 189"/>
                <a:gd name="T43" fmla="*/ 104 h 144"/>
                <a:gd name="T44" fmla="*/ 5 w 189"/>
                <a:gd name="T45" fmla="*/ 116 h 144"/>
                <a:gd name="T46" fmla="*/ 12 w 189"/>
                <a:gd name="T47" fmla="*/ 131 h 144"/>
                <a:gd name="T48" fmla="*/ 24 w 189"/>
                <a:gd name="T49" fmla="*/ 144 h 144"/>
                <a:gd name="T50" fmla="*/ 28 w 189"/>
                <a:gd name="T51" fmla="*/ 131 h 144"/>
                <a:gd name="T52" fmla="*/ 39 w 189"/>
                <a:gd name="T53" fmla="*/ 121 h 144"/>
                <a:gd name="T54" fmla="*/ 52 w 189"/>
                <a:gd name="T55" fmla="*/ 121 h 144"/>
                <a:gd name="T56" fmla="*/ 62 w 189"/>
                <a:gd name="T57" fmla="*/ 125 h 144"/>
                <a:gd name="T58" fmla="*/ 66 w 189"/>
                <a:gd name="T59" fmla="*/ 134 h 144"/>
                <a:gd name="T60" fmla="*/ 70 w 189"/>
                <a:gd name="T61" fmla="*/ 138 h 144"/>
                <a:gd name="T62" fmla="*/ 81 w 189"/>
                <a:gd name="T63" fmla="*/ 140 h 144"/>
                <a:gd name="T64" fmla="*/ 91 w 189"/>
                <a:gd name="T65" fmla="*/ 138 h 144"/>
                <a:gd name="T66" fmla="*/ 94 w 189"/>
                <a:gd name="T67" fmla="*/ 137 h 144"/>
                <a:gd name="T68" fmla="*/ 108 w 189"/>
                <a:gd name="T69" fmla="*/ 129 h 144"/>
                <a:gd name="T70" fmla="*/ 116 w 189"/>
                <a:gd name="T71" fmla="*/ 127 h 144"/>
                <a:gd name="T72" fmla="*/ 133 w 189"/>
                <a:gd name="T73" fmla="*/ 128 h 144"/>
                <a:gd name="T74" fmla="*/ 145 w 189"/>
                <a:gd name="T75" fmla="*/ 137 h 144"/>
                <a:gd name="T76" fmla="*/ 150 w 189"/>
                <a:gd name="T77" fmla="*/ 123 h 144"/>
                <a:gd name="T78" fmla="*/ 158 w 189"/>
                <a:gd name="T79" fmla="*/ 111 h 144"/>
                <a:gd name="T80" fmla="*/ 169 w 189"/>
                <a:gd name="T81" fmla="*/ 120 h 144"/>
                <a:gd name="T82" fmla="*/ 175 w 189"/>
                <a:gd name="T83" fmla="*/ 115 h 144"/>
                <a:gd name="T84" fmla="*/ 180 w 189"/>
                <a:gd name="T85" fmla="*/ 108 h 144"/>
                <a:gd name="T86" fmla="*/ 185 w 189"/>
                <a:gd name="T87" fmla="*/ 104 h 144"/>
                <a:gd name="T88" fmla="*/ 187 w 189"/>
                <a:gd name="T89" fmla="*/ 10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" h="144">
                  <a:moveTo>
                    <a:pt x="188" y="97"/>
                  </a:moveTo>
                  <a:cubicBezTo>
                    <a:pt x="188" y="93"/>
                    <a:pt x="187" y="92"/>
                    <a:pt x="185" y="89"/>
                  </a:cubicBezTo>
                  <a:cubicBezTo>
                    <a:pt x="184" y="86"/>
                    <a:pt x="180" y="84"/>
                    <a:pt x="179" y="81"/>
                  </a:cubicBezTo>
                  <a:cubicBezTo>
                    <a:pt x="178" y="78"/>
                    <a:pt x="180" y="76"/>
                    <a:pt x="180" y="73"/>
                  </a:cubicBezTo>
                  <a:cubicBezTo>
                    <a:pt x="180" y="70"/>
                    <a:pt x="179" y="68"/>
                    <a:pt x="177" y="66"/>
                  </a:cubicBezTo>
                  <a:cubicBezTo>
                    <a:pt x="174" y="60"/>
                    <a:pt x="179" y="54"/>
                    <a:pt x="176" y="49"/>
                  </a:cubicBezTo>
                  <a:cubicBezTo>
                    <a:pt x="175" y="47"/>
                    <a:pt x="173" y="46"/>
                    <a:pt x="172" y="44"/>
                  </a:cubicBezTo>
                  <a:cubicBezTo>
                    <a:pt x="171" y="43"/>
                    <a:pt x="170" y="41"/>
                    <a:pt x="170" y="40"/>
                  </a:cubicBezTo>
                  <a:cubicBezTo>
                    <a:pt x="167" y="36"/>
                    <a:pt x="166" y="35"/>
                    <a:pt x="166" y="30"/>
                  </a:cubicBezTo>
                  <a:cubicBezTo>
                    <a:pt x="166" y="26"/>
                    <a:pt x="167" y="24"/>
                    <a:pt x="168" y="20"/>
                  </a:cubicBezTo>
                  <a:cubicBezTo>
                    <a:pt x="169" y="17"/>
                    <a:pt x="166" y="13"/>
                    <a:pt x="164" y="10"/>
                  </a:cubicBezTo>
                  <a:cubicBezTo>
                    <a:pt x="162" y="7"/>
                    <a:pt x="159" y="7"/>
                    <a:pt x="155" y="6"/>
                  </a:cubicBezTo>
                  <a:cubicBezTo>
                    <a:pt x="152" y="6"/>
                    <a:pt x="147" y="7"/>
                    <a:pt x="145" y="5"/>
                  </a:cubicBezTo>
                  <a:cubicBezTo>
                    <a:pt x="144" y="4"/>
                    <a:pt x="144" y="4"/>
                    <a:pt x="144" y="3"/>
                  </a:cubicBezTo>
                  <a:cubicBezTo>
                    <a:pt x="143" y="3"/>
                    <a:pt x="142" y="4"/>
                    <a:pt x="141" y="4"/>
                  </a:cubicBezTo>
                  <a:cubicBezTo>
                    <a:pt x="138" y="5"/>
                    <a:pt x="135" y="7"/>
                    <a:pt x="133" y="6"/>
                  </a:cubicBezTo>
                  <a:cubicBezTo>
                    <a:pt x="130" y="5"/>
                    <a:pt x="129" y="3"/>
                    <a:pt x="126" y="3"/>
                  </a:cubicBezTo>
                  <a:cubicBezTo>
                    <a:pt x="125" y="4"/>
                    <a:pt x="124" y="5"/>
                    <a:pt x="122" y="5"/>
                  </a:cubicBezTo>
                  <a:cubicBezTo>
                    <a:pt x="120" y="5"/>
                    <a:pt x="118" y="5"/>
                    <a:pt x="117" y="4"/>
                  </a:cubicBezTo>
                  <a:cubicBezTo>
                    <a:pt x="115" y="3"/>
                    <a:pt x="115" y="1"/>
                    <a:pt x="112" y="1"/>
                  </a:cubicBezTo>
                  <a:cubicBezTo>
                    <a:pt x="107" y="0"/>
                    <a:pt x="108" y="5"/>
                    <a:pt x="105" y="8"/>
                  </a:cubicBezTo>
                  <a:cubicBezTo>
                    <a:pt x="104" y="10"/>
                    <a:pt x="102" y="10"/>
                    <a:pt x="100" y="12"/>
                  </a:cubicBezTo>
                  <a:cubicBezTo>
                    <a:pt x="99" y="13"/>
                    <a:pt x="99" y="15"/>
                    <a:pt x="98" y="17"/>
                  </a:cubicBezTo>
                  <a:cubicBezTo>
                    <a:pt x="96" y="20"/>
                    <a:pt x="94" y="23"/>
                    <a:pt x="90" y="25"/>
                  </a:cubicBezTo>
                  <a:cubicBezTo>
                    <a:pt x="89" y="26"/>
                    <a:pt x="80" y="29"/>
                    <a:pt x="80" y="31"/>
                  </a:cubicBezTo>
                  <a:cubicBezTo>
                    <a:pt x="78" y="35"/>
                    <a:pt x="88" y="35"/>
                    <a:pt x="88" y="38"/>
                  </a:cubicBezTo>
                  <a:cubicBezTo>
                    <a:pt x="90" y="43"/>
                    <a:pt x="82" y="42"/>
                    <a:pt x="79" y="42"/>
                  </a:cubicBezTo>
                  <a:cubicBezTo>
                    <a:pt x="78" y="43"/>
                    <a:pt x="76" y="44"/>
                    <a:pt x="74" y="44"/>
                  </a:cubicBezTo>
                  <a:cubicBezTo>
                    <a:pt x="72" y="45"/>
                    <a:pt x="72" y="47"/>
                    <a:pt x="70" y="48"/>
                  </a:cubicBezTo>
                  <a:cubicBezTo>
                    <a:pt x="68" y="49"/>
                    <a:pt x="61" y="49"/>
                    <a:pt x="59" y="49"/>
                  </a:cubicBezTo>
                  <a:cubicBezTo>
                    <a:pt x="58" y="49"/>
                    <a:pt x="55" y="47"/>
                    <a:pt x="55" y="47"/>
                  </a:cubicBezTo>
                  <a:cubicBezTo>
                    <a:pt x="52" y="47"/>
                    <a:pt x="52" y="50"/>
                    <a:pt x="51" y="51"/>
                  </a:cubicBezTo>
                  <a:cubicBezTo>
                    <a:pt x="48" y="54"/>
                    <a:pt x="47" y="49"/>
                    <a:pt x="43" y="49"/>
                  </a:cubicBezTo>
                  <a:cubicBezTo>
                    <a:pt x="39" y="49"/>
                    <a:pt x="36" y="52"/>
                    <a:pt x="33" y="50"/>
                  </a:cubicBezTo>
                  <a:cubicBezTo>
                    <a:pt x="33" y="50"/>
                    <a:pt x="33" y="49"/>
                    <a:pt x="31" y="48"/>
                  </a:cubicBezTo>
                  <a:cubicBezTo>
                    <a:pt x="31" y="48"/>
                    <a:pt x="29" y="48"/>
                    <a:pt x="29" y="49"/>
                  </a:cubicBezTo>
                  <a:cubicBezTo>
                    <a:pt x="26" y="50"/>
                    <a:pt x="27" y="51"/>
                    <a:pt x="27" y="53"/>
                  </a:cubicBezTo>
                  <a:cubicBezTo>
                    <a:pt x="26" y="58"/>
                    <a:pt x="22" y="59"/>
                    <a:pt x="18" y="61"/>
                  </a:cubicBezTo>
                  <a:cubicBezTo>
                    <a:pt x="16" y="62"/>
                    <a:pt x="10" y="67"/>
                    <a:pt x="17" y="67"/>
                  </a:cubicBezTo>
                  <a:cubicBezTo>
                    <a:pt x="17" y="69"/>
                    <a:pt x="15" y="70"/>
                    <a:pt x="14" y="72"/>
                  </a:cubicBezTo>
                  <a:cubicBezTo>
                    <a:pt x="13" y="74"/>
                    <a:pt x="13" y="76"/>
                    <a:pt x="13" y="78"/>
                  </a:cubicBezTo>
                  <a:cubicBezTo>
                    <a:pt x="13" y="83"/>
                    <a:pt x="13" y="85"/>
                    <a:pt x="9" y="89"/>
                  </a:cubicBezTo>
                  <a:cubicBezTo>
                    <a:pt x="5" y="92"/>
                    <a:pt x="0" y="91"/>
                    <a:pt x="3" y="97"/>
                  </a:cubicBezTo>
                  <a:cubicBezTo>
                    <a:pt x="4" y="98"/>
                    <a:pt x="5" y="101"/>
                    <a:pt x="5" y="104"/>
                  </a:cubicBezTo>
                  <a:cubicBezTo>
                    <a:pt x="6" y="104"/>
                    <a:pt x="6" y="106"/>
                    <a:pt x="6" y="108"/>
                  </a:cubicBezTo>
                  <a:cubicBezTo>
                    <a:pt x="6" y="111"/>
                    <a:pt x="5" y="113"/>
                    <a:pt x="5" y="116"/>
                  </a:cubicBezTo>
                  <a:cubicBezTo>
                    <a:pt x="5" y="120"/>
                    <a:pt x="7" y="120"/>
                    <a:pt x="9" y="123"/>
                  </a:cubicBezTo>
                  <a:cubicBezTo>
                    <a:pt x="13" y="126"/>
                    <a:pt x="11" y="127"/>
                    <a:pt x="12" y="131"/>
                  </a:cubicBezTo>
                  <a:cubicBezTo>
                    <a:pt x="12" y="133"/>
                    <a:pt x="16" y="137"/>
                    <a:pt x="17" y="139"/>
                  </a:cubicBezTo>
                  <a:cubicBezTo>
                    <a:pt x="19" y="141"/>
                    <a:pt x="22" y="141"/>
                    <a:pt x="24" y="144"/>
                  </a:cubicBezTo>
                  <a:cubicBezTo>
                    <a:pt x="24" y="141"/>
                    <a:pt x="26" y="140"/>
                    <a:pt x="27" y="138"/>
                  </a:cubicBezTo>
                  <a:cubicBezTo>
                    <a:pt x="28" y="136"/>
                    <a:pt x="26" y="133"/>
                    <a:pt x="28" y="131"/>
                  </a:cubicBezTo>
                  <a:cubicBezTo>
                    <a:pt x="29" y="129"/>
                    <a:pt x="33" y="130"/>
                    <a:pt x="34" y="129"/>
                  </a:cubicBezTo>
                  <a:cubicBezTo>
                    <a:pt x="37" y="127"/>
                    <a:pt x="36" y="123"/>
                    <a:pt x="39" y="121"/>
                  </a:cubicBezTo>
                  <a:cubicBezTo>
                    <a:pt x="41" y="120"/>
                    <a:pt x="43" y="119"/>
                    <a:pt x="45" y="120"/>
                  </a:cubicBezTo>
                  <a:cubicBezTo>
                    <a:pt x="49" y="121"/>
                    <a:pt x="49" y="122"/>
                    <a:pt x="52" y="121"/>
                  </a:cubicBezTo>
                  <a:cubicBezTo>
                    <a:pt x="54" y="120"/>
                    <a:pt x="57" y="119"/>
                    <a:pt x="60" y="120"/>
                  </a:cubicBezTo>
                  <a:cubicBezTo>
                    <a:pt x="63" y="121"/>
                    <a:pt x="62" y="122"/>
                    <a:pt x="62" y="125"/>
                  </a:cubicBezTo>
                  <a:cubicBezTo>
                    <a:pt x="62" y="127"/>
                    <a:pt x="63" y="129"/>
                    <a:pt x="63" y="130"/>
                  </a:cubicBezTo>
                  <a:cubicBezTo>
                    <a:pt x="64" y="132"/>
                    <a:pt x="65" y="133"/>
                    <a:pt x="66" y="134"/>
                  </a:cubicBezTo>
                  <a:cubicBezTo>
                    <a:pt x="66" y="135"/>
                    <a:pt x="66" y="136"/>
                    <a:pt x="67" y="137"/>
                  </a:cubicBezTo>
                  <a:cubicBezTo>
                    <a:pt x="67" y="138"/>
                    <a:pt x="69" y="138"/>
                    <a:pt x="70" y="138"/>
                  </a:cubicBezTo>
                  <a:cubicBezTo>
                    <a:pt x="71" y="139"/>
                    <a:pt x="72" y="140"/>
                    <a:pt x="73" y="140"/>
                  </a:cubicBezTo>
                  <a:cubicBezTo>
                    <a:pt x="75" y="141"/>
                    <a:pt x="79" y="140"/>
                    <a:pt x="81" y="140"/>
                  </a:cubicBezTo>
                  <a:cubicBezTo>
                    <a:pt x="83" y="140"/>
                    <a:pt x="85" y="140"/>
                    <a:pt x="86" y="139"/>
                  </a:cubicBezTo>
                  <a:cubicBezTo>
                    <a:pt x="88" y="139"/>
                    <a:pt x="89" y="137"/>
                    <a:pt x="91" y="138"/>
                  </a:cubicBezTo>
                  <a:cubicBezTo>
                    <a:pt x="91" y="138"/>
                    <a:pt x="91" y="141"/>
                    <a:pt x="93" y="140"/>
                  </a:cubicBezTo>
                  <a:cubicBezTo>
                    <a:pt x="93" y="140"/>
                    <a:pt x="94" y="138"/>
                    <a:pt x="94" y="137"/>
                  </a:cubicBezTo>
                  <a:cubicBezTo>
                    <a:pt x="95" y="134"/>
                    <a:pt x="96" y="132"/>
                    <a:pt x="100" y="132"/>
                  </a:cubicBezTo>
                  <a:cubicBezTo>
                    <a:pt x="103" y="132"/>
                    <a:pt x="106" y="131"/>
                    <a:pt x="108" y="129"/>
                  </a:cubicBezTo>
                  <a:cubicBezTo>
                    <a:pt x="110" y="128"/>
                    <a:pt x="114" y="124"/>
                    <a:pt x="116" y="125"/>
                  </a:cubicBezTo>
                  <a:cubicBezTo>
                    <a:pt x="116" y="126"/>
                    <a:pt x="116" y="126"/>
                    <a:pt x="116" y="127"/>
                  </a:cubicBezTo>
                  <a:cubicBezTo>
                    <a:pt x="119" y="127"/>
                    <a:pt x="122" y="126"/>
                    <a:pt x="125" y="126"/>
                  </a:cubicBezTo>
                  <a:cubicBezTo>
                    <a:pt x="128" y="126"/>
                    <a:pt x="131" y="126"/>
                    <a:pt x="133" y="128"/>
                  </a:cubicBezTo>
                  <a:cubicBezTo>
                    <a:pt x="135" y="130"/>
                    <a:pt x="136" y="133"/>
                    <a:pt x="137" y="135"/>
                  </a:cubicBezTo>
                  <a:cubicBezTo>
                    <a:pt x="139" y="137"/>
                    <a:pt x="142" y="138"/>
                    <a:pt x="145" y="137"/>
                  </a:cubicBezTo>
                  <a:cubicBezTo>
                    <a:pt x="149" y="136"/>
                    <a:pt x="152" y="133"/>
                    <a:pt x="151" y="129"/>
                  </a:cubicBezTo>
                  <a:cubicBezTo>
                    <a:pt x="151" y="127"/>
                    <a:pt x="151" y="124"/>
                    <a:pt x="150" y="123"/>
                  </a:cubicBezTo>
                  <a:cubicBezTo>
                    <a:pt x="150" y="120"/>
                    <a:pt x="149" y="118"/>
                    <a:pt x="150" y="116"/>
                  </a:cubicBezTo>
                  <a:cubicBezTo>
                    <a:pt x="151" y="113"/>
                    <a:pt x="155" y="111"/>
                    <a:pt x="158" y="111"/>
                  </a:cubicBezTo>
                  <a:cubicBezTo>
                    <a:pt x="161" y="111"/>
                    <a:pt x="161" y="113"/>
                    <a:pt x="162" y="116"/>
                  </a:cubicBezTo>
                  <a:cubicBezTo>
                    <a:pt x="163" y="119"/>
                    <a:pt x="166" y="120"/>
                    <a:pt x="169" y="120"/>
                  </a:cubicBezTo>
                  <a:cubicBezTo>
                    <a:pt x="171" y="120"/>
                    <a:pt x="172" y="120"/>
                    <a:pt x="174" y="119"/>
                  </a:cubicBezTo>
                  <a:cubicBezTo>
                    <a:pt x="175" y="118"/>
                    <a:pt x="174" y="116"/>
                    <a:pt x="175" y="115"/>
                  </a:cubicBezTo>
                  <a:cubicBezTo>
                    <a:pt x="175" y="113"/>
                    <a:pt x="176" y="111"/>
                    <a:pt x="177" y="110"/>
                  </a:cubicBezTo>
                  <a:cubicBezTo>
                    <a:pt x="178" y="108"/>
                    <a:pt x="179" y="108"/>
                    <a:pt x="180" y="108"/>
                  </a:cubicBezTo>
                  <a:cubicBezTo>
                    <a:pt x="182" y="108"/>
                    <a:pt x="183" y="108"/>
                    <a:pt x="184" y="107"/>
                  </a:cubicBezTo>
                  <a:cubicBezTo>
                    <a:pt x="184" y="106"/>
                    <a:pt x="183" y="105"/>
                    <a:pt x="185" y="104"/>
                  </a:cubicBezTo>
                  <a:cubicBezTo>
                    <a:pt x="185" y="104"/>
                    <a:pt x="186" y="104"/>
                    <a:pt x="187" y="104"/>
                  </a:cubicBezTo>
                  <a:cubicBezTo>
                    <a:pt x="187" y="104"/>
                    <a:pt x="187" y="104"/>
                    <a:pt x="187" y="104"/>
                  </a:cubicBezTo>
                  <a:cubicBezTo>
                    <a:pt x="188" y="102"/>
                    <a:pt x="189" y="100"/>
                    <a:pt x="188" y="97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701273B0-C708-20D5-7A50-993913492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563" y="8847138"/>
              <a:ext cx="180975" cy="252413"/>
            </a:xfrm>
            <a:custGeom>
              <a:avLst/>
              <a:gdLst>
                <a:gd name="T0" fmla="*/ 5 w 48"/>
                <a:gd name="T1" fmla="*/ 61 h 67"/>
                <a:gd name="T2" fmla="*/ 0 w 48"/>
                <a:gd name="T3" fmla="*/ 53 h 67"/>
                <a:gd name="T4" fmla="*/ 5 w 48"/>
                <a:gd name="T5" fmla="*/ 47 h 67"/>
                <a:gd name="T6" fmla="*/ 11 w 48"/>
                <a:gd name="T7" fmla="*/ 37 h 67"/>
                <a:gd name="T8" fmla="*/ 18 w 48"/>
                <a:gd name="T9" fmla="*/ 25 h 67"/>
                <a:gd name="T10" fmla="*/ 27 w 48"/>
                <a:gd name="T11" fmla="*/ 17 h 67"/>
                <a:gd name="T12" fmla="*/ 33 w 48"/>
                <a:gd name="T13" fmla="*/ 11 h 67"/>
                <a:gd name="T14" fmla="*/ 40 w 48"/>
                <a:gd name="T15" fmla="*/ 4 h 67"/>
                <a:gd name="T16" fmla="*/ 47 w 48"/>
                <a:gd name="T17" fmla="*/ 3 h 67"/>
                <a:gd name="T18" fmla="*/ 45 w 48"/>
                <a:gd name="T19" fmla="*/ 9 h 67"/>
                <a:gd name="T20" fmla="*/ 42 w 48"/>
                <a:gd name="T21" fmla="*/ 15 h 67"/>
                <a:gd name="T22" fmla="*/ 38 w 48"/>
                <a:gd name="T23" fmla="*/ 21 h 67"/>
                <a:gd name="T24" fmla="*/ 32 w 48"/>
                <a:gd name="T25" fmla="*/ 29 h 67"/>
                <a:gd name="T26" fmla="*/ 31 w 48"/>
                <a:gd name="T27" fmla="*/ 40 h 67"/>
                <a:gd name="T28" fmla="*/ 33 w 48"/>
                <a:gd name="T29" fmla="*/ 47 h 67"/>
                <a:gd name="T30" fmla="*/ 37 w 48"/>
                <a:gd name="T31" fmla="*/ 56 h 67"/>
                <a:gd name="T32" fmla="*/ 25 w 48"/>
                <a:gd name="T33" fmla="*/ 61 h 67"/>
                <a:gd name="T34" fmla="*/ 14 w 48"/>
                <a:gd name="T35" fmla="*/ 67 h 67"/>
                <a:gd name="T36" fmla="*/ 5 w 48"/>
                <a:gd name="T37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67">
                  <a:moveTo>
                    <a:pt x="5" y="61"/>
                  </a:moveTo>
                  <a:cubicBezTo>
                    <a:pt x="3" y="58"/>
                    <a:pt x="0" y="56"/>
                    <a:pt x="0" y="53"/>
                  </a:cubicBezTo>
                  <a:cubicBezTo>
                    <a:pt x="0" y="49"/>
                    <a:pt x="0" y="48"/>
                    <a:pt x="5" y="47"/>
                  </a:cubicBezTo>
                  <a:cubicBezTo>
                    <a:pt x="10" y="45"/>
                    <a:pt x="9" y="39"/>
                    <a:pt x="11" y="37"/>
                  </a:cubicBezTo>
                  <a:cubicBezTo>
                    <a:pt x="14" y="34"/>
                    <a:pt x="16" y="27"/>
                    <a:pt x="18" y="25"/>
                  </a:cubicBezTo>
                  <a:cubicBezTo>
                    <a:pt x="20" y="23"/>
                    <a:pt x="26" y="22"/>
                    <a:pt x="27" y="17"/>
                  </a:cubicBezTo>
                  <a:cubicBezTo>
                    <a:pt x="28" y="13"/>
                    <a:pt x="30" y="13"/>
                    <a:pt x="33" y="11"/>
                  </a:cubicBezTo>
                  <a:cubicBezTo>
                    <a:pt x="35" y="10"/>
                    <a:pt x="39" y="5"/>
                    <a:pt x="40" y="4"/>
                  </a:cubicBezTo>
                  <a:cubicBezTo>
                    <a:pt x="41" y="2"/>
                    <a:pt x="45" y="0"/>
                    <a:pt x="47" y="3"/>
                  </a:cubicBezTo>
                  <a:cubicBezTo>
                    <a:pt x="48" y="7"/>
                    <a:pt x="47" y="7"/>
                    <a:pt x="45" y="9"/>
                  </a:cubicBezTo>
                  <a:cubicBezTo>
                    <a:pt x="43" y="12"/>
                    <a:pt x="43" y="13"/>
                    <a:pt x="42" y="15"/>
                  </a:cubicBezTo>
                  <a:cubicBezTo>
                    <a:pt x="42" y="18"/>
                    <a:pt x="40" y="19"/>
                    <a:pt x="38" y="21"/>
                  </a:cubicBezTo>
                  <a:cubicBezTo>
                    <a:pt x="36" y="23"/>
                    <a:pt x="34" y="25"/>
                    <a:pt x="32" y="29"/>
                  </a:cubicBezTo>
                  <a:cubicBezTo>
                    <a:pt x="31" y="33"/>
                    <a:pt x="31" y="38"/>
                    <a:pt x="31" y="40"/>
                  </a:cubicBezTo>
                  <a:cubicBezTo>
                    <a:pt x="31" y="42"/>
                    <a:pt x="32" y="45"/>
                    <a:pt x="33" y="47"/>
                  </a:cubicBezTo>
                  <a:cubicBezTo>
                    <a:pt x="35" y="50"/>
                    <a:pt x="42" y="53"/>
                    <a:pt x="37" y="56"/>
                  </a:cubicBezTo>
                  <a:cubicBezTo>
                    <a:pt x="31" y="59"/>
                    <a:pt x="28" y="58"/>
                    <a:pt x="25" y="61"/>
                  </a:cubicBezTo>
                  <a:cubicBezTo>
                    <a:pt x="21" y="64"/>
                    <a:pt x="18" y="67"/>
                    <a:pt x="14" y="67"/>
                  </a:cubicBezTo>
                  <a:cubicBezTo>
                    <a:pt x="9" y="67"/>
                    <a:pt x="7" y="63"/>
                    <a:pt x="5" y="6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9DF0623F-0D3A-7824-0D94-8482F2D3F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575" y="8986838"/>
              <a:ext cx="422275" cy="220663"/>
            </a:xfrm>
            <a:custGeom>
              <a:avLst/>
              <a:gdLst>
                <a:gd name="T0" fmla="*/ 20 w 113"/>
                <a:gd name="T1" fmla="*/ 54 h 59"/>
                <a:gd name="T2" fmla="*/ 31 w 113"/>
                <a:gd name="T3" fmla="*/ 48 h 59"/>
                <a:gd name="T4" fmla="*/ 39 w 113"/>
                <a:gd name="T5" fmla="*/ 43 h 59"/>
                <a:gd name="T6" fmla="*/ 49 w 113"/>
                <a:gd name="T7" fmla="*/ 45 h 59"/>
                <a:gd name="T8" fmla="*/ 52 w 113"/>
                <a:gd name="T9" fmla="*/ 48 h 59"/>
                <a:gd name="T10" fmla="*/ 57 w 113"/>
                <a:gd name="T11" fmla="*/ 48 h 59"/>
                <a:gd name="T12" fmla="*/ 61 w 113"/>
                <a:gd name="T13" fmla="*/ 44 h 59"/>
                <a:gd name="T14" fmla="*/ 67 w 113"/>
                <a:gd name="T15" fmla="*/ 42 h 59"/>
                <a:gd name="T16" fmla="*/ 74 w 113"/>
                <a:gd name="T17" fmla="*/ 36 h 59"/>
                <a:gd name="T18" fmla="*/ 82 w 113"/>
                <a:gd name="T19" fmla="*/ 32 h 59"/>
                <a:gd name="T20" fmla="*/ 103 w 113"/>
                <a:gd name="T21" fmla="*/ 32 h 59"/>
                <a:gd name="T22" fmla="*/ 112 w 113"/>
                <a:gd name="T23" fmla="*/ 32 h 59"/>
                <a:gd name="T24" fmla="*/ 113 w 113"/>
                <a:gd name="T25" fmla="*/ 27 h 59"/>
                <a:gd name="T26" fmla="*/ 111 w 113"/>
                <a:gd name="T27" fmla="*/ 25 h 59"/>
                <a:gd name="T28" fmla="*/ 102 w 113"/>
                <a:gd name="T29" fmla="*/ 20 h 59"/>
                <a:gd name="T30" fmla="*/ 89 w 113"/>
                <a:gd name="T31" fmla="*/ 15 h 59"/>
                <a:gd name="T32" fmla="*/ 90 w 113"/>
                <a:gd name="T33" fmla="*/ 6 h 59"/>
                <a:gd name="T34" fmla="*/ 81 w 113"/>
                <a:gd name="T35" fmla="*/ 7 h 59"/>
                <a:gd name="T36" fmla="*/ 76 w 113"/>
                <a:gd name="T37" fmla="*/ 7 h 59"/>
                <a:gd name="T38" fmla="*/ 68 w 113"/>
                <a:gd name="T39" fmla="*/ 4 h 59"/>
                <a:gd name="T40" fmla="*/ 52 w 113"/>
                <a:gd name="T41" fmla="*/ 2 h 59"/>
                <a:gd name="T42" fmla="*/ 44 w 113"/>
                <a:gd name="T43" fmla="*/ 3 h 59"/>
                <a:gd name="T44" fmla="*/ 34 w 113"/>
                <a:gd name="T45" fmla="*/ 10 h 59"/>
                <a:gd name="T46" fmla="*/ 18 w 113"/>
                <a:gd name="T47" fmla="*/ 22 h 59"/>
                <a:gd name="T48" fmla="*/ 5 w 113"/>
                <a:gd name="T49" fmla="*/ 23 h 59"/>
                <a:gd name="T50" fmla="*/ 8 w 113"/>
                <a:gd name="T51" fmla="*/ 31 h 59"/>
                <a:gd name="T52" fmla="*/ 8 w 113"/>
                <a:gd name="T53" fmla="*/ 52 h 59"/>
                <a:gd name="T54" fmla="*/ 5 w 113"/>
                <a:gd name="T55" fmla="*/ 54 h 59"/>
                <a:gd name="T56" fmla="*/ 10 w 113"/>
                <a:gd name="T57" fmla="*/ 56 h 59"/>
                <a:gd name="T58" fmla="*/ 15 w 113"/>
                <a:gd name="T59" fmla="*/ 59 h 59"/>
                <a:gd name="T60" fmla="*/ 16 w 113"/>
                <a:gd name="T61" fmla="*/ 58 h 59"/>
                <a:gd name="T62" fmla="*/ 20 w 113"/>
                <a:gd name="T6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" h="59">
                  <a:moveTo>
                    <a:pt x="20" y="54"/>
                  </a:moveTo>
                  <a:cubicBezTo>
                    <a:pt x="22" y="51"/>
                    <a:pt x="27" y="48"/>
                    <a:pt x="31" y="48"/>
                  </a:cubicBezTo>
                  <a:cubicBezTo>
                    <a:pt x="32" y="45"/>
                    <a:pt x="36" y="44"/>
                    <a:pt x="39" y="43"/>
                  </a:cubicBezTo>
                  <a:cubicBezTo>
                    <a:pt x="43" y="42"/>
                    <a:pt x="46" y="43"/>
                    <a:pt x="49" y="45"/>
                  </a:cubicBezTo>
                  <a:cubicBezTo>
                    <a:pt x="50" y="46"/>
                    <a:pt x="50" y="47"/>
                    <a:pt x="52" y="48"/>
                  </a:cubicBezTo>
                  <a:cubicBezTo>
                    <a:pt x="53" y="48"/>
                    <a:pt x="56" y="48"/>
                    <a:pt x="57" y="48"/>
                  </a:cubicBezTo>
                  <a:cubicBezTo>
                    <a:pt x="59" y="47"/>
                    <a:pt x="60" y="45"/>
                    <a:pt x="61" y="44"/>
                  </a:cubicBezTo>
                  <a:cubicBezTo>
                    <a:pt x="63" y="42"/>
                    <a:pt x="65" y="43"/>
                    <a:pt x="67" y="42"/>
                  </a:cubicBezTo>
                  <a:cubicBezTo>
                    <a:pt x="71" y="42"/>
                    <a:pt x="73" y="40"/>
                    <a:pt x="74" y="36"/>
                  </a:cubicBezTo>
                  <a:cubicBezTo>
                    <a:pt x="76" y="33"/>
                    <a:pt x="79" y="33"/>
                    <a:pt x="82" y="32"/>
                  </a:cubicBezTo>
                  <a:cubicBezTo>
                    <a:pt x="88" y="31"/>
                    <a:pt x="97" y="31"/>
                    <a:pt x="103" y="32"/>
                  </a:cubicBezTo>
                  <a:cubicBezTo>
                    <a:pt x="107" y="33"/>
                    <a:pt x="110" y="37"/>
                    <a:pt x="112" y="32"/>
                  </a:cubicBezTo>
                  <a:cubicBezTo>
                    <a:pt x="113" y="31"/>
                    <a:pt x="113" y="29"/>
                    <a:pt x="113" y="27"/>
                  </a:cubicBezTo>
                  <a:cubicBezTo>
                    <a:pt x="113" y="27"/>
                    <a:pt x="112" y="26"/>
                    <a:pt x="111" y="25"/>
                  </a:cubicBezTo>
                  <a:cubicBezTo>
                    <a:pt x="107" y="21"/>
                    <a:pt x="105" y="21"/>
                    <a:pt x="102" y="20"/>
                  </a:cubicBezTo>
                  <a:cubicBezTo>
                    <a:pt x="99" y="19"/>
                    <a:pt x="93" y="17"/>
                    <a:pt x="89" y="15"/>
                  </a:cubicBezTo>
                  <a:cubicBezTo>
                    <a:pt x="86" y="14"/>
                    <a:pt x="91" y="9"/>
                    <a:pt x="90" y="6"/>
                  </a:cubicBezTo>
                  <a:cubicBezTo>
                    <a:pt x="89" y="3"/>
                    <a:pt x="83" y="5"/>
                    <a:pt x="81" y="7"/>
                  </a:cubicBezTo>
                  <a:cubicBezTo>
                    <a:pt x="79" y="10"/>
                    <a:pt x="78" y="14"/>
                    <a:pt x="76" y="7"/>
                  </a:cubicBezTo>
                  <a:cubicBezTo>
                    <a:pt x="75" y="1"/>
                    <a:pt x="72" y="2"/>
                    <a:pt x="68" y="4"/>
                  </a:cubicBezTo>
                  <a:cubicBezTo>
                    <a:pt x="64" y="6"/>
                    <a:pt x="55" y="4"/>
                    <a:pt x="52" y="2"/>
                  </a:cubicBezTo>
                  <a:cubicBezTo>
                    <a:pt x="49" y="0"/>
                    <a:pt x="45" y="0"/>
                    <a:pt x="44" y="3"/>
                  </a:cubicBezTo>
                  <a:cubicBezTo>
                    <a:pt x="42" y="5"/>
                    <a:pt x="38" y="8"/>
                    <a:pt x="34" y="10"/>
                  </a:cubicBezTo>
                  <a:cubicBezTo>
                    <a:pt x="30" y="12"/>
                    <a:pt x="21" y="20"/>
                    <a:pt x="18" y="22"/>
                  </a:cubicBezTo>
                  <a:cubicBezTo>
                    <a:pt x="14" y="24"/>
                    <a:pt x="10" y="24"/>
                    <a:pt x="5" y="23"/>
                  </a:cubicBezTo>
                  <a:cubicBezTo>
                    <a:pt x="0" y="22"/>
                    <a:pt x="7" y="27"/>
                    <a:pt x="8" y="31"/>
                  </a:cubicBezTo>
                  <a:cubicBezTo>
                    <a:pt x="9" y="35"/>
                    <a:pt x="8" y="50"/>
                    <a:pt x="8" y="52"/>
                  </a:cubicBezTo>
                  <a:cubicBezTo>
                    <a:pt x="7" y="53"/>
                    <a:pt x="6" y="54"/>
                    <a:pt x="5" y="54"/>
                  </a:cubicBezTo>
                  <a:cubicBezTo>
                    <a:pt x="7" y="55"/>
                    <a:pt x="9" y="55"/>
                    <a:pt x="10" y="56"/>
                  </a:cubicBezTo>
                  <a:cubicBezTo>
                    <a:pt x="12" y="57"/>
                    <a:pt x="14" y="57"/>
                    <a:pt x="15" y="59"/>
                  </a:cubicBezTo>
                  <a:cubicBezTo>
                    <a:pt x="15" y="58"/>
                    <a:pt x="16" y="58"/>
                    <a:pt x="16" y="58"/>
                  </a:cubicBezTo>
                  <a:cubicBezTo>
                    <a:pt x="19" y="57"/>
                    <a:pt x="19" y="56"/>
                    <a:pt x="20" y="54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42BB0800-93B8-6F43-EBE1-34CD5FAB6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9080501"/>
              <a:ext cx="533400" cy="407988"/>
            </a:xfrm>
            <a:custGeom>
              <a:avLst/>
              <a:gdLst>
                <a:gd name="T0" fmla="*/ 138 w 142"/>
                <a:gd name="T1" fmla="*/ 60 h 109"/>
                <a:gd name="T2" fmla="*/ 135 w 142"/>
                <a:gd name="T3" fmla="*/ 52 h 109"/>
                <a:gd name="T4" fmla="*/ 139 w 142"/>
                <a:gd name="T5" fmla="*/ 47 h 109"/>
                <a:gd name="T6" fmla="*/ 133 w 142"/>
                <a:gd name="T7" fmla="*/ 38 h 109"/>
                <a:gd name="T8" fmla="*/ 125 w 142"/>
                <a:gd name="T9" fmla="*/ 37 h 109"/>
                <a:gd name="T10" fmla="*/ 126 w 142"/>
                <a:gd name="T11" fmla="*/ 13 h 109"/>
                <a:gd name="T12" fmla="*/ 125 w 142"/>
                <a:gd name="T13" fmla="*/ 3 h 109"/>
                <a:gd name="T14" fmla="*/ 113 w 142"/>
                <a:gd name="T15" fmla="*/ 1 h 109"/>
                <a:gd name="T16" fmla="*/ 103 w 142"/>
                <a:gd name="T17" fmla="*/ 2 h 109"/>
                <a:gd name="T18" fmla="*/ 102 w 142"/>
                <a:gd name="T19" fmla="*/ 7 h 109"/>
                <a:gd name="T20" fmla="*/ 93 w 142"/>
                <a:gd name="T21" fmla="*/ 7 h 109"/>
                <a:gd name="T22" fmla="*/ 72 w 142"/>
                <a:gd name="T23" fmla="*/ 7 h 109"/>
                <a:gd name="T24" fmla="*/ 64 w 142"/>
                <a:gd name="T25" fmla="*/ 11 h 109"/>
                <a:gd name="T26" fmla="*/ 57 w 142"/>
                <a:gd name="T27" fmla="*/ 17 h 109"/>
                <a:gd name="T28" fmla="*/ 51 w 142"/>
                <a:gd name="T29" fmla="*/ 19 h 109"/>
                <a:gd name="T30" fmla="*/ 47 w 142"/>
                <a:gd name="T31" fmla="*/ 23 h 109"/>
                <a:gd name="T32" fmla="*/ 42 w 142"/>
                <a:gd name="T33" fmla="*/ 23 h 109"/>
                <a:gd name="T34" fmla="*/ 39 w 142"/>
                <a:gd name="T35" fmla="*/ 20 h 109"/>
                <a:gd name="T36" fmla="*/ 29 w 142"/>
                <a:gd name="T37" fmla="*/ 18 h 109"/>
                <a:gd name="T38" fmla="*/ 21 w 142"/>
                <a:gd name="T39" fmla="*/ 23 h 109"/>
                <a:gd name="T40" fmla="*/ 10 w 142"/>
                <a:gd name="T41" fmla="*/ 29 h 109"/>
                <a:gd name="T42" fmla="*/ 6 w 142"/>
                <a:gd name="T43" fmla="*/ 33 h 109"/>
                <a:gd name="T44" fmla="*/ 5 w 142"/>
                <a:gd name="T45" fmla="*/ 34 h 109"/>
                <a:gd name="T46" fmla="*/ 5 w 142"/>
                <a:gd name="T47" fmla="*/ 34 h 109"/>
                <a:gd name="T48" fmla="*/ 4 w 142"/>
                <a:gd name="T49" fmla="*/ 39 h 109"/>
                <a:gd name="T50" fmla="*/ 4 w 142"/>
                <a:gd name="T51" fmla="*/ 49 h 109"/>
                <a:gd name="T52" fmla="*/ 4 w 142"/>
                <a:gd name="T53" fmla="*/ 58 h 109"/>
                <a:gd name="T54" fmla="*/ 14 w 142"/>
                <a:gd name="T55" fmla="*/ 60 h 109"/>
                <a:gd name="T56" fmla="*/ 20 w 142"/>
                <a:gd name="T57" fmla="*/ 62 h 109"/>
                <a:gd name="T58" fmla="*/ 26 w 142"/>
                <a:gd name="T59" fmla="*/ 62 h 109"/>
                <a:gd name="T60" fmla="*/ 29 w 142"/>
                <a:gd name="T61" fmla="*/ 66 h 109"/>
                <a:gd name="T62" fmla="*/ 34 w 142"/>
                <a:gd name="T63" fmla="*/ 67 h 109"/>
                <a:gd name="T64" fmla="*/ 41 w 142"/>
                <a:gd name="T65" fmla="*/ 62 h 109"/>
                <a:gd name="T66" fmla="*/ 51 w 142"/>
                <a:gd name="T67" fmla="*/ 66 h 109"/>
                <a:gd name="T68" fmla="*/ 51 w 142"/>
                <a:gd name="T69" fmla="*/ 70 h 109"/>
                <a:gd name="T70" fmla="*/ 54 w 142"/>
                <a:gd name="T71" fmla="*/ 75 h 109"/>
                <a:gd name="T72" fmla="*/ 56 w 142"/>
                <a:gd name="T73" fmla="*/ 84 h 109"/>
                <a:gd name="T74" fmla="*/ 66 w 142"/>
                <a:gd name="T75" fmla="*/ 85 h 109"/>
                <a:gd name="T76" fmla="*/ 69 w 142"/>
                <a:gd name="T77" fmla="*/ 89 h 109"/>
                <a:gd name="T78" fmla="*/ 67 w 142"/>
                <a:gd name="T79" fmla="*/ 93 h 109"/>
                <a:gd name="T80" fmla="*/ 69 w 142"/>
                <a:gd name="T81" fmla="*/ 102 h 109"/>
                <a:gd name="T82" fmla="*/ 73 w 142"/>
                <a:gd name="T83" fmla="*/ 106 h 109"/>
                <a:gd name="T84" fmla="*/ 79 w 142"/>
                <a:gd name="T85" fmla="*/ 106 h 109"/>
                <a:gd name="T86" fmla="*/ 84 w 142"/>
                <a:gd name="T87" fmla="*/ 109 h 109"/>
                <a:gd name="T88" fmla="*/ 89 w 142"/>
                <a:gd name="T89" fmla="*/ 104 h 109"/>
                <a:gd name="T90" fmla="*/ 100 w 142"/>
                <a:gd name="T91" fmla="*/ 90 h 109"/>
                <a:gd name="T92" fmla="*/ 117 w 142"/>
                <a:gd name="T93" fmla="*/ 79 h 109"/>
                <a:gd name="T94" fmla="*/ 135 w 142"/>
                <a:gd name="T95" fmla="*/ 66 h 109"/>
                <a:gd name="T96" fmla="*/ 138 w 142"/>
                <a:gd name="T9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" h="109">
                  <a:moveTo>
                    <a:pt x="138" y="60"/>
                  </a:moveTo>
                  <a:cubicBezTo>
                    <a:pt x="134" y="59"/>
                    <a:pt x="133" y="55"/>
                    <a:pt x="135" y="52"/>
                  </a:cubicBezTo>
                  <a:cubicBezTo>
                    <a:pt x="138" y="49"/>
                    <a:pt x="142" y="49"/>
                    <a:pt x="139" y="47"/>
                  </a:cubicBezTo>
                  <a:cubicBezTo>
                    <a:pt x="136" y="45"/>
                    <a:pt x="135" y="41"/>
                    <a:pt x="133" y="38"/>
                  </a:cubicBezTo>
                  <a:cubicBezTo>
                    <a:pt x="131" y="35"/>
                    <a:pt x="128" y="38"/>
                    <a:pt x="125" y="37"/>
                  </a:cubicBezTo>
                  <a:cubicBezTo>
                    <a:pt x="121" y="37"/>
                    <a:pt x="124" y="19"/>
                    <a:pt x="126" y="13"/>
                  </a:cubicBezTo>
                  <a:cubicBezTo>
                    <a:pt x="128" y="7"/>
                    <a:pt x="129" y="6"/>
                    <a:pt x="125" y="3"/>
                  </a:cubicBezTo>
                  <a:cubicBezTo>
                    <a:pt x="122" y="1"/>
                    <a:pt x="118" y="0"/>
                    <a:pt x="113" y="1"/>
                  </a:cubicBezTo>
                  <a:cubicBezTo>
                    <a:pt x="109" y="1"/>
                    <a:pt x="106" y="3"/>
                    <a:pt x="103" y="2"/>
                  </a:cubicBezTo>
                  <a:cubicBezTo>
                    <a:pt x="103" y="4"/>
                    <a:pt x="103" y="6"/>
                    <a:pt x="102" y="7"/>
                  </a:cubicBezTo>
                  <a:cubicBezTo>
                    <a:pt x="100" y="12"/>
                    <a:pt x="97" y="8"/>
                    <a:pt x="93" y="7"/>
                  </a:cubicBezTo>
                  <a:cubicBezTo>
                    <a:pt x="87" y="6"/>
                    <a:pt x="78" y="6"/>
                    <a:pt x="72" y="7"/>
                  </a:cubicBezTo>
                  <a:cubicBezTo>
                    <a:pt x="69" y="8"/>
                    <a:pt x="66" y="8"/>
                    <a:pt x="64" y="11"/>
                  </a:cubicBezTo>
                  <a:cubicBezTo>
                    <a:pt x="63" y="15"/>
                    <a:pt x="61" y="17"/>
                    <a:pt x="57" y="17"/>
                  </a:cubicBezTo>
                  <a:cubicBezTo>
                    <a:pt x="55" y="18"/>
                    <a:pt x="53" y="17"/>
                    <a:pt x="51" y="19"/>
                  </a:cubicBezTo>
                  <a:cubicBezTo>
                    <a:pt x="50" y="20"/>
                    <a:pt x="49" y="22"/>
                    <a:pt x="47" y="23"/>
                  </a:cubicBezTo>
                  <a:cubicBezTo>
                    <a:pt x="46" y="23"/>
                    <a:pt x="43" y="23"/>
                    <a:pt x="42" y="23"/>
                  </a:cubicBezTo>
                  <a:cubicBezTo>
                    <a:pt x="40" y="22"/>
                    <a:pt x="40" y="21"/>
                    <a:pt x="39" y="20"/>
                  </a:cubicBezTo>
                  <a:cubicBezTo>
                    <a:pt x="36" y="18"/>
                    <a:pt x="33" y="17"/>
                    <a:pt x="29" y="18"/>
                  </a:cubicBezTo>
                  <a:cubicBezTo>
                    <a:pt x="26" y="19"/>
                    <a:pt x="22" y="20"/>
                    <a:pt x="21" y="23"/>
                  </a:cubicBezTo>
                  <a:cubicBezTo>
                    <a:pt x="17" y="23"/>
                    <a:pt x="12" y="26"/>
                    <a:pt x="10" y="29"/>
                  </a:cubicBezTo>
                  <a:cubicBezTo>
                    <a:pt x="9" y="31"/>
                    <a:pt x="9" y="32"/>
                    <a:pt x="6" y="33"/>
                  </a:cubicBezTo>
                  <a:cubicBezTo>
                    <a:pt x="6" y="33"/>
                    <a:pt x="5" y="33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7" y="36"/>
                    <a:pt x="5" y="37"/>
                    <a:pt x="4" y="39"/>
                  </a:cubicBezTo>
                  <a:cubicBezTo>
                    <a:pt x="3" y="43"/>
                    <a:pt x="4" y="45"/>
                    <a:pt x="4" y="49"/>
                  </a:cubicBezTo>
                  <a:cubicBezTo>
                    <a:pt x="4" y="53"/>
                    <a:pt x="0" y="55"/>
                    <a:pt x="4" y="58"/>
                  </a:cubicBezTo>
                  <a:cubicBezTo>
                    <a:pt x="7" y="61"/>
                    <a:pt x="10" y="60"/>
                    <a:pt x="14" y="60"/>
                  </a:cubicBezTo>
                  <a:cubicBezTo>
                    <a:pt x="16" y="61"/>
                    <a:pt x="18" y="62"/>
                    <a:pt x="20" y="62"/>
                  </a:cubicBezTo>
                  <a:cubicBezTo>
                    <a:pt x="23" y="62"/>
                    <a:pt x="23" y="61"/>
                    <a:pt x="26" y="62"/>
                  </a:cubicBezTo>
                  <a:cubicBezTo>
                    <a:pt x="27" y="63"/>
                    <a:pt x="28" y="65"/>
                    <a:pt x="29" y="66"/>
                  </a:cubicBezTo>
                  <a:cubicBezTo>
                    <a:pt x="30" y="67"/>
                    <a:pt x="33" y="67"/>
                    <a:pt x="34" y="67"/>
                  </a:cubicBezTo>
                  <a:cubicBezTo>
                    <a:pt x="41" y="68"/>
                    <a:pt x="37" y="64"/>
                    <a:pt x="41" y="62"/>
                  </a:cubicBezTo>
                  <a:cubicBezTo>
                    <a:pt x="44" y="61"/>
                    <a:pt x="50" y="64"/>
                    <a:pt x="51" y="66"/>
                  </a:cubicBezTo>
                  <a:cubicBezTo>
                    <a:pt x="52" y="67"/>
                    <a:pt x="51" y="69"/>
                    <a:pt x="51" y="70"/>
                  </a:cubicBezTo>
                  <a:cubicBezTo>
                    <a:pt x="52" y="72"/>
                    <a:pt x="53" y="73"/>
                    <a:pt x="54" y="75"/>
                  </a:cubicBezTo>
                  <a:cubicBezTo>
                    <a:pt x="54" y="79"/>
                    <a:pt x="52" y="82"/>
                    <a:pt x="56" y="84"/>
                  </a:cubicBezTo>
                  <a:cubicBezTo>
                    <a:pt x="59" y="85"/>
                    <a:pt x="63" y="84"/>
                    <a:pt x="66" y="85"/>
                  </a:cubicBezTo>
                  <a:cubicBezTo>
                    <a:pt x="68" y="86"/>
                    <a:pt x="69" y="87"/>
                    <a:pt x="69" y="89"/>
                  </a:cubicBezTo>
                  <a:cubicBezTo>
                    <a:pt x="70" y="92"/>
                    <a:pt x="69" y="91"/>
                    <a:pt x="67" y="93"/>
                  </a:cubicBezTo>
                  <a:cubicBezTo>
                    <a:pt x="64" y="97"/>
                    <a:pt x="67" y="98"/>
                    <a:pt x="69" y="102"/>
                  </a:cubicBezTo>
                  <a:cubicBezTo>
                    <a:pt x="71" y="104"/>
                    <a:pt x="71" y="105"/>
                    <a:pt x="73" y="106"/>
                  </a:cubicBezTo>
                  <a:cubicBezTo>
                    <a:pt x="75" y="106"/>
                    <a:pt x="77" y="106"/>
                    <a:pt x="79" y="106"/>
                  </a:cubicBezTo>
                  <a:cubicBezTo>
                    <a:pt x="81" y="106"/>
                    <a:pt x="83" y="108"/>
                    <a:pt x="84" y="109"/>
                  </a:cubicBezTo>
                  <a:cubicBezTo>
                    <a:pt x="86" y="107"/>
                    <a:pt x="88" y="105"/>
                    <a:pt x="89" y="104"/>
                  </a:cubicBezTo>
                  <a:cubicBezTo>
                    <a:pt x="92" y="100"/>
                    <a:pt x="95" y="95"/>
                    <a:pt x="100" y="90"/>
                  </a:cubicBezTo>
                  <a:cubicBezTo>
                    <a:pt x="105" y="86"/>
                    <a:pt x="112" y="83"/>
                    <a:pt x="117" y="79"/>
                  </a:cubicBezTo>
                  <a:cubicBezTo>
                    <a:pt x="121" y="75"/>
                    <a:pt x="129" y="69"/>
                    <a:pt x="135" y="66"/>
                  </a:cubicBezTo>
                  <a:cubicBezTo>
                    <a:pt x="142" y="63"/>
                    <a:pt x="142" y="60"/>
                    <a:pt x="138" y="60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0C92ADF8-6B85-85D3-0308-6052500DF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913" y="9136063"/>
              <a:ext cx="792163" cy="720725"/>
            </a:xfrm>
            <a:custGeom>
              <a:avLst/>
              <a:gdLst>
                <a:gd name="T0" fmla="*/ 74 w 211"/>
                <a:gd name="T1" fmla="*/ 169 h 192"/>
                <a:gd name="T2" fmla="*/ 70 w 211"/>
                <a:gd name="T3" fmla="*/ 157 h 192"/>
                <a:gd name="T4" fmla="*/ 76 w 211"/>
                <a:gd name="T5" fmla="*/ 154 h 192"/>
                <a:gd name="T6" fmla="*/ 87 w 211"/>
                <a:gd name="T7" fmla="*/ 146 h 192"/>
                <a:gd name="T8" fmla="*/ 94 w 211"/>
                <a:gd name="T9" fmla="*/ 134 h 192"/>
                <a:gd name="T10" fmla="*/ 99 w 211"/>
                <a:gd name="T11" fmla="*/ 120 h 192"/>
                <a:gd name="T12" fmla="*/ 95 w 211"/>
                <a:gd name="T13" fmla="*/ 103 h 192"/>
                <a:gd name="T14" fmla="*/ 120 w 211"/>
                <a:gd name="T15" fmla="*/ 102 h 192"/>
                <a:gd name="T16" fmla="*/ 127 w 211"/>
                <a:gd name="T17" fmla="*/ 92 h 192"/>
                <a:gd name="T18" fmla="*/ 127 w 211"/>
                <a:gd name="T19" fmla="*/ 84 h 192"/>
                <a:gd name="T20" fmla="*/ 131 w 211"/>
                <a:gd name="T21" fmla="*/ 75 h 192"/>
                <a:gd name="T22" fmla="*/ 137 w 211"/>
                <a:gd name="T23" fmla="*/ 66 h 192"/>
                <a:gd name="T24" fmla="*/ 152 w 211"/>
                <a:gd name="T25" fmla="*/ 52 h 192"/>
                <a:gd name="T26" fmla="*/ 160 w 211"/>
                <a:gd name="T27" fmla="*/ 49 h 192"/>
                <a:gd name="T28" fmla="*/ 172 w 211"/>
                <a:gd name="T29" fmla="*/ 47 h 192"/>
                <a:gd name="T30" fmla="*/ 180 w 211"/>
                <a:gd name="T31" fmla="*/ 45 h 192"/>
                <a:gd name="T32" fmla="*/ 194 w 211"/>
                <a:gd name="T33" fmla="*/ 40 h 192"/>
                <a:gd name="T34" fmla="*/ 207 w 211"/>
                <a:gd name="T35" fmla="*/ 38 h 192"/>
                <a:gd name="T36" fmla="*/ 208 w 211"/>
                <a:gd name="T37" fmla="*/ 24 h 192"/>
                <a:gd name="T38" fmla="*/ 204 w 211"/>
                <a:gd name="T39" fmla="*/ 16 h 192"/>
                <a:gd name="T40" fmla="*/ 191 w 211"/>
                <a:gd name="T41" fmla="*/ 21 h 192"/>
                <a:gd name="T42" fmla="*/ 147 w 211"/>
                <a:gd name="T43" fmla="*/ 28 h 192"/>
                <a:gd name="T44" fmla="*/ 119 w 211"/>
                <a:gd name="T45" fmla="*/ 9 h 192"/>
                <a:gd name="T46" fmla="*/ 107 w 211"/>
                <a:gd name="T47" fmla="*/ 9 h 192"/>
                <a:gd name="T48" fmla="*/ 82 w 211"/>
                <a:gd name="T49" fmla="*/ 37 h 192"/>
                <a:gd name="T50" fmla="*/ 65 w 211"/>
                <a:gd name="T51" fmla="*/ 75 h 192"/>
                <a:gd name="T52" fmla="*/ 30 w 211"/>
                <a:gd name="T53" fmla="*/ 100 h 192"/>
                <a:gd name="T54" fmla="*/ 19 w 211"/>
                <a:gd name="T55" fmla="*/ 110 h 192"/>
                <a:gd name="T56" fmla="*/ 40 w 211"/>
                <a:gd name="T57" fmla="*/ 112 h 192"/>
                <a:gd name="T58" fmla="*/ 38 w 211"/>
                <a:gd name="T59" fmla="*/ 126 h 192"/>
                <a:gd name="T60" fmla="*/ 54 w 211"/>
                <a:gd name="T61" fmla="*/ 129 h 192"/>
                <a:gd name="T62" fmla="*/ 52 w 211"/>
                <a:gd name="T63" fmla="*/ 151 h 192"/>
                <a:gd name="T64" fmla="*/ 61 w 211"/>
                <a:gd name="T65" fmla="*/ 188 h 192"/>
                <a:gd name="T66" fmla="*/ 71 w 211"/>
                <a:gd name="T67" fmla="*/ 19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1" h="192">
                  <a:moveTo>
                    <a:pt x="77" y="184"/>
                  </a:moveTo>
                  <a:cubicBezTo>
                    <a:pt x="78" y="178"/>
                    <a:pt x="75" y="174"/>
                    <a:pt x="74" y="169"/>
                  </a:cubicBezTo>
                  <a:cubicBezTo>
                    <a:pt x="74" y="167"/>
                    <a:pt x="75" y="163"/>
                    <a:pt x="74" y="161"/>
                  </a:cubicBezTo>
                  <a:cubicBezTo>
                    <a:pt x="73" y="159"/>
                    <a:pt x="71" y="159"/>
                    <a:pt x="70" y="157"/>
                  </a:cubicBezTo>
                  <a:cubicBezTo>
                    <a:pt x="69" y="155"/>
                    <a:pt x="68" y="151"/>
                    <a:pt x="69" y="150"/>
                  </a:cubicBezTo>
                  <a:cubicBezTo>
                    <a:pt x="71" y="147"/>
                    <a:pt x="74" y="153"/>
                    <a:pt x="76" y="154"/>
                  </a:cubicBezTo>
                  <a:cubicBezTo>
                    <a:pt x="79" y="156"/>
                    <a:pt x="80" y="155"/>
                    <a:pt x="81" y="152"/>
                  </a:cubicBezTo>
                  <a:cubicBezTo>
                    <a:pt x="83" y="150"/>
                    <a:pt x="85" y="148"/>
                    <a:pt x="87" y="146"/>
                  </a:cubicBezTo>
                  <a:cubicBezTo>
                    <a:pt x="90" y="144"/>
                    <a:pt x="89" y="142"/>
                    <a:pt x="89" y="139"/>
                  </a:cubicBezTo>
                  <a:cubicBezTo>
                    <a:pt x="89" y="136"/>
                    <a:pt x="91" y="135"/>
                    <a:pt x="94" y="134"/>
                  </a:cubicBezTo>
                  <a:cubicBezTo>
                    <a:pt x="99" y="132"/>
                    <a:pt x="107" y="132"/>
                    <a:pt x="106" y="124"/>
                  </a:cubicBezTo>
                  <a:cubicBezTo>
                    <a:pt x="105" y="121"/>
                    <a:pt x="102" y="122"/>
                    <a:pt x="99" y="120"/>
                  </a:cubicBezTo>
                  <a:cubicBezTo>
                    <a:pt x="97" y="117"/>
                    <a:pt x="97" y="114"/>
                    <a:pt x="96" y="111"/>
                  </a:cubicBezTo>
                  <a:cubicBezTo>
                    <a:pt x="94" y="109"/>
                    <a:pt x="92" y="105"/>
                    <a:pt x="95" y="103"/>
                  </a:cubicBezTo>
                  <a:cubicBezTo>
                    <a:pt x="97" y="102"/>
                    <a:pt x="100" y="103"/>
                    <a:pt x="102" y="104"/>
                  </a:cubicBezTo>
                  <a:cubicBezTo>
                    <a:pt x="107" y="104"/>
                    <a:pt x="117" y="106"/>
                    <a:pt x="120" y="102"/>
                  </a:cubicBezTo>
                  <a:cubicBezTo>
                    <a:pt x="121" y="100"/>
                    <a:pt x="123" y="98"/>
                    <a:pt x="124" y="97"/>
                  </a:cubicBezTo>
                  <a:cubicBezTo>
                    <a:pt x="125" y="96"/>
                    <a:pt x="127" y="94"/>
                    <a:pt x="127" y="92"/>
                  </a:cubicBezTo>
                  <a:cubicBezTo>
                    <a:pt x="126" y="90"/>
                    <a:pt x="125" y="89"/>
                    <a:pt x="124" y="88"/>
                  </a:cubicBezTo>
                  <a:cubicBezTo>
                    <a:pt x="124" y="85"/>
                    <a:pt x="125" y="85"/>
                    <a:pt x="127" y="84"/>
                  </a:cubicBezTo>
                  <a:cubicBezTo>
                    <a:pt x="129" y="82"/>
                    <a:pt x="129" y="82"/>
                    <a:pt x="128" y="80"/>
                  </a:cubicBezTo>
                  <a:cubicBezTo>
                    <a:pt x="127" y="76"/>
                    <a:pt x="127" y="76"/>
                    <a:pt x="131" y="75"/>
                  </a:cubicBezTo>
                  <a:cubicBezTo>
                    <a:pt x="133" y="74"/>
                    <a:pt x="133" y="72"/>
                    <a:pt x="134" y="70"/>
                  </a:cubicBezTo>
                  <a:cubicBezTo>
                    <a:pt x="135" y="68"/>
                    <a:pt x="136" y="68"/>
                    <a:pt x="137" y="66"/>
                  </a:cubicBezTo>
                  <a:cubicBezTo>
                    <a:pt x="140" y="63"/>
                    <a:pt x="140" y="55"/>
                    <a:pt x="144" y="54"/>
                  </a:cubicBezTo>
                  <a:cubicBezTo>
                    <a:pt x="148" y="52"/>
                    <a:pt x="150" y="56"/>
                    <a:pt x="152" y="52"/>
                  </a:cubicBezTo>
                  <a:cubicBezTo>
                    <a:pt x="153" y="50"/>
                    <a:pt x="153" y="47"/>
                    <a:pt x="157" y="48"/>
                  </a:cubicBezTo>
                  <a:cubicBezTo>
                    <a:pt x="158" y="48"/>
                    <a:pt x="159" y="49"/>
                    <a:pt x="160" y="49"/>
                  </a:cubicBezTo>
                  <a:cubicBezTo>
                    <a:pt x="162" y="49"/>
                    <a:pt x="163" y="48"/>
                    <a:pt x="164" y="48"/>
                  </a:cubicBezTo>
                  <a:cubicBezTo>
                    <a:pt x="168" y="45"/>
                    <a:pt x="169" y="48"/>
                    <a:pt x="172" y="47"/>
                  </a:cubicBezTo>
                  <a:cubicBezTo>
                    <a:pt x="173" y="46"/>
                    <a:pt x="174" y="46"/>
                    <a:pt x="176" y="45"/>
                  </a:cubicBezTo>
                  <a:cubicBezTo>
                    <a:pt x="177" y="45"/>
                    <a:pt x="179" y="45"/>
                    <a:pt x="180" y="45"/>
                  </a:cubicBezTo>
                  <a:cubicBezTo>
                    <a:pt x="184" y="45"/>
                    <a:pt x="185" y="45"/>
                    <a:pt x="187" y="42"/>
                  </a:cubicBezTo>
                  <a:cubicBezTo>
                    <a:pt x="189" y="40"/>
                    <a:pt x="191" y="40"/>
                    <a:pt x="194" y="40"/>
                  </a:cubicBezTo>
                  <a:cubicBezTo>
                    <a:pt x="197" y="40"/>
                    <a:pt x="200" y="40"/>
                    <a:pt x="203" y="39"/>
                  </a:cubicBezTo>
                  <a:cubicBezTo>
                    <a:pt x="204" y="39"/>
                    <a:pt x="206" y="38"/>
                    <a:pt x="207" y="38"/>
                  </a:cubicBezTo>
                  <a:cubicBezTo>
                    <a:pt x="207" y="37"/>
                    <a:pt x="208" y="35"/>
                    <a:pt x="208" y="34"/>
                  </a:cubicBezTo>
                  <a:cubicBezTo>
                    <a:pt x="208" y="30"/>
                    <a:pt x="207" y="28"/>
                    <a:pt x="208" y="24"/>
                  </a:cubicBezTo>
                  <a:cubicBezTo>
                    <a:pt x="209" y="22"/>
                    <a:pt x="211" y="21"/>
                    <a:pt x="209" y="19"/>
                  </a:cubicBezTo>
                  <a:cubicBezTo>
                    <a:pt x="208" y="17"/>
                    <a:pt x="206" y="17"/>
                    <a:pt x="204" y="16"/>
                  </a:cubicBezTo>
                  <a:cubicBezTo>
                    <a:pt x="203" y="15"/>
                    <a:pt x="201" y="15"/>
                    <a:pt x="199" y="14"/>
                  </a:cubicBezTo>
                  <a:cubicBezTo>
                    <a:pt x="197" y="16"/>
                    <a:pt x="194" y="17"/>
                    <a:pt x="191" y="21"/>
                  </a:cubicBezTo>
                  <a:cubicBezTo>
                    <a:pt x="186" y="27"/>
                    <a:pt x="178" y="25"/>
                    <a:pt x="173" y="23"/>
                  </a:cubicBezTo>
                  <a:cubicBezTo>
                    <a:pt x="168" y="21"/>
                    <a:pt x="154" y="25"/>
                    <a:pt x="147" y="28"/>
                  </a:cubicBezTo>
                  <a:cubicBezTo>
                    <a:pt x="139" y="31"/>
                    <a:pt x="135" y="32"/>
                    <a:pt x="131" y="29"/>
                  </a:cubicBezTo>
                  <a:cubicBezTo>
                    <a:pt x="127" y="27"/>
                    <a:pt x="121" y="11"/>
                    <a:pt x="119" y="9"/>
                  </a:cubicBezTo>
                  <a:cubicBezTo>
                    <a:pt x="117" y="7"/>
                    <a:pt x="113" y="0"/>
                    <a:pt x="111" y="0"/>
                  </a:cubicBezTo>
                  <a:cubicBezTo>
                    <a:pt x="110" y="0"/>
                    <a:pt x="109" y="6"/>
                    <a:pt x="107" y="9"/>
                  </a:cubicBezTo>
                  <a:cubicBezTo>
                    <a:pt x="105" y="12"/>
                    <a:pt x="91" y="19"/>
                    <a:pt x="89" y="21"/>
                  </a:cubicBezTo>
                  <a:cubicBezTo>
                    <a:pt x="88" y="23"/>
                    <a:pt x="87" y="33"/>
                    <a:pt x="82" y="37"/>
                  </a:cubicBezTo>
                  <a:cubicBezTo>
                    <a:pt x="77" y="40"/>
                    <a:pt x="78" y="51"/>
                    <a:pt x="79" y="58"/>
                  </a:cubicBezTo>
                  <a:cubicBezTo>
                    <a:pt x="79" y="65"/>
                    <a:pt x="70" y="72"/>
                    <a:pt x="65" y="75"/>
                  </a:cubicBezTo>
                  <a:cubicBezTo>
                    <a:pt x="59" y="77"/>
                    <a:pt x="52" y="79"/>
                    <a:pt x="48" y="83"/>
                  </a:cubicBezTo>
                  <a:cubicBezTo>
                    <a:pt x="43" y="87"/>
                    <a:pt x="41" y="96"/>
                    <a:pt x="30" y="100"/>
                  </a:cubicBezTo>
                  <a:cubicBezTo>
                    <a:pt x="20" y="103"/>
                    <a:pt x="21" y="105"/>
                    <a:pt x="11" y="108"/>
                  </a:cubicBezTo>
                  <a:cubicBezTo>
                    <a:pt x="0" y="111"/>
                    <a:pt x="11" y="114"/>
                    <a:pt x="19" y="110"/>
                  </a:cubicBezTo>
                  <a:cubicBezTo>
                    <a:pt x="28" y="106"/>
                    <a:pt x="30" y="104"/>
                    <a:pt x="37" y="106"/>
                  </a:cubicBezTo>
                  <a:cubicBezTo>
                    <a:pt x="44" y="108"/>
                    <a:pt x="44" y="108"/>
                    <a:pt x="40" y="112"/>
                  </a:cubicBezTo>
                  <a:cubicBezTo>
                    <a:pt x="37" y="116"/>
                    <a:pt x="38" y="114"/>
                    <a:pt x="40" y="120"/>
                  </a:cubicBezTo>
                  <a:cubicBezTo>
                    <a:pt x="42" y="126"/>
                    <a:pt x="41" y="122"/>
                    <a:pt x="38" y="126"/>
                  </a:cubicBezTo>
                  <a:cubicBezTo>
                    <a:pt x="36" y="130"/>
                    <a:pt x="42" y="129"/>
                    <a:pt x="48" y="128"/>
                  </a:cubicBezTo>
                  <a:cubicBezTo>
                    <a:pt x="54" y="127"/>
                    <a:pt x="55" y="127"/>
                    <a:pt x="54" y="129"/>
                  </a:cubicBezTo>
                  <a:cubicBezTo>
                    <a:pt x="54" y="131"/>
                    <a:pt x="53" y="132"/>
                    <a:pt x="54" y="137"/>
                  </a:cubicBezTo>
                  <a:cubicBezTo>
                    <a:pt x="55" y="142"/>
                    <a:pt x="57" y="144"/>
                    <a:pt x="52" y="151"/>
                  </a:cubicBezTo>
                  <a:cubicBezTo>
                    <a:pt x="47" y="158"/>
                    <a:pt x="49" y="161"/>
                    <a:pt x="49" y="168"/>
                  </a:cubicBezTo>
                  <a:cubicBezTo>
                    <a:pt x="49" y="174"/>
                    <a:pt x="57" y="183"/>
                    <a:pt x="61" y="188"/>
                  </a:cubicBezTo>
                  <a:cubicBezTo>
                    <a:pt x="64" y="192"/>
                    <a:pt x="66" y="191"/>
                    <a:pt x="71" y="191"/>
                  </a:cubicBezTo>
                  <a:cubicBezTo>
                    <a:pt x="71" y="191"/>
                    <a:pt x="71" y="190"/>
                    <a:pt x="71" y="190"/>
                  </a:cubicBezTo>
                  <a:cubicBezTo>
                    <a:pt x="73" y="188"/>
                    <a:pt x="76" y="186"/>
                    <a:pt x="77" y="184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D5BF7BB6-E628-C85A-6FFE-8D7EEB3DB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9278938"/>
              <a:ext cx="825500" cy="690563"/>
            </a:xfrm>
            <a:custGeom>
              <a:avLst/>
              <a:gdLst>
                <a:gd name="T0" fmla="*/ 209 w 220"/>
                <a:gd name="T1" fmla="*/ 53 h 184"/>
                <a:gd name="T2" fmla="*/ 203 w 220"/>
                <a:gd name="T3" fmla="*/ 40 h 184"/>
                <a:gd name="T4" fmla="*/ 202 w 220"/>
                <a:gd name="T5" fmla="*/ 32 h 184"/>
                <a:gd name="T6" fmla="*/ 190 w 220"/>
                <a:gd name="T7" fmla="*/ 22 h 184"/>
                <a:gd name="T8" fmla="*/ 187 w 220"/>
                <a:gd name="T9" fmla="*/ 13 h 184"/>
                <a:gd name="T10" fmla="*/ 170 w 220"/>
                <a:gd name="T11" fmla="*/ 14 h 184"/>
                <a:gd name="T12" fmla="*/ 162 w 220"/>
                <a:gd name="T13" fmla="*/ 9 h 184"/>
                <a:gd name="T14" fmla="*/ 150 w 220"/>
                <a:gd name="T15" fmla="*/ 7 h 184"/>
                <a:gd name="T16" fmla="*/ 139 w 220"/>
                <a:gd name="T17" fmla="*/ 0 h 184"/>
                <a:gd name="T18" fmla="*/ 126 w 220"/>
                <a:gd name="T19" fmla="*/ 2 h 184"/>
                <a:gd name="T20" fmla="*/ 112 w 220"/>
                <a:gd name="T21" fmla="*/ 7 h 184"/>
                <a:gd name="T22" fmla="*/ 104 w 220"/>
                <a:gd name="T23" fmla="*/ 9 h 184"/>
                <a:gd name="T24" fmla="*/ 92 w 220"/>
                <a:gd name="T25" fmla="*/ 11 h 184"/>
                <a:gd name="T26" fmla="*/ 84 w 220"/>
                <a:gd name="T27" fmla="*/ 14 h 184"/>
                <a:gd name="T28" fmla="*/ 69 w 220"/>
                <a:gd name="T29" fmla="*/ 28 h 184"/>
                <a:gd name="T30" fmla="*/ 63 w 220"/>
                <a:gd name="T31" fmla="*/ 37 h 184"/>
                <a:gd name="T32" fmla="*/ 59 w 220"/>
                <a:gd name="T33" fmla="*/ 46 h 184"/>
                <a:gd name="T34" fmla="*/ 59 w 220"/>
                <a:gd name="T35" fmla="*/ 54 h 184"/>
                <a:gd name="T36" fmla="*/ 52 w 220"/>
                <a:gd name="T37" fmla="*/ 64 h 184"/>
                <a:gd name="T38" fmla="*/ 27 w 220"/>
                <a:gd name="T39" fmla="*/ 65 h 184"/>
                <a:gd name="T40" fmla="*/ 31 w 220"/>
                <a:gd name="T41" fmla="*/ 82 h 184"/>
                <a:gd name="T42" fmla="*/ 26 w 220"/>
                <a:gd name="T43" fmla="*/ 96 h 184"/>
                <a:gd name="T44" fmla="*/ 19 w 220"/>
                <a:gd name="T45" fmla="*/ 108 h 184"/>
                <a:gd name="T46" fmla="*/ 8 w 220"/>
                <a:gd name="T47" fmla="*/ 116 h 184"/>
                <a:gd name="T48" fmla="*/ 2 w 220"/>
                <a:gd name="T49" fmla="*/ 119 h 184"/>
                <a:gd name="T50" fmla="*/ 6 w 220"/>
                <a:gd name="T51" fmla="*/ 131 h 184"/>
                <a:gd name="T52" fmla="*/ 3 w 220"/>
                <a:gd name="T53" fmla="*/ 152 h 184"/>
                <a:gd name="T54" fmla="*/ 11 w 220"/>
                <a:gd name="T55" fmla="*/ 154 h 184"/>
                <a:gd name="T56" fmla="*/ 7 w 220"/>
                <a:gd name="T57" fmla="*/ 172 h 184"/>
                <a:gd name="T58" fmla="*/ 29 w 220"/>
                <a:gd name="T59" fmla="*/ 175 h 184"/>
                <a:gd name="T60" fmla="*/ 44 w 220"/>
                <a:gd name="T61" fmla="*/ 179 h 184"/>
                <a:gd name="T62" fmla="*/ 49 w 220"/>
                <a:gd name="T63" fmla="*/ 173 h 184"/>
                <a:gd name="T64" fmla="*/ 48 w 220"/>
                <a:gd name="T65" fmla="*/ 160 h 184"/>
                <a:gd name="T66" fmla="*/ 50 w 220"/>
                <a:gd name="T67" fmla="*/ 144 h 184"/>
                <a:gd name="T68" fmla="*/ 62 w 220"/>
                <a:gd name="T69" fmla="*/ 135 h 184"/>
                <a:gd name="T70" fmla="*/ 74 w 220"/>
                <a:gd name="T71" fmla="*/ 116 h 184"/>
                <a:gd name="T72" fmla="*/ 83 w 220"/>
                <a:gd name="T73" fmla="*/ 89 h 184"/>
                <a:gd name="T74" fmla="*/ 104 w 220"/>
                <a:gd name="T75" fmla="*/ 73 h 184"/>
                <a:gd name="T76" fmla="*/ 151 w 220"/>
                <a:gd name="T77" fmla="*/ 58 h 184"/>
                <a:gd name="T78" fmla="*/ 175 w 220"/>
                <a:gd name="T79" fmla="*/ 70 h 184"/>
                <a:gd name="T80" fmla="*/ 201 w 220"/>
                <a:gd name="T81" fmla="*/ 95 h 184"/>
                <a:gd name="T82" fmla="*/ 214 w 220"/>
                <a:gd name="T83" fmla="*/ 65 h 184"/>
                <a:gd name="T84" fmla="*/ 215 w 220"/>
                <a:gd name="T85" fmla="*/ 5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0" h="184">
                  <a:moveTo>
                    <a:pt x="215" y="53"/>
                  </a:moveTo>
                  <a:cubicBezTo>
                    <a:pt x="213" y="53"/>
                    <a:pt x="211" y="53"/>
                    <a:pt x="209" y="53"/>
                  </a:cubicBezTo>
                  <a:cubicBezTo>
                    <a:pt x="207" y="52"/>
                    <a:pt x="207" y="51"/>
                    <a:pt x="205" y="49"/>
                  </a:cubicBezTo>
                  <a:cubicBezTo>
                    <a:pt x="203" y="45"/>
                    <a:pt x="200" y="44"/>
                    <a:pt x="203" y="40"/>
                  </a:cubicBezTo>
                  <a:cubicBezTo>
                    <a:pt x="205" y="38"/>
                    <a:pt x="206" y="39"/>
                    <a:pt x="205" y="36"/>
                  </a:cubicBezTo>
                  <a:cubicBezTo>
                    <a:pt x="205" y="34"/>
                    <a:pt x="204" y="33"/>
                    <a:pt x="202" y="32"/>
                  </a:cubicBezTo>
                  <a:cubicBezTo>
                    <a:pt x="199" y="31"/>
                    <a:pt x="195" y="32"/>
                    <a:pt x="192" y="31"/>
                  </a:cubicBezTo>
                  <a:cubicBezTo>
                    <a:pt x="188" y="29"/>
                    <a:pt x="190" y="26"/>
                    <a:pt x="190" y="22"/>
                  </a:cubicBezTo>
                  <a:cubicBezTo>
                    <a:pt x="189" y="20"/>
                    <a:pt x="188" y="19"/>
                    <a:pt x="187" y="17"/>
                  </a:cubicBezTo>
                  <a:cubicBezTo>
                    <a:pt x="187" y="16"/>
                    <a:pt x="188" y="14"/>
                    <a:pt x="187" y="13"/>
                  </a:cubicBezTo>
                  <a:cubicBezTo>
                    <a:pt x="186" y="11"/>
                    <a:pt x="180" y="8"/>
                    <a:pt x="177" y="9"/>
                  </a:cubicBezTo>
                  <a:cubicBezTo>
                    <a:pt x="173" y="11"/>
                    <a:pt x="177" y="15"/>
                    <a:pt x="170" y="14"/>
                  </a:cubicBezTo>
                  <a:cubicBezTo>
                    <a:pt x="169" y="14"/>
                    <a:pt x="166" y="14"/>
                    <a:pt x="165" y="13"/>
                  </a:cubicBezTo>
                  <a:cubicBezTo>
                    <a:pt x="164" y="12"/>
                    <a:pt x="163" y="10"/>
                    <a:pt x="162" y="9"/>
                  </a:cubicBezTo>
                  <a:cubicBezTo>
                    <a:pt x="159" y="8"/>
                    <a:pt x="159" y="9"/>
                    <a:pt x="156" y="9"/>
                  </a:cubicBezTo>
                  <a:cubicBezTo>
                    <a:pt x="154" y="9"/>
                    <a:pt x="152" y="8"/>
                    <a:pt x="150" y="7"/>
                  </a:cubicBezTo>
                  <a:cubicBezTo>
                    <a:pt x="146" y="7"/>
                    <a:pt x="143" y="8"/>
                    <a:pt x="140" y="5"/>
                  </a:cubicBezTo>
                  <a:cubicBezTo>
                    <a:pt x="138" y="3"/>
                    <a:pt x="138" y="2"/>
                    <a:pt x="139" y="0"/>
                  </a:cubicBezTo>
                  <a:cubicBezTo>
                    <a:pt x="138" y="0"/>
                    <a:pt x="136" y="1"/>
                    <a:pt x="135" y="1"/>
                  </a:cubicBezTo>
                  <a:cubicBezTo>
                    <a:pt x="132" y="2"/>
                    <a:pt x="129" y="2"/>
                    <a:pt x="126" y="2"/>
                  </a:cubicBezTo>
                  <a:cubicBezTo>
                    <a:pt x="123" y="2"/>
                    <a:pt x="121" y="2"/>
                    <a:pt x="119" y="4"/>
                  </a:cubicBezTo>
                  <a:cubicBezTo>
                    <a:pt x="117" y="7"/>
                    <a:pt x="116" y="7"/>
                    <a:pt x="112" y="7"/>
                  </a:cubicBezTo>
                  <a:cubicBezTo>
                    <a:pt x="111" y="7"/>
                    <a:pt x="109" y="7"/>
                    <a:pt x="108" y="7"/>
                  </a:cubicBezTo>
                  <a:cubicBezTo>
                    <a:pt x="106" y="8"/>
                    <a:pt x="105" y="8"/>
                    <a:pt x="104" y="9"/>
                  </a:cubicBezTo>
                  <a:cubicBezTo>
                    <a:pt x="101" y="10"/>
                    <a:pt x="100" y="7"/>
                    <a:pt x="96" y="10"/>
                  </a:cubicBezTo>
                  <a:cubicBezTo>
                    <a:pt x="95" y="10"/>
                    <a:pt x="94" y="11"/>
                    <a:pt x="92" y="11"/>
                  </a:cubicBezTo>
                  <a:cubicBezTo>
                    <a:pt x="91" y="11"/>
                    <a:pt x="90" y="10"/>
                    <a:pt x="89" y="10"/>
                  </a:cubicBezTo>
                  <a:cubicBezTo>
                    <a:pt x="85" y="9"/>
                    <a:pt x="85" y="12"/>
                    <a:pt x="84" y="14"/>
                  </a:cubicBezTo>
                  <a:cubicBezTo>
                    <a:pt x="82" y="18"/>
                    <a:pt x="80" y="14"/>
                    <a:pt x="76" y="16"/>
                  </a:cubicBezTo>
                  <a:cubicBezTo>
                    <a:pt x="72" y="17"/>
                    <a:pt x="72" y="25"/>
                    <a:pt x="69" y="28"/>
                  </a:cubicBezTo>
                  <a:cubicBezTo>
                    <a:pt x="68" y="30"/>
                    <a:pt x="67" y="30"/>
                    <a:pt x="66" y="32"/>
                  </a:cubicBezTo>
                  <a:cubicBezTo>
                    <a:pt x="65" y="34"/>
                    <a:pt x="65" y="36"/>
                    <a:pt x="63" y="37"/>
                  </a:cubicBezTo>
                  <a:cubicBezTo>
                    <a:pt x="59" y="38"/>
                    <a:pt x="59" y="38"/>
                    <a:pt x="60" y="42"/>
                  </a:cubicBezTo>
                  <a:cubicBezTo>
                    <a:pt x="61" y="44"/>
                    <a:pt x="61" y="44"/>
                    <a:pt x="59" y="46"/>
                  </a:cubicBezTo>
                  <a:cubicBezTo>
                    <a:pt x="57" y="47"/>
                    <a:pt x="56" y="47"/>
                    <a:pt x="56" y="50"/>
                  </a:cubicBezTo>
                  <a:cubicBezTo>
                    <a:pt x="57" y="51"/>
                    <a:pt x="58" y="52"/>
                    <a:pt x="59" y="54"/>
                  </a:cubicBezTo>
                  <a:cubicBezTo>
                    <a:pt x="59" y="56"/>
                    <a:pt x="57" y="58"/>
                    <a:pt x="56" y="59"/>
                  </a:cubicBezTo>
                  <a:cubicBezTo>
                    <a:pt x="55" y="60"/>
                    <a:pt x="53" y="62"/>
                    <a:pt x="52" y="64"/>
                  </a:cubicBezTo>
                  <a:cubicBezTo>
                    <a:pt x="49" y="68"/>
                    <a:pt x="39" y="66"/>
                    <a:pt x="34" y="66"/>
                  </a:cubicBezTo>
                  <a:cubicBezTo>
                    <a:pt x="32" y="65"/>
                    <a:pt x="29" y="64"/>
                    <a:pt x="27" y="65"/>
                  </a:cubicBezTo>
                  <a:cubicBezTo>
                    <a:pt x="24" y="67"/>
                    <a:pt x="26" y="71"/>
                    <a:pt x="28" y="73"/>
                  </a:cubicBezTo>
                  <a:cubicBezTo>
                    <a:pt x="29" y="76"/>
                    <a:pt x="29" y="79"/>
                    <a:pt x="31" y="82"/>
                  </a:cubicBezTo>
                  <a:cubicBezTo>
                    <a:pt x="34" y="84"/>
                    <a:pt x="37" y="83"/>
                    <a:pt x="38" y="86"/>
                  </a:cubicBezTo>
                  <a:cubicBezTo>
                    <a:pt x="39" y="94"/>
                    <a:pt x="31" y="94"/>
                    <a:pt x="26" y="96"/>
                  </a:cubicBezTo>
                  <a:cubicBezTo>
                    <a:pt x="23" y="97"/>
                    <a:pt x="21" y="98"/>
                    <a:pt x="21" y="101"/>
                  </a:cubicBezTo>
                  <a:cubicBezTo>
                    <a:pt x="21" y="104"/>
                    <a:pt x="22" y="106"/>
                    <a:pt x="19" y="108"/>
                  </a:cubicBezTo>
                  <a:cubicBezTo>
                    <a:pt x="17" y="110"/>
                    <a:pt x="15" y="112"/>
                    <a:pt x="13" y="114"/>
                  </a:cubicBezTo>
                  <a:cubicBezTo>
                    <a:pt x="12" y="117"/>
                    <a:pt x="11" y="118"/>
                    <a:pt x="8" y="116"/>
                  </a:cubicBezTo>
                  <a:cubicBezTo>
                    <a:pt x="6" y="115"/>
                    <a:pt x="3" y="109"/>
                    <a:pt x="1" y="112"/>
                  </a:cubicBezTo>
                  <a:cubicBezTo>
                    <a:pt x="0" y="113"/>
                    <a:pt x="1" y="117"/>
                    <a:pt x="2" y="119"/>
                  </a:cubicBezTo>
                  <a:cubicBezTo>
                    <a:pt x="3" y="121"/>
                    <a:pt x="5" y="121"/>
                    <a:pt x="6" y="123"/>
                  </a:cubicBezTo>
                  <a:cubicBezTo>
                    <a:pt x="7" y="125"/>
                    <a:pt x="6" y="129"/>
                    <a:pt x="6" y="131"/>
                  </a:cubicBezTo>
                  <a:cubicBezTo>
                    <a:pt x="7" y="136"/>
                    <a:pt x="10" y="140"/>
                    <a:pt x="9" y="146"/>
                  </a:cubicBezTo>
                  <a:cubicBezTo>
                    <a:pt x="8" y="148"/>
                    <a:pt x="5" y="150"/>
                    <a:pt x="3" y="152"/>
                  </a:cubicBezTo>
                  <a:cubicBezTo>
                    <a:pt x="3" y="152"/>
                    <a:pt x="3" y="153"/>
                    <a:pt x="3" y="153"/>
                  </a:cubicBezTo>
                  <a:cubicBezTo>
                    <a:pt x="5" y="153"/>
                    <a:pt x="7" y="153"/>
                    <a:pt x="11" y="154"/>
                  </a:cubicBezTo>
                  <a:cubicBezTo>
                    <a:pt x="21" y="157"/>
                    <a:pt x="6" y="164"/>
                    <a:pt x="5" y="167"/>
                  </a:cubicBezTo>
                  <a:cubicBezTo>
                    <a:pt x="2" y="173"/>
                    <a:pt x="3" y="176"/>
                    <a:pt x="7" y="172"/>
                  </a:cubicBezTo>
                  <a:cubicBezTo>
                    <a:pt x="7" y="172"/>
                    <a:pt x="13" y="172"/>
                    <a:pt x="17" y="176"/>
                  </a:cubicBezTo>
                  <a:cubicBezTo>
                    <a:pt x="21" y="181"/>
                    <a:pt x="23" y="178"/>
                    <a:pt x="29" y="175"/>
                  </a:cubicBezTo>
                  <a:cubicBezTo>
                    <a:pt x="36" y="173"/>
                    <a:pt x="34" y="173"/>
                    <a:pt x="37" y="174"/>
                  </a:cubicBezTo>
                  <a:cubicBezTo>
                    <a:pt x="40" y="175"/>
                    <a:pt x="42" y="176"/>
                    <a:pt x="44" y="179"/>
                  </a:cubicBezTo>
                  <a:cubicBezTo>
                    <a:pt x="46" y="183"/>
                    <a:pt x="48" y="184"/>
                    <a:pt x="52" y="182"/>
                  </a:cubicBezTo>
                  <a:cubicBezTo>
                    <a:pt x="55" y="179"/>
                    <a:pt x="52" y="176"/>
                    <a:pt x="49" y="173"/>
                  </a:cubicBezTo>
                  <a:cubicBezTo>
                    <a:pt x="46" y="170"/>
                    <a:pt x="44" y="168"/>
                    <a:pt x="43" y="164"/>
                  </a:cubicBezTo>
                  <a:cubicBezTo>
                    <a:pt x="42" y="160"/>
                    <a:pt x="45" y="161"/>
                    <a:pt x="48" y="160"/>
                  </a:cubicBezTo>
                  <a:cubicBezTo>
                    <a:pt x="51" y="159"/>
                    <a:pt x="52" y="158"/>
                    <a:pt x="51" y="154"/>
                  </a:cubicBezTo>
                  <a:cubicBezTo>
                    <a:pt x="50" y="151"/>
                    <a:pt x="49" y="149"/>
                    <a:pt x="50" y="144"/>
                  </a:cubicBezTo>
                  <a:cubicBezTo>
                    <a:pt x="51" y="140"/>
                    <a:pt x="52" y="136"/>
                    <a:pt x="56" y="135"/>
                  </a:cubicBezTo>
                  <a:cubicBezTo>
                    <a:pt x="60" y="134"/>
                    <a:pt x="62" y="137"/>
                    <a:pt x="62" y="135"/>
                  </a:cubicBezTo>
                  <a:cubicBezTo>
                    <a:pt x="63" y="133"/>
                    <a:pt x="62" y="131"/>
                    <a:pt x="65" y="128"/>
                  </a:cubicBezTo>
                  <a:cubicBezTo>
                    <a:pt x="68" y="124"/>
                    <a:pt x="70" y="121"/>
                    <a:pt x="74" y="116"/>
                  </a:cubicBezTo>
                  <a:cubicBezTo>
                    <a:pt x="78" y="111"/>
                    <a:pt x="81" y="107"/>
                    <a:pt x="83" y="105"/>
                  </a:cubicBezTo>
                  <a:cubicBezTo>
                    <a:pt x="85" y="102"/>
                    <a:pt x="83" y="96"/>
                    <a:pt x="83" y="89"/>
                  </a:cubicBezTo>
                  <a:cubicBezTo>
                    <a:pt x="83" y="83"/>
                    <a:pt x="85" y="82"/>
                    <a:pt x="87" y="80"/>
                  </a:cubicBezTo>
                  <a:cubicBezTo>
                    <a:pt x="90" y="78"/>
                    <a:pt x="95" y="77"/>
                    <a:pt x="104" y="73"/>
                  </a:cubicBezTo>
                  <a:cubicBezTo>
                    <a:pt x="113" y="69"/>
                    <a:pt x="121" y="63"/>
                    <a:pt x="129" y="60"/>
                  </a:cubicBezTo>
                  <a:cubicBezTo>
                    <a:pt x="137" y="56"/>
                    <a:pt x="147" y="56"/>
                    <a:pt x="151" y="58"/>
                  </a:cubicBezTo>
                  <a:cubicBezTo>
                    <a:pt x="155" y="60"/>
                    <a:pt x="166" y="62"/>
                    <a:pt x="171" y="63"/>
                  </a:cubicBezTo>
                  <a:cubicBezTo>
                    <a:pt x="175" y="64"/>
                    <a:pt x="174" y="67"/>
                    <a:pt x="175" y="70"/>
                  </a:cubicBezTo>
                  <a:cubicBezTo>
                    <a:pt x="176" y="73"/>
                    <a:pt x="182" y="72"/>
                    <a:pt x="185" y="77"/>
                  </a:cubicBezTo>
                  <a:cubicBezTo>
                    <a:pt x="188" y="82"/>
                    <a:pt x="195" y="89"/>
                    <a:pt x="201" y="95"/>
                  </a:cubicBezTo>
                  <a:cubicBezTo>
                    <a:pt x="206" y="102"/>
                    <a:pt x="206" y="100"/>
                    <a:pt x="206" y="94"/>
                  </a:cubicBezTo>
                  <a:cubicBezTo>
                    <a:pt x="206" y="88"/>
                    <a:pt x="212" y="69"/>
                    <a:pt x="214" y="65"/>
                  </a:cubicBezTo>
                  <a:cubicBezTo>
                    <a:pt x="215" y="63"/>
                    <a:pt x="218" y="59"/>
                    <a:pt x="220" y="56"/>
                  </a:cubicBezTo>
                  <a:cubicBezTo>
                    <a:pt x="219" y="55"/>
                    <a:pt x="217" y="53"/>
                    <a:pt x="215" y="53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FE2DDD7C-F6EF-BF1B-90CB-C8E89EF8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" y="10066338"/>
              <a:ext cx="242888" cy="217488"/>
            </a:xfrm>
            <a:custGeom>
              <a:avLst/>
              <a:gdLst>
                <a:gd name="T0" fmla="*/ 7 w 65"/>
                <a:gd name="T1" fmla="*/ 37 h 58"/>
                <a:gd name="T2" fmla="*/ 1 w 65"/>
                <a:gd name="T3" fmla="*/ 34 h 58"/>
                <a:gd name="T4" fmla="*/ 2 w 65"/>
                <a:gd name="T5" fmla="*/ 29 h 58"/>
                <a:gd name="T6" fmla="*/ 3 w 65"/>
                <a:gd name="T7" fmla="*/ 26 h 58"/>
                <a:gd name="T8" fmla="*/ 4 w 65"/>
                <a:gd name="T9" fmla="*/ 22 h 58"/>
                <a:gd name="T10" fmla="*/ 6 w 65"/>
                <a:gd name="T11" fmla="*/ 19 h 58"/>
                <a:gd name="T12" fmla="*/ 8 w 65"/>
                <a:gd name="T13" fmla="*/ 15 h 58"/>
                <a:gd name="T14" fmla="*/ 10 w 65"/>
                <a:gd name="T15" fmla="*/ 9 h 58"/>
                <a:gd name="T16" fmla="*/ 14 w 65"/>
                <a:gd name="T17" fmla="*/ 5 h 58"/>
                <a:gd name="T18" fmla="*/ 18 w 65"/>
                <a:gd name="T19" fmla="*/ 2 h 58"/>
                <a:gd name="T20" fmla="*/ 26 w 65"/>
                <a:gd name="T21" fmla="*/ 1 h 58"/>
                <a:gd name="T22" fmla="*/ 30 w 65"/>
                <a:gd name="T23" fmla="*/ 3 h 58"/>
                <a:gd name="T24" fmla="*/ 31 w 65"/>
                <a:gd name="T25" fmla="*/ 10 h 58"/>
                <a:gd name="T26" fmla="*/ 32 w 65"/>
                <a:gd name="T27" fmla="*/ 14 h 58"/>
                <a:gd name="T28" fmla="*/ 36 w 65"/>
                <a:gd name="T29" fmla="*/ 14 h 58"/>
                <a:gd name="T30" fmla="*/ 45 w 65"/>
                <a:gd name="T31" fmla="*/ 7 h 58"/>
                <a:gd name="T32" fmla="*/ 55 w 65"/>
                <a:gd name="T33" fmla="*/ 6 h 58"/>
                <a:gd name="T34" fmla="*/ 61 w 65"/>
                <a:gd name="T35" fmla="*/ 6 h 58"/>
                <a:gd name="T36" fmla="*/ 63 w 65"/>
                <a:gd name="T37" fmla="*/ 8 h 58"/>
                <a:gd name="T38" fmla="*/ 61 w 65"/>
                <a:gd name="T39" fmla="*/ 16 h 58"/>
                <a:gd name="T40" fmla="*/ 60 w 65"/>
                <a:gd name="T41" fmla="*/ 25 h 58"/>
                <a:gd name="T42" fmla="*/ 55 w 65"/>
                <a:gd name="T43" fmla="*/ 25 h 58"/>
                <a:gd name="T44" fmla="*/ 41 w 65"/>
                <a:gd name="T45" fmla="*/ 23 h 58"/>
                <a:gd name="T46" fmla="*/ 36 w 65"/>
                <a:gd name="T47" fmla="*/ 24 h 58"/>
                <a:gd name="T48" fmla="*/ 32 w 65"/>
                <a:gd name="T49" fmla="*/ 27 h 58"/>
                <a:gd name="T50" fmla="*/ 30 w 65"/>
                <a:gd name="T51" fmla="*/ 32 h 58"/>
                <a:gd name="T52" fmla="*/ 25 w 65"/>
                <a:gd name="T53" fmla="*/ 37 h 58"/>
                <a:gd name="T54" fmla="*/ 21 w 65"/>
                <a:gd name="T55" fmla="*/ 45 h 58"/>
                <a:gd name="T56" fmla="*/ 15 w 65"/>
                <a:gd name="T57" fmla="*/ 51 h 58"/>
                <a:gd name="T58" fmla="*/ 10 w 65"/>
                <a:gd name="T59" fmla="*/ 56 h 58"/>
                <a:gd name="T60" fmla="*/ 6 w 65"/>
                <a:gd name="T61" fmla="*/ 50 h 58"/>
                <a:gd name="T62" fmla="*/ 3 w 65"/>
                <a:gd name="T63" fmla="*/ 46 h 58"/>
                <a:gd name="T64" fmla="*/ 6 w 65"/>
                <a:gd name="T65" fmla="*/ 41 h 58"/>
                <a:gd name="T66" fmla="*/ 7 w 65"/>
                <a:gd name="T67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58">
                  <a:moveTo>
                    <a:pt x="7" y="37"/>
                  </a:moveTo>
                  <a:cubicBezTo>
                    <a:pt x="5" y="37"/>
                    <a:pt x="2" y="36"/>
                    <a:pt x="1" y="34"/>
                  </a:cubicBezTo>
                  <a:cubicBezTo>
                    <a:pt x="0" y="33"/>
                    <a:pt x="1" y="31"/>
                    <a:pt x="2" y="29"/>
                  </a:cubicBezTo>
                  <a:cubicBezTo>
                    <a:pt x="2" y="28"/>
                    <a:pt x="2" y="27"/>
                    <a:pt x="3" y="26"/>
                  </a:cubicBezTo>
                  <a:cubicBezTo>
                    <a:pt x="3" y="25"/>
                    <a:pt x="4" y="24"/>
                    <a:pt x="4" y="22"/>
                  </a:cubicBezTo>
                  <a:cubicBezTo>
                    <a:pt x="4" y="21"/>
                    <a:pt x="5" y="20"/>
                    <a:pt x="6" y="19"/>
                  </a:cubicBezTo>
                  <a:cubicBezTo>
                    <a:pt x="6" y="18"/>
                    <a:pt x="7" y="17"/>
                    <a:pt x="8" y="15"/>
                  </a:cubicBezTo>
                  <a:cubicBezTo>
                    <a:pt x="9" y="13"/>
                    <a:pt x="10" y="11"/>
                    <a:pt x="10" y="9"/>
                  </a:cubicBezTo>
                  <a:cubicBezTo>
                    <a:pt x="9" y="6"/>
                    <a:pt x="12" y="6"/>
                    <a:pt x="14" y="5"/>
                  </a:cubicBezTo>
                  <a:cubicBezTo>
                    <a:pt x="15" y="5"/>
                    <a:pt x="17" y="3"/>
                    <a:pt x="18" y="2"/>
                  </a:cubicBezTo>
                  <a:cubicBezTo>
                    <a:pt x="20" y="1"/>
                    <a:pt x="22" y="0"/>
                    <a:pt x="26" y="1"/>
                  </a:cubicBezTo>
                  <a:cubicBezTo>
                    <a:pt x="29" y="1"/>
                    <a:pt x="29" y="0"/>
                    <a:pt x="30" y="3"/>
                  </a:cubicBezTo>
                  <a:cubicBezTo>
                    <a:pt x="30" y="7"/>
                    <a:pt x="29" y="8"/>
                    <a:pt x="31" y="10"/>
                  </a:cubicBezTo>
                  <a:cubicBezTo>
                    <a:pt x="33" y="12"/>
                    <a:pt x="32" y="12"/>
                    <a:pt x="32" y="14"/>
                  </a:cubicBezTo>
                  <a:cubicBezTo>
                    <a:pt x="32" y="15"/>
                    <a:pt x="34" y="16"/>
                    <a:pt x="36" y="14"/>
                  </a:cubicBezTo>
                  <a:cubicBezTo>
                    <a:pt x="38" y="11"/>
                    <a:pt x="41" y="10"/>
                    <a:pt x="45" y="7"/>
                  </a:cubicBezTo>
                  <a:cubicBezTo>
                    <a:pt x="48" y="5"/>
                    <a:pt x="52" y="5"/>
                    <a:pt x="55" y="6"/>
                  </a:cubicBezTo>
                  <a:cubicBezTo>
                    <a:pt x="57" y="6"/>
                    <a:pt x="59" y="7"/>
                    <a:pt x="61" y="6"/>
                  </a:cubicBezTo>
                  <a:cubicBezTo>
                    <a:pt x="63" y="6"/>
                    <a:pt x="65" y="4"/>
                    <a:pt x="63" y="8"/>
                  </a:cubicBezTo>
                  <a:cubicBezTo>
                    <a:pt x="62" y="11"/>
                    <a:pt x="61" y="11"/>
                    <a:pt x="61" y="16"/>
                  </a:cubicBezTo>
                  <a:cubicBezTo>
                    <a:pt x="60" y="20"/>
                    <a:pt x="60" y="23"/>
                    <a:pt x="60" y="25"/>
                  </a:cubicBezTo>
                  <a:cubicBezTo>
                    <a:pt x="60" y="27"/>
                    <a:pt x="59" y="27"/>
                    <a:pt x="55" y="25"/>
                  </a:cubicBezTo>
                  <a:cubicBezTo>
                    <a:pt x="50" y="24"/>
                    <a:pt x="43" y="23"/>
                    <a:pt x="41" y="23"/>
                  </a:cubicBezTo>
                  <a:cubicBezTo>
                    <a:pt x="38" y="23"/>
                    <a:pt x="37" y="21"/>
                    <a:pt x="36" y="24"/>
                  </a:cubicBezTo>
                  <a:cubicBezTo>
                    <a:pt x="34" y="27"/>
                    <a:pt x="34" y="25"/>
                    <a:pt x="32" y="27"/>
                  </a:cubicBezTo>
                  <a:cubicBezTo>
                    <a:pt x="30" y="30"/>
                    <a:pt x="34" y="29"/>
                    <a:pt x="30" y="32"/>
                  </a:cubicBezTo>
                  <a:cubicBezTo>
                    <a:pt x="25" y="35"/>
                    <a:pt x="26" y="34"/>
                    <a:pt x="25" y="37"/>
                  </a:cubicBezTo>
                  <a:cubicBezTo>
                    <a:pt x="23" y="40"/>
                    <a:pt x="25" y="42"/>
                    <a:pt x="21" y="45"/>
                  </a:cubicBezTo>
                  <a:cubicBezTo>
                    <a:pt x="16" y="48"/>
                    <a:pt x="16" y="49"/>
                    <a:pt x="15" y="51"/>
                  </a:cubicBezTo>
                  <a:cubicBezTo>
                    <a:pt x="13" y="54"/>
                    <a:pt x="14" y="58"/>
                    <a:pt x="10" y="56"/>
                  </a:cubicBezTo>
                  <a:cubicBezTo>
                    <a:pt x="7" y="54"/>
                    <a:pt x="7" y="53"/>
                    <a:pt x="6" y="50"/>
                  </a:cubicBezTo>
                  <a:cubicBezTo>
                    <a:pt x="5" y="47"/>
                    <a:pt x="3" y="48"/>
                    <a:pt x="3" y="46"/>
                  </a:cubicBezTo>
                  <a:cubicBezTo>
                    <a:pt x="2" y="44"/>
                    <a:pt x="3" y="42"/>
                    <a:pt x="6" y="41"/>
                  </a:cubicBezTo>
                  <a:cubicBezTo>
                    <a:pt x="8" y="40"/>
                    <a:pt x="11" y="38"/>
                    <a:pt x="7" y="37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926D056E-2364-1FD0-81F4-746928719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" y="10283826"/>
              <a:ext cx="531813" cy="685800"/>
            </a:xfrm>
            <a:custGeom>
              <a:avLst/>
              <a:gdLst>
                <a:gd name="T0" fmla="*/ 141 w 142"/>
                <a:gd name="T1" fmla="*/ 100 h 183"/>
                <a:gd name="T2" fmla="*/ 138 w 142"/>
                <a:gd name="T3" fmla="*/ 85 h 183"/>
                <a:gd name="T4" fmla="*/ 126 w 142"/>
                <a:gd name="T5" fmla="*/ 83 h 183"/>
                <a:gd name="T6" fmla="*/ 118 w 142"/>
                <a:gd name="T7" fmla="*/ 77 h 183"/>
                <a:gd name="T8" fmla="*/ 115 w 142"/>
                <a:gd name="T9" fmla="*/ 67 h 183"/>
                <a:gd name="T10" fmla="*/ 109 w 142"/>
                <a:gd name="T11" fmla="*/ 63 h 183"/>
                <a:gd name="T12" fmla="*/ 99 w 142"/>
                <a:gd name="T13" fmla="*/ 56 h 183"/>
                <a:gd name="T14" fmla="*/ 97 w 142"/>
                <a:gd name="T15" fmla="*/ 39 h 183"/>
                <a:gd name="T16" fmla="*/ 88 w 142"/>
                <a:gd name="T17" fmla="*/ 34 h 183"/>
                <a:gd name="T18" fmla="*/ 77 w 142"/>
                <a:gd name="T19" fmla="*/ 19 h 183"/>
                <a:gd name="T20" fmla="*/ 70 w 142"/>
                <a:gd name="T21" fmla="*/ 5 h 183"/>
                <a:gd name="T22" fmla="*/ 63 w 142"/>
                <a:gd name="T23" fmla="*/ 0 h 183"/>
                <a:gd name="T24" fmla="*/ 52 w 142"/>
                <a:gd name="T25" fmla="*/ 6 h 183"/>
                <a:gd name="T26" fmla="*/ 41 w 142"/>
                <a:gd name="T27" fmla="*/ 10 h 183"/>
                <a:gd name="T28" fmla="*/ 32 w 142"/>
                <a:gd name="T29" fmla="*/ 3 h 183"/>
                <a:gd name="T30" fmla="*/ 18 w 142"/>
                <a:gd name="T31" fmla="*/ 9 h 183"/>
                <a:gd name="T32" fmla="*/ 8 w 142"/>
                <a:gd name="T33" fmla="*/ 23 h 183"/>
                <a:gd name="T34" fmla="*/ 8 w 142"/>
                <a:gd name="T35" fmla="*/ 53 h 183"/>
                <a:gd name="T36" fmla="*/ 27 w 142"/>
                <a:gd name="T37" fmla="*/ 86 h 183"/>
                <a:gd name="T38" fmla="*/ 8 w 142"/>
                <a:gd name="T39" fmla="*/ 116 h 183"/>
                <a:gd name="T40" fmla="*/ 11 w 142"/>
                <a:gd name="T41" fmla="*/ 133 h 183"/>
                <a:gd name="T42" fmla="*/ 41 w 142"/>
                <a:gd name="T43" fmla="*/ 144 h 183"/>
                <a:gd name="T44" fmla="*/ 63 w 142"/>
                <a:gd name="T45" fmla="*/ 155 h 183"/>
                <a:gd name="T46" fmla="*/ 60 w 142"/>
                <a:gd name="T47" fmla="*/ 136 h 183"/>
                <a:gd name="T48" fmla="*/ 54 w 142"/>
                <a:gd name="T49" fmla="*/ 122 h 183"/>
                <a:gd name="T50" fmla="*/ 57 w 142"/>
                <a:gd name="T51" fmla="*/ 96 h 183"/>
                <a:gd name="T52" fmla="*/ 64 w 142"/>
                <a:gd name="T53" fmla="*/ 79 h 183"/>
                <a:gd name="T54" fmla="*/ 76 w 142"/>
                <a:gd name="T55" fmla="*/ 70 h 183"/>
                <a:gd name="T56" fmla="*/ 89 w 142"/>
                <a:gd name="T57" fmla="*/ 84 h 183"/>
                <a:gd name="T58" fmla="*/ 76 w 142"/>
                <a:gd name="T59" fmla="*/ 101 h 183"/>
                <a:gd name="T60" fmla="*/ 87 w 142"/>
                <a:gd name="T61" fmla="*/ 128 h 183"/>
                <a:gd name="T62" fmla="*/ 84 w 142"/>
                <a:gd name="T63" fmla="*/ 154 h 183"/>
                <a:gd name="T64" fmla="*/ 72 w 142"/>
                <a:gd name="T65" fmla="*/ 174 h 183"/>
                <a:gd name="T66" fmla="*/ 83 w 142"/>
                <a:gd name="T67" fmla="*/ 173 h 183"/>
                <a:gd name="T68" fmla="*/ 107 w 142"/>
                <a:gd name="T69" fmla="*/ 162 h 183"/>
                <a:gd name="T70" fmla="*/ 121 w 142"/>
                <a:gd name="T71" fmla="*/ 147 h 183"/>
                <a:gd name="T72" fmla="*/ 127 w 142"/>
                <a:gd name="T73" fmla="*/ 139 h 183"/>
                <a:gd name="T74" fmla="*/ 128 w 142"/>
                <a:gd name="T75" fmla="*/ 132 h 183"/>
                <a:gd name="T76" fmla="*/ 118 w 142"/>
                <a:gd name="T77" fmla="*/ 119 h 183"/>
                <a:gd name="T78" fmla="*/ 135 w 142"/>
                <a:gd name="T79" fmla="*/ 110 h 183"/>
                <a:gd name="T80" fmla="*/ 139 w 142"/>
                <a:gd name="T81" fmla="*/ 10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2" h="183">
                  <a:moveTo>
                    <a:pt x="139" y="105"/>
                  </a:moveTo>
                  <a:cubicBezTo>
                    <a:pt x="140" y="104"/>
                    <a:pt x="141" y="101"/>
                    <a:pt x="141" y="100"/>
                  </a:cubicBezTo>
                  <a:cubicBezTo>
                    <a:pt x="142" y="98"/>
                    <a:pt x="142" y="94"/>
                    <a:pt x="142" y="92"/>
                  </a:cubicBezTo>
                  <a:cubicBezTo>
                    <a:pt x="142" y="89"/>
                    <a:pt x="139" y="87"/>
                    <a:pt x="138" y="85"/>
                  </a:cubicBezTo>
                  <a:cubicBezTo>
                    <a:pt x="136" y="85"/>
                    <a:pt x="134" y="85"/>
                    <a:pt x="132" y="85"/>
                  </a:cubicBezTo>
                  <a:cubicBezTo>
                    <a:pt x="130" y="85"/>
                    <a:pt x="128" y="83"/>
                    <a:pt x="126" y="83"/>
                  </a:cubicBezTo>
                  <a:cubicBezTo>
                    <a:pt x="125" y="82"/>
                    <a:pt x="122" y="83"/>
                    <a:pt x="121" y="82"/>
                  </a:cubicBezTo>
                  <a:cubicBezTo>
                    <a:pt x="120" y="82"/>
                    <a:pt x="119" y="78"/>
                    <a:pt x="118" y="77"/>
                  </a:cubicBezTo>
                  <a:cubicBezTo>
                    <a:pt x="117" y="74"/>
                    <a:pt x="118" y="71"/>
                    <a:pt x="116" y="69"/>
                  </a:cubicBezTo>
                  <a:cubicBezTo>
                    <a:pt x="116" y="68"/>
                    <a:pt x="115" y="67"/>
                    <a:pt x="115" y="67"/>
                  </a:cubicBezTo>
                  <a:cubicBezTo>
                    <a:pt x="114" y="66"/>
                    <a:pt x="114" y="65"/>
                    <a:pt x="114" y="65"/>
                  </a:cubicBezTo>
                  <a:cubicBezTo>
                    <a:pt x="113" y="64"/>
                    <a:pt x="110" y="64"/>
                    <a:pt x="109" y="63"/>
                  </a:cubicBezTo>
                  <a:cubicBezTo>
                    <a:pt x="107" y="62"/>
                    <a:pt x="106" y="60"/>
                    <a:pt x="104" y="59"/>
                  </a:cubicBezTo>
                  <a:cubicBezTo>
                    <a:pt x="102" y="58"/>
                    <a:pt x="100" y="59"/>
                    <a:pt x="99" y="56"/>
                  </a:cubicBezTo>
                  <a:cubicBezTo>
                    <a:pt x="98" y="52"/>
                    <a:pt x="103" y="50"/>
                    <a:pt x="103" y="47"/>
                  </a:cubicBezTo>
                  <a:cubicBezTo>
                    <a:pt x="102" y="45"/>
                    <a:pt x="98" y="40"/>
                    <a:pt x="97" y="39"/>
                  </a:cubicBezTo>
                  <a:cubicBezTo>
                    <a:pt x="95" y="38"/>
                    <a:pt x="94" y="39"/>
                    <a:pt x="92" y="38"/>
                  </a:cubicBezTo>
                  <a:cubicBezTo>
                    <a:pt x="91" y="37"/>
                    <a:pt x="89" y="35"/>
                    <a:pt x="88" y="34"/>
                  </a:cubicBezTo>
                  <a:cubicBezTo>
                    <a:pt x="86" y="31"/>
                    <a:pt x="85" y="28"/>
                    <a:pt x="84" y="25"/>
                  </a:cubicBezTo>
                  <a:cubicBezTo>
                    <a:pt x="82" y="21"/>
                    <a:pt x="81" y="20"/>
                    <a:pt x="77" y="19"/>
                  </a:cubicBezTo>
                  <a:cubicBezTo>
                    <a:pt x="76" y="16"/>
                    <a:pt x="79" y="14"/>
                    <a:pt x="77" y="12"/>
                  </a:cubicBezTo>
                  <a:cubicBezTo>
                    <a:pt x="76" y="10"/>
                    <a:pt x="72" y="7"/>
                    <a:pt x="70" y="5"/>
                  </a:cubicBezTo>
                  <a:cubicBezTo>
                    <a:pt x="69" y="5"/>
                    <a:pt x="67" y="4"/>
                    <a:pt x="66" y="4"/>
                  </a:cubicBezTo>
                  <a:cubicBezTo>
                    <a:pt x="65" y="3"/>
                    <a:pt x="64" y="0"/>
                    <a:pt x="63" y="0"/>
                  </a:cubicBezTo>
                  <a:cubicBezTo>
                    <a:pt x="61" y="0"/>
                    <a:pt x="58" y="3"/>
                    <a:pt x="56" y="4"/>
                  </a:cubicBezTo>
                  <a:cubicBezTo>
                    <a:pt x="54" y="5"/>
                    <a:pt x="54" y="6"/>
                    <a:pt x="52" y="6"/>
                  </a:cubicBezTo>
                  <a:cubicBezTo>
                    <a:pt x="50" y="6"/>
                    <a:pt x="48" y="5"/>
                    <a:pt x="47" y="6"/>
                  </a:cubicBezTo>
                  <a:cubicBezTo>
                    <a:pt x="44" y="8"/>
                    <a:pt x="45" y="11"/>
                    <a:pt x="41" y="10"/>
                  </a:cubicBezTo>
                  <a:cubicBezTo>
                    <a:pt x="38" y="9"/>
                    <a:pt x="35" y="8"/>
                    <a:pt x="33" y="6"/>
                  </a:cubicBezTo>
                  <a:cubicBezTo>
                    <a:pt x="32" y="5"/>
                    <a:pt x="32" y="4"/>
                    <a:pt x="32" y="3"/>
                  </a:cubicBezTo>
                  <a:cubicBezTo>
                    <a:pt x="31" y="5"/>
                    <a:pt x="30" y="6"/>
                    <a:pt x="28" y="8"/>
                  </a:cubicBezTo>
                  <a:cubicBezTo>
                    <a:pt x="24" y="13"/>
                    <a:pt x="22" y="10"/>
                    <a:pt x="18" y="9"/>
                  </a:cubicBezTo>
                  <a:cubicBezTo>
                    <a:pt x="11" y="6"/>
                    <a:pt x="4" y="13"/>
                    <a:pt x="8" y="15"/>
                  </a:cubicBezTo>
                  <a:cubicBezTo>
                    <a:pt x="12" y="18"/>
                    <a:pt x="11" y="21"/>
                    <a:pt x="8" y="23"/>
                  </a:cubicBezTo>
                  <a:cubicBezTo>
                    <a:pt x="6" y="26"/>
                    <a:pt x="9" y="30"/>
                    <a:pt x="11" y="34"/>
                  </a:cubicBezTo>
                  <a:cubicBezTo>
                    <a:pt x="14" y="39"/>
                    <a:pt x="15" y="41"/>
                    <a:pt x="8" y="53"/>
                  </a:cubicBezTo>
                  <a:cubicBezTo>
                    <a:pt x="2" y="66"/>
                    <a:pt x="11" y="66"/>
                    <a:pt x="15" y="69"/>
                  </a:cubicBezTo>
                  <a:cubicBezTo>
                    <a:pt x="19" y="71"/>
                    <a:pt x="25" y="81"/>
                    <a:pt x="27" y="86"/>
                  </a:cubicBezTo>
                  <a:cubicBezTo>
                    <a:pt x="28" y="92"/>
                    <a:pt x="27" y="101"/>
                    <a:pt x="22" y="111"/>
                  </a:cubicBezTo>
                  <a:cubicBezTo>
                    <a:pt x="18" y="120"/>
                    <a:pt x="14" y="119"/>
                    <a:pt x="8" y="116"/>
                  </a:cubicBezTo>
                  <a:cubicBezTo>
                    <a:pt x="2" y="114"/>
                    <a:pt x="0" y="118"/>
                    <a:pt x="4" y="122"/>
                  </a:cubicBezTo>
                  <a:cubicBezTo>
                    <a:pt x="8" y="125"/>
                    <a:pt x="9" y="128"/>
                    <a:pt x="11" y="133"/>
                  </a:cubicBezTo>
                  <a:cubicBezTo>
                    <a:pt x="13" y="138"/>
                    <a:pt x="14" y="142"/>
                    <a:pt x="19" y="142"/>
                  </a:cubicBezTo>
                  <a:cubicBezTo>
                    <a:pt x="23" y="143"/>
                    <a:pt x="35" y="143"/>
                    <a:pt x="41" y="144"/>
                  </a:cubicBezTo>
                  <a:cubicBezTo>
                    <a:pt x="47" y="144"/>
                    <a:pt x="50" y="143"/>
                    <a:pt x="51" y="151"/>
                  </a:cubicBezTo>
                  <a:cubicBezTo>
                    <a:pt x="51" y="158"/>
                    <a:pt x="57" y="157"/>
                    <a:pt x="63" y="155"/>
                  </a:cubicBezTo>
                  <a:cubicBezTo>
                    <a:pt x="68" y="154"/>
                    <a:pt x="69" y="148"/>
                    <a:pt x="69" y="144"/>
                  </a:cubicBezTo>
                  <a:cubicBezTo>
                    <a:pt x="70" y="141"/>
                    <a:pt x="65" y="138"/>
                    <a:pt x="60" y="136"/>
                  </a:cubicBezTo>
                  <a:cubicBezTo>
                    <a:pt x="55" y="133"/>
                    <a:pt x="56" y="131"/>
                    <a:pt x="55" y="128"/>
                  </a:cubicBezTo>
                  <a:cubicBezTo>
                    <a:pt x="55" y="125"/>
                    <a:pt x="56" y="125"/>
                    <a:pt x="54" y="122"/>
                  </a:cubicBezTo>
                  <a:cubicBezTo>
                    <a:pt x="53" y="120"/>
                    <a:pt x="52" y="117"/>
                    <a:pt x="51" y="114"/>
                  </a:cubicBezTo>
                  <a:cubicBezTo>
                    <a:pt x="50" y="110"/>
                    <a:pt x="55" y="99"/>
                    <a:pt x="57" y="96"/>
                  </a:cubicBezTo>
                  <a:cubicBezTo>
                    <a:pt x="59" y="93"/>
                    <a:pt x="56" y="90"/>
                    <a:pt x="59" y="87"/>
                  </a:cubicBezTo>
                  <a:cubicBezTo>
                    <a:pt x="62" y="84"/>
                    <a:pt x="64" y="82"/>
                    <a:pt x="64" y="79"/>
                  </a:cubicBezTo>
                  <a:cubicBezTo>
                    <a:pt x="64" y="75"/>
                    <a:pt x="64" y="73"/>
                    <a:pt x="67" y="71"/>
                  </a:cubicBezTo>
                  <a:cubicBezTo>
                    <a:pt x="71" y="69"/>
                    <a:pt x="74" y="69"/>
                    <a:pt x="76" y="70"/>
                  </a:cubicBezTo>
                  <a:cubicBezTo>
                    <a:pt x="79" y="71"/>
                    <a:pt x="80" y="73"/>
                    <a:pt x="86" y="73"/>
                  </a:cubicBezTo>
                  <a:cubicBezTo>
                    <a:pt x="92" y="74"/>
                    <a:pt x="91" y="81"/>
                    <a:pt x="89" y="84"/>
                  </a:cubicBezTo>
                  <a:cubicBezTo>
                    <a:pt x="87" y="86"/>
                    <a:pt x="88" y="89"/>
                    <a:pt x="86" y="93"/>
                  </a:cubicBezTo>
                  <a:cubicBezTo>
                    <a:pt x="85" y="96"/>
                    <a:pt x="78" y="97"/>
                    <a:pt x="76" y="101"/>
                  </a:cubicBezTo>
                  <a:cubicBezTo>
                    <a:pt x="74" y="104"/>
                    <a:pt x="75" y="107"/>
                    <a:pt x="77" y="111"/>
                  </a:cubicBezTo>
                  <a:cubicBezTo>
                    <a:pt x="79" y="115"/>
                    <a:pt x="85" y="122"/>
                    <a:pt x="87" y="128"/>
                  </a:cubicBezTo>
                  <a:cubicBezTo>
                    <a:pt x="90" y="133"/>
                    <a:pt x="88" y="143"/>
                    <a:pt x="85" y="145"/>
                  </a:cubicBezTo>
                  <a:cubicBezTo>
                    <a:pt x="82" y="148"/>
                    <a:pt x="83" y="149"/>
                    <a:pt x="84" y="154"/>
                  </a:cubicBezTo>
                  <a:cubicBezTo>
                    <a:pt x="85" y="159"/>
                    <a:pt x="77" y="166"/>
                    <a:pt x="73" y="168"/>
                  </a:cubicBezTo>
                  <a:cubicBezTo>
                    <a:pt x="69" y="170"/>
                    <a:pt x="71" y="171"/>
                    <a:pt x="72" y="174"/>
                  </a:cubicBezTo>
                  <a:cubicBezTo>
                    <a:pt x="73" y="177"/>
                    <a:pt x="69" y="183"/>
                    <a:pt x="72" y="181"/>
                  </a:cubicBezTo>
                  <a:cubicBezTo>
                    <a:pt x="75" y="180"/>
                    <a:pt x="79" y="176"/>
                    <a:pt x="83" y="173"/>
                  </a:cubicBezTo>
                  <a:cubicBezTo>
                    <a:pt x="86" y="170"/>
                    <a:pt x="88" y="169"/>
                    <a:pt x="92" y="168"/>
                  </a:cubicBezTo>
                  <a:cubicBezTo>
                    <a:pt x="96" y="168"/>
                    <a:pt x="102" y="164"/>
                    <a:pt x="107" y="162"/>
                  </a:cubicBezTo>
                  <a:cubicBezTo>
                    <a:pt x="112" y="159"/>
                    <a:pt x="115" y="155"/>
                    <a:pt x="115" y="151"/>
                  </a:cubicBezTo>
                  <a:cubicBezTo>
                    <a:pt x="116" y="147"/>
                    <a:pt x="117" y="147"/>
                    <a:pt x="121" y="147"/>
                  </a:cubicBezTo>
                  <a:cubicBezTo>
                    <a:pt x="125" y="147"/>
                    <a:pt x="126" y="145"/>
                    <a:pt x="129" y="142"/>
                  </a:cubicBezTo>
                  <a:cubicBezTo>
                    <a:pt x="132" y="140"/>
                    <a:pt x="129" y="139"/>
                    <a:pt x="127" y="139"/>
                  </a:cubicBezTo>
                  <a:cubicBezTo>
                    <a:pt x="126" y="139"/>
                    <a:pt x="125" y="138"/>
                    <a:pt x="125" y="137"/>
                  </a:cubicBezTo>
                  <a:cubicBezTo>
                    <a:pt x="126" y="136"/>
                    <a:pt x="128" y="133"/>
                    <a:pt x="128" y="132"/>
                  </a:cubicBezTo>
                  <a:cubicBezTo>
                    <a:pt x="128" y="130"/>
                    <a:pt x="124" y="128"/>
                    <a:pt x="120" y="127"/>
                  </a:cubicBezTo>
                  <a:cubicBezTo>
                    <a:pt x="116" y="126"/>
                    <a:pt x="117" y="122"/>
                    <a:pt x="118" y="119"/>
                  </a:cubicBezTo>
                  <a:cubicBezTo>
                    <a:pt x="120" y="116"/>
                    <a:pt x="124" y="112"/>
                    <a:pt x="128" y="110"/>
                  </a:cubicBezTo>
                  <a:cubicBezTo>
                    <a:pt x="130" y="109"/>
                    <a:pt x="132" y="109"/>
                    <a:pt x="135" y="110"/>
                  </a:cubicBezTo>
                  <a:cubicBezTo>
                    <a:pt x="135" y="109"/>
                    <a:pt x="135" y="109"/>
                    <a:pt x="135" y="108"/>
                  </a:cubicBezTo>
                  <a:cubicBezTo>
                    <a:pt x="136" y="107"/>
                    <a:pt x="138" y="106"/>
                    <a:pt x="139" y="105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6BBC7AC2-D5CA-33FF-EF73-B143DE2B5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113" y="9898063"/>
              <a:ext cx="577850" cy="854075"/>
            </a:xfrm>
            <a:custGeom>
              <a:avLst/>
              <a:gdLst>
                <a:gd name="T0" fmla="*/ 148 w 154"/>
                <a:gd name="T1" fmla="*/ 3 h 228"/>
                <a:gd name="T2" fmla="*/ 133 w 154"/>
                <a:gd name="T3" fmla="*/ 10 h 228"/>
                <a:gd name="T4" fmla="*/ 114 w 154"/>
                <a:gd name="T5" fmla="*/ 13 h 228"/>
                <a:gd name="T6" fmla="*/ 103 w 154"/>
                <a:gd name="T7" fmla="*/ 3 h 228"/>
                <a:gd name="T8" fmla="*/ 92 w 154"/>
                <a:gd name="T9" fmla="*/ 4 h 228"/>
                <a:gd name="T10" fmla="*/ 83 w 154"/>
                <a:gd name="T11" fmla="*/ 2 h 228"/>
                <a:gd name="T12" fmla="*/ 73 w 154"/>
                <a:gd name="T13" fmla="*/ 3 h 228"/>
                <a:gd name="T14" fmla="*/ 63 w 154"/>
                <a:gd name="T15" fmla="*/ 20 h 228"/>
                <a:gd name="T16" fmla="*/ 54 w 154"/>
                <a:gd name="T17" fmla="*/ 33 h 228"/>
                <a:gd name="T18" fmla="*/ 45 w 154"/>
                <a:gd name="T19" fmla="*/ 43 h 228"/>
                <a:gd name="T20" fmla="*/ 40 w 154"/>
                <a:gd name="T21" fmla="*/ 52 h 228"/>
                <a:gd name="T22" fmla="*/ 44 w 154"/>
                <a:gd name="T23" fmla="*/ 66 h 228"/>
                <a:gd name="T24" fmla="*/ 49 w 154"/>
                <a:gd name="T25" fmla="*/ 75 h 228"/>
                <a:gd name="T26" fmla="*/ 47 w 154"/>
                <a:gd name="T27" fmla="*/ 93 h 228"/>
                <a:gd name="T28" fmla="*/ 45 w 154"/>
                <a:gd name="T29" fmla="*/ 105 h 228"/>
                <a:gd name="T30" fmla="*/ 32 w 154"/>
                <a:gd name="T31" fmla="*/ 112 h 228"/>
                <a:gd name="T32" fmla="*/ 18 w 154"/>
                <a:gd name="T33" fmla="*/ 114 h 228"/>
                <a:gd name="T34" fmla="*/ 2 w 154"/>
                <a:gd name="T35" fmla="*/ 115 h 228"/>
                <a:gd name="T36" fmla="*/ 1 w 154"/>
                <a:gd name="T37" fmla="*/ 122 h 228"/>
                <a:gd name="T38" fmla="*/ 12 w 154"/>
                <a:gd name="T39" fmla="*/ 137 h 228"/>
                <a:gd name="T40" fmla="*/ 21 w 154"/>
                <a:gd name="T41" fmla="*/ 142 h 228"/>
                <a:gd name="T42" fmla="*/ 23 w 154"/>
                <a:gd name="T43" fmla="*/ 159 h 228"/>
                <a:gd name="T44" fmla="*/ 33 w 154"/>
                <a:gd name="T45" fmla="*/ 166 h 228"/>
                <a:gd name="T46" fmla="*/ 39 w 154"/>
                <a:gd name="T47" fmla="*/ 170 h 228"/>
                <a:gd name="T48" fmla="*/ 42 w 154"/>
                <a:gd name="T49" fmla="*/ 180 h 228"/>
                <a:gd name="T50" fmla="*/ 50 w 154"/>
                <a:gd name="T51" fmla="*/ 186 h 228"/>
                <a:gd name="T52" fmla="*/ 62 w 154"/>
                <a:gd name="T53" fmla="*/ 188 h 228"/>
                <a:gd name="T54" fmla="*/ 65 w 154"/>
                <a:gd name="T55" fmla="*/ 203 h 228"/>
                <a:gd name="T56" fmla="*/ 59 w 154"/>
                <a:gd name="T57" fmla="*/ 211 h 228"/>
                <a:gd name="T58" fmla="*/ 64 w 154"/>
                <a:gd name="T59" fmla="*/ 215 h 228"/>
                <a:gd name="T60" fmla="*/ 76 w 154"/>
                <a:gd name="T61" fmla="*/ 226 h 228"/>
                <a:gd name="T62" fmla="*/ 89 w 154"/>
                <a:gd name="T63" fmla="*/ 211 h 228"/>
                <a:gd name="T64" fmla="*/ 96 w 154"/>
                <a:gd name="T65" fmla="*/ 191 h 228"/>
                <a:gd name="T66" fmla="*/ 101 w 154"/>
                <a:gd name="T67" fmla="*/ 168 h 228"/>
                <a:gd name="T68" fmla="*/ 102 w 154"/>
                <a:gd name="T69" fmla="*/ 134 h 228"/>
                <a:gd name="T70" fmla="*/ 125 w 154"/>
                <a:gd name="T71" fmla="*/ 68 h 228"/>
                <a:gd name="T72" fmla="*/ 128 w 154"/>
                <a:gd name="T73" fmla="*/ 57 h 228"/>
                <a:gd name="T74" fmla="*/ 135 w 154"/>
                <a:gd name="T75" fmla="*/ 39 h 228"/>
                <a:gd name="T76" fmla="*/ 149 w 154"/>
                <a:gd name="T77" fmla="*/ 25 h 228"/>
                <a:gd name="T78" fmla="*/ 154 w 154"/>
                <a:gd name="T79" fmla="*/ 1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228">
                  <a:moveTo>
                    <a:pt x="154" y="13"/>
                  </a:moveTo>
                  <a:cubicBezTo>
                    <a:pt x="153" y="8"/>
                    <a:pt x="152" y="6"/>
                    <a:pt x="148" y="3"/>
                  </a:cubicBezTo>
                  <a:cubicBezTo>
                    <a:pt x="146" y="1"/>
                    <a:pt x="142" y="0"/>
                    <a:pt x="138" y="2"/>
                  </a:cubicBezTo>
                  <a:cubicBezTo>
                    <a:pt x="135" y="4"/>
                    <a:pt x="135" y="8"/>
                    <a:pt x="133" y="10"/>
                  </a:cubicBezTo>
                  <a:cubicBezTo>
                    <a:pt x="131" y="12"/>
                    <a:pt x="127" y="11"/>
                    <a:pt x="124" y="11"/>
                  </a:cubicBezTo>
                  <a:cubicBezTo>
                    <a:pt x="120" y="11"/>
                    <a:pt x="118" y="11"/>
                    <a:pt x="114" y="13"/>
                  </a:cubicBezTo>
                  <a:cubicBezTo>
                    <a:pt x="112" y="14"/>
                    <a:pt x="109" y="15"/>
                    <a:pt x="107" y="12"/>
                  </a:cubicBezTo>
                  <a:cubicBezTo>
                    <a:pt x="105" y="9"/>
                    <a:pt x="107" y="5"/>
                    <a:pt x="103" y="3"/>
                  </a:cubicBezTo>
                  <a:cubicBezTo>
                    <a:pt x="101" y="2"/>
                    <a:pt x="99" y="2"/>
                    <a:pt x="97" y="3"/>
                  </a:cubicBezTo>
                  <a:cubicBezTo>
                    <a:pt x="96" y="3"/>
                    <a:pt x="94" y="4"/>
                    <a:pt x="92" y="4"/>
                  </a:cubicBezTo>
                  <a:cubicBezTo>
                    <a:pt x="90" y="5"/>
                    <a:pt x="89" y="7"/>
                    <a:pt x="87" y="6"/>
                  </a:cubicBezTo>
                  <a:cubicBezTo>
                    <a:pt x="86" y="6"/>
                    <a:pt x="84" y="3"/>
                    <a:pt x="83" y="2"/>
                  </a:cubicBezTo>
                  <a:cubicBezTo>
                    <a:pt x="82" y="1"/>
                    <a:pt x="81" y="1"/>
                    <a:pt x="80" y="0"/>
                  </a:cubicBezTo>
                  <a:cubicBezTo>
                    <a:pt x="78" y="1"/>
                    <a:pt x="75" y="2"/>
                    <a:pt x="73" y="3"/>
                  </a:cubicBezTo>
                  <a:cubicBezTo>
                    <a:pt x="70" y="6"/>
                    <a:pt x="72" y="13"/>
                    <a:pt x="68" y="16"/>
                  </a:cubicBezTo>
                  <a:cubicBezTo>
                    <a:pt x="67" y="18"/>
                    <a:pt x="64" y="18"/>
                    <a:pt x="63" y="20"/>
                  </a:cubicBezTo>
                  <a:cubicBezTo>
                    <a:pt x="62" y="21"/>
                    <a:pt x="63" y="23"/>
                    <a:pt x="61" y="25"/>
                  </a:cubicBezTo>
                  <a:cubicBezTo>
                    <a:pt x="59" y="28"/>
                    <a:pt x="54" y="28"/>
                    <a:pt x="54" y="33"/>
                  </a:cubicBezTo>
                  <a:cubicBezTo>
                    <a:pt x="54" y="38"/>
                    <a:pt x="55" y="39"/>
                    <a:pt x="50" y="41"/>
                  </a:cubicBezTo>
                  <a:cubicBezTo>
                    <a:pt x="48" y="41"/>
                    <a:pt x="46" y="42"/>
                    <a:pt x="45" y="43"/>
                  </a:cubicBezTo>
                  <a:cubicBezTo>
                    <a:pt x="43" y="45"/>
                    <a:pt x="44" y="46"/>
                    <a:pt x="43" y="48"/>
                  </a:cubicBezTo>
                  <a:cubicBezTo>
                    <a:pt x="42" y="49"/>
                    <a:pt x="40" y="50"/>
                    <a:pt x="40" y="52"/>
                  </a:cubicBezTo>
                  <a:cubicBezTo>
                    <a:pt x="40" y="53"/>
                    <a:pt x="41" y="56"/>
                    <a:pt x="41" y="57"/>
                  </a:cubicBezTo>
                  <a:cubicBezTo>
                    <a:pt x="41" y="60"/>
                    <a:pt x="42" y="64"/>
                    <a:pt x="44" y="66"/>
                  </a:cubicBezTo>
                  <a:cubicBezTo>
                    <a:pt x="46" y="68"/>
                    <a:pt x="48" y="68"/>
                    <a:pt x="49" y="70"/>
                  </a:cubicBezTo>
                  <a:cubicBezTo>
                    <a:pt x="50" y="71"/>
                    <a:pt x="49" y="73"/>
                    <a:pt x="49" y="75"/>
                  </a:cubicBezTo>
                  <a:cubicBezTo>
                    <a:pt x="51" y="78"/>
                    <a:pt x="54" y="81"/>
                    <a:pt x="51" y="85"/>
                  </a:cubicBezTo>
                  <a:cubicBezTo>
                    <a:pt x="48" y="88"/>
                    <a:pt x="44" y="88"/>
                    <a:pt x="47" y="93"/>
                  </a:cubicBezTo>
                  <a:cubicBezTo>
                    <a:pt x="50" y="97"/>
                    <a:pt x="54" y="98"/>
                    <a:pt x="53" y="103"/>
                  </a:cubicBezTo>
                  <a:cubicBezTo>
                    <a:pt x="53" y="108"/>
                    <a:pt x="49" y="106"/>
                    <a:pt x="45" y="105"/>
                  </a:cubicBezTo>
                  <a:cubicBezTo>
                    <a:pt x="41" y="103"/>
                    <a:pt x="39" y="104"/>
                    <a:pt x="36" y="109"/>
                  </a:cubicBezTo>
                  <a:cubicBezTo>
                    <a:pt x="35" y="111"/>
                    <a:pt x="35" y="112"/>
                    <a:pt x="32" y="112"/>
                  </a:cubicBezTo>
                  <a:cubicBezTo>
                    <a:pt x="30" y="112"/>
                    <a:pt x="29" y="110"/>
                    <a:pt x="27" y="110"/>
                  </a:cubicBezTo>
                  <a:cubicBezTo>
                    <a:pt x="23" y="109"/>
                    <a:pt x="21" y="114"/>
                    <a:pt x="18" y="114"/>
                  </a:cubicBezTo>
                  <a:cubicBezTo>
                    <a:pt x="14" y="115"/>
                    <a:pt x="10" y="114"/>
                    <a:pt x="7" y="115"/>
                  </a:cubicBezTo>
                  <a:cubicBezTo>
                    <a:pt x="5" y="115"/>
                    <a:pt x="3" y="114"/>
                    <a:pt x="2" y="115"/>
                  </a:cubicBezTo>
                  <a:cubicBezTo>
                    <a:pt x="2" y="115"/>
                    <a:pt x="1" y="115"/>
                    <a:pt x="1" y="115"/>
                  </a:cubicBezTo>
                  <a:cubicBezTo>
                    <a:pt x="2" y="117"/>
                    <a:pt x="0" y="119"/>
                    <a:pt x="1" y="122"/>
                  </a:cubicBezTo>
                  <a:cubicBezTo>
                    <a:pt x="5" y="123"/>
                    <a:pt x="6" y="124"/>
                    <a:pt x="8" y="128"/>
                  </a:cubicBezTo>
                  <a:cubicBezTo>
                    <a:pt x="9" y="131"/>
                    <a:pt x="10" y="134"/>
                    <a:pt x="12" y="137"/>
                  </a:cubicBezTo>
                  <a:cubicBezTo>
                    <a:pt x="13" y="138"/>
                    <a:pt x="15" y="140"/>
                    <a:pt x="16" y="141"/>
                  </a:cubicBezTo>
                  <a:cubicBezTo>
                    <a:pt x="18" y="142"/>
                    <a:pt x="19" y="141"/>
                    <a:pt x="21" y="142"/>
                  </a:cubicBezTo>
                  <a:cubicBezTo>
                    <a:pt x="22" y="143"/>
                    <a:pt x="26" y="148"/>
                    <a:pt x="27" y="150"/>
                  </a:cubicBezTo>
                  <a:cubicBezTo>
                    <a:pt x="27" y="153"/>
                    <a:pt x="22" y="155"/>
                    <a:pt x="23" y="159"/>
                  </a:cubicBezTo>
                  <a:cubicBezTo>
                    <a:pt x="24" y="162"/>
                    <a:pt x="26" y="161"/>
                    <a:pt x="28" y="162"/>
                  </a:cubicBezTo>
                  <a:cubicBezTo>
                    <a:pt x="30" y="163"/>
                    <a:pt x="31" y="165"/>
                    <a:pt x="33" y="166"/>
                  </a:cubicBezTo>
                  <a:cubicBezTo>
                    <a:pt x="34" y="167"/>
                    <a:pt x="37" y="167"/>
                    <a:pt x="38" y="168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39" y="170"/>
                    <a:pt x="40" y="171"/>
                    <a:pt x="40" y="172"/>
                  </a:cubicBezTo>
                  <a:cubicBezTo>
                    <a:pt x="42" y="174"/>
                    <a:pt x="41" y="177"/>
                    <a:pt x="42" y="180"/>
                  </a:cubicBezTo>
                  <a:cubicBezTo>
                    <a:pt x="43" y="181"/>
                    <a:pt x="44" y="185"/>
                    <a:pt x="45" y="185"/>
                  </a:cubicBezTo>
                  <a:cubicBezTo>
                    <a:pt x="46" y="186"/>
                    <a:pt x="49" y="185"/>
                    <a:pt x="50" y="186"/>
                  </a:cubicBezTo>
                  <a:cubicBezTo>
                    <a:pt x="52" y="186"/>
                    <a:pt x="54" y="188"/>
                    <a:pt x="56" y="188"/>
                  </a:cubicBezTo>
                  <a:cubicBezTo>
                    <a:pt x="58" y="188"/>
                    <a:pt x="60" y="188"/>
                    <a:pt x="62" y="188"/>
                  </a:cubicBezTo>
                  <a:cubicBezTo>
                    <a:pt x="63" y="190"/>
                    <a:pt x="66" y="192"/>
                    <a:pt x="66" y="195"/>
                  </a:cubicBezTo>
                  <a:cubicBezTo>
                    <a:pt x="66" y="197"/>
                    <a:pt x="66" y="201"/>
                    <a:pt x="65" y="203"/>
                  </a:cubicBezTo>
                  <a:cubicBezTo>
                    <a:pt x="65" y="204"/>
                    <a:pt x="64" y="207"/>
                    <a:pt x="63" y="208"/>
                  </a:cubicBezTo>
                  <a:cubicBezTo>
                    <a:pt x="62" y="209"/>
                    <a:pt x="60" y="210"/>
                    <a:pt x="59" y="211"/>
                  </a:cubicBezTo>
                  <a:cubicBezTo>
                    <a:pt x="59" y="212"/>
                    <a:pt x="59" y="212"/>
                    <a:pt x="59" y="213"/>
                  </a:cubicBezTo>
                  <a:cubicBezTo>
                    <a:pt x="61" y="213"/>
                    <a:pt x="63" y="214"/>
                    <a:pt x="64" y="215"/>
                  </a:cubicBezTo>
                  <a:cubicBezTo>
                    <a:pt x="68" y="217"/>
                    <a:pt x="70" y="218"/>
                    <a:pt x="70" y="223"/>
                  </a:cubicBezTo>
                  <a:cubicBezTo>
                    <a:pt x="70" y="227"/>
                    <a:pt x="74" y="228"/>
                    <a:pt x="76" y="226"/>
                  </a:cubicBezTo>
                  <a:cubicBezTo>
                    <a:pt x="78" y="225"/>
                    <a:pt x="81" y="226"/>
                    <a:pt x="84" y="223"/>
                  </a:cubicBezTo>
                  <a:cubicBezTo>
                    <a:pt x="87" y="219"/>
                    <a:pt x="89" y="213"/>
                    <a:pt x="89" y="211"/>
                  </a:cubicBezTo>
                  <a:cubicBezTo>
                    <a:pt x="89" y="209"/>
                    <a:pt x="91" y="201"/>
                    <a:pt x="92" y="198"/>
                  </a:cubicBezTo>
                  <a:cubicBezTo>
                    <a:pt x="93" y="195"/>
                    <a:pt x="91" y="193"/>
                    <a:pt x="96" y="191"/>
                  </a:cubicBezTo>
                  <a:cubicBezTo>
                    <a:pt x="101" y="189"/>
                    <a:pt x="99" y="184"/>
                    <a:pt x="99" y="180"/>
                  </a:cubicBezTo>
                  <a:cubicBezTo>
                    <a:pt x="99" y="176"/>
                    <a:pt x="98" y="173"/>
                    <a:pt x="101" y="168"/>
                  </a:cubicBezTo>
                  <a:cubicBezTo>
                    <a:pt x="103" y="163"/>
                    <a:pt x="99" y="159"/>
                    <a:pt x="98" y="156"/>
                  </a:cubicBezTo>
                  <a:cubicBezTo>
                    <a:pt x="97" y="153"/>
                    <a:pt x="100" y="140"/>
                    <a:pt x="102" y="134"/>
                  </a:cubicBezTo>
                  <a:cubicBezTo>
                    <a:pt x="103" y="128"/>
                    <a:pt x="112" y="100"/>
                    <a:pt x="114" y="94"/>
                  </a:cubicBezTo>
                  <a:cubicBezTo>
                    <a:pt x="116" y="88"/>
                    <a:pt x="123" y="70"/>
                    <a:pt x="125" y="68"/>
                  </a:cubicBezTo>
                  <a:cubicBezTo>
                    <a:pt x="126" y="65"/>
                    <a:pt x="129" y="64"/>
                    <a:pt x="128" y="62"/>
                  </a:cubicBezTo>
                  <a:cubicBezTo>
                    <a:pt x="127" y="61"/>
                    <a:pt x="122" y="59"/>
                    <a:pt x="128" y="57"/>
                  </a:cubicBezTo>
                  <a:cubicBezTo>
                    <a:pt x="134" y="55"/>
                    <a:pt x="133" y="52"/>
                    <a:pt x="129" y="49"/>
                  </a:cubicBezTo>
                  <a:cubicBezTo>
                    <a:pt x="126" y="46"/>
                    <a:pt x="129" y="41"/>
                    <a:pt x="135" y="39"/>
                  </a:cubicBezTo>
                  <a:cubicBezTo>
                    <a:pt x="140" y="38"/>
                    <a:pt x="140" y="33"/>
                    <a:pt x="141" y="29"/>
                  </a:cubicBezTo>
                  <a:cubicBezTo>
                    <a:pt x="142" y="25"/>
                    <a:pt x="146" y="27"/>
                    <a:pt x="149" y="25"/>
                  </a:cubicBezTo>
                  <a:cubicBezTo>
                    <a:pt x="153" y="23"/>
                    <a:pt x="152" y="19"/>
                    <a:pt x="154" y="15"/>
                  </a:cubicBezTo>
                  <a:cubicBezTo>
                    <a:pt x="154" y="14"/>
                    <a:pt x="154" y="13"/>
                    <a:pt x="154" y="13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F7624AA5-10C5-0ABD-34BC-4D8FA0DE4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9686926"/>
              <a:ext cx="465138" cy="641350"/>
            </a:xfrm>
            <a:custGeom>
              <a:avLst/>
              <a:gdLst>
                <a:gd name="T0" fmla="*/ 62 w 124"/>
                <a:gd name="T1" fmla="*/ 170 h 171"/>
                <a:gd name="T2" fmla="*/ 76 w 124"/>
                <a:gd name="T3" fmla="*/ 168 h 171"/>
                <a:gd name="T4" fmla="*/ 89 w 124"/>
                <a:gd name="T5" fmla="*/ 161 h 171"/>
                <a:gd name="T6" fmla="*/ 91 w 124"/>
                <a:gd name="T7" fmla="*/ 149 h 171"/>
                <a:gd name="T8" fmla="*/ 93 w 124"/>
                <a:gd name="T9" fmla="*/ 131 h 171"/>
                <a:gd name="T10" fmla="*/ 88 w 124"/>
                <a:gd name="T11" fmla="*/ 122 h 171"/>
                <a:gd name="T12" fmla="*/ 84 w 124"/>
                <a:gd name="T13" fmla="*/ 108 h 171"/>
                <a:gd name="T14" fmla="*/ 89 w 124"/>
                <a:gd name="T15" fmla="*/ 99 h 171"/>
                <a:gd name="T16" fmla="*/ 98 w 124"/>
                <a:gd name="T17" fmla="*/ 89 h 171"/>
                <a:gd name="T18" fmla="*/ 107 w 124"/>
                <a:gd name="T19" fmla="*/ 76 h 171"/>
                <a:gd name="T20" fmla="*/ 117 w 124"/>
                <a:gd name="T21" fmla="*/ 59 h 171"/>
                <a:gd name="T22" fmla="*/ 115 w 124"/>
                <a:gd name="T23" fmla="*/ 42 h 171"/>
                <a:gd name="T24" fmla="*/ 107 w 124"/>
                <a:gd name="T25" fmla="*/ 17 h 171"/>
                <a:gd name="T26" fmla="*/ 95 w 124"/>
                <a:gd name="T27" fmla="*/ 1 h 171"/>
                <a:gd name="T28" fmla="*/ 82 w 124"/>
                <a:gd name="T29" fmla="*/ 3 h 171"/>
                <a:gd name="T30" fmla="*/ 85 w 124"/>
                <a:gd name="T31" fmla="*/ 22 h 171"/>
                <a:gd name="T32" fmla="*/ 74 w 124"/>
                <a:gd name="T33" fmla="*/ 22 h 171"/>
                <a:gd name="T34" fmla="*/ 60 w 124"/>
                <a:gd name="T35" fmla="*/ 12 h 171"/>
                <a:gd name="T36" fmla="*/ 50 w 124"/>
                <a:gd name="T37" fmla="*/ 8 h 171"/>
                <a:gd name="T38" fmla="*/ 39 w 124"/>
                <a:gd name="T39" fmla="*/ 12 h 171"/>
                <a:gd name="T40" fmla="*/ 21 w 124"/>
                <a:gd name="T41" fmla="*/ 20 h 171"/>
                <a:gd name="T42" fmla="*/ 16 w 124"/>
                <a:gd name="T43" fmla="*/ 30 h 171"/>
                <a:gd name="T44" fmla="*/ 9 w 124"/>
                <a:gd name="T45" fmla="*/ 36 h 171"/>
                <a:gd name="T46" fmla="*/ 20 w 124"/>
                <a:gd name="T47" fmla="*/ 49 h 171"/>
                <a:gd name="T48" fmla="*/ 29 w 124"/>
                <a:gd name="T49" fmla="*/ 59 h 171"/>
                <a:gd name="T50" fmla="*/ 31 w 124"/>
                <a:gd name="T51" fmla="*/ 70 h 171"/>
                <a:gd name="T52" fmla="*/ 12 w 124"/>
                <a:gd name="T53" fmla="*/ 88 h 171"/>
                <a:gd name="T54" fmla="*/ 31 w 124"/>
                <a:gd name="T55" fmla="*/ 90 h 171"/>
                <a:gd name="T56" fmla="*/ 25 w 124"/>
                <a:gd name="T57" fmla="*/ 112 h 171"/>
                <a:gd name="T58" fmla="*/ 17 w 124"/>
                <a:gd name="T59" fmla="*/ 131 h 171"/>
                <a:gd name="T60" fmla="*/ 9 w 124"/>
                <a:gd name="T61" fmla="*/ 145 h 171"/>
                <a:gd name="T62" fmla="*/ 1 w 124"/>
                <a:gd name="T63" fmla="*/ 158 h 171"/>
                <a:gd name="T64" fmla="*/ 1 w 124"/>
                <a:gd name="T65" fmla="*/ 165 h 171"/>
                <a:gd name="T66" fmla="*/ 15 w 124"/>
                <a:gd name="T67" fmla="*/ 165 h 171"/>
                <a:gd name="T68" fmla="*/ 24 w 124"/>
                <a:gd name="T69" fmla="*/ 163 h 171"/>
                <a:gd name="T70" fmla="*/ 34 w 124"/>
                <a:gd name="T71" fmla="*/ 163 h 171"/>
                <a:gd name="T72" fmla="*/ 45 w 124"/>
                <a:gd name="T73" fmla="*/ 171 h 171"/>
                <a:gd name="T74" fmla="*/ 46 w 124"/>
                <a:gd name="T7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71">
                  <a:moveTo>
                    <a:pt x="51" y="171"/>
                  </a:moveTo>
                  <a:cubicBezTo>
                    <a:pt x="54" y="170"/>
                    <a:pt x="58" y="171"/>
                    <a:pt x="62" y="170"/>
                  </a:cubicBezTo>
                  <a:cubicBezTo>
                    <a:pt x="65" y="170"/>
                    <a:pt x="67" y="165"/>
                    <a:pt x="71" y="166"/>
                  </a:cubicBezTo>
                  <a:cubicBezTo>
                    <a:pt x="73" y="166"/>
                    <a:pt x="74" y="168"/>
                    <a:pt x="76" y="168"/>
                  </a:cubicBezTo>
                  <a:cubicBezTo>
                    <a:pt x="79" y="168"/>
                    <a:pt x="79" y="167"/>
                    <a:pt x="80" y="165"/>
                  </a:cubicBezTo>
                  <a:cubicBezTo>
                    <a:pt x="83" y="160"/>
                    <a:pt x="85" y="159"/>
                    <a:pt x="89" y="161"/>
                  </a:cubicBezTo>
                  <a:cubicBezTo>
                    <a:pt x="93" y="162"/>
                    <a:pt x="97" y="164"/>
                    <a:pt x="97" y="159"/>
                  </a:cubicBezTo>
                  <a:cubicBezTo>
                    <a:pt x="98" y="154"/>
                    <a:pt x="94" y="153"/>
                    <a:pt x="91" y="149"/>
                  </a:cubicBezTo>
                  <a:cubicBezTo>
                    <a:pt x="88" y="144"/>
                    <a:pt x="92" y="144"/>
                    <a:pt x="95" y="141"/>
                  </a:cubicBezTo>
                  <a:cubicBezTo>
                    <a:pt x="98" y="137"/>
                    <a:pt x="95" y="134"/>
                    <a:pt x="93" y="131"/>
                  </a:cubicBezTo>
                  <a:cubicBezTo>
                    <a:pt x="93" y="129"/>
                    <a:pt x="94" y="127"/>
                    <a:pt x="93" y="126"/>
                  </a:cubicBezTo>
                  <a:cubicBezTo>
                    <a:pt x="92" y="124"/>
                    <a:pt x="90" y="124"/>
                    <a:pt x="88" y="122"/>
                  </a:cubicBezTo>
                  <a:cubicBezTo>
                    <a:pt x="86" y="120"/>
                    <a:pt x="85" y="116"/>
                    <a:pt x="85" y="113"/>
                  </a:cubicBezTo>
                  <a:cubicBezTo>
                    <a:pt x="85" y="112"/>
                    <a:pt x="84" y="109"/>
                    <a:pt x="84" y="108"/>
                  </a:cubicBezTo>
                  <a:cubicBezTo>
                    <a:pt x="84" y="106"/>
                    <a:pt x="86" y="105"/>
                    <a:pt x="87" y="104"/>
                  </a:cubicBezTo>
                  <a:cubicBezTo>
                    <a:pt x="88" y="102"/>
                    <a:pt x="87" y="101"/>
                    <a:pt x="89" y="99"/>
                  </a:cubicBezTo>
                  <a:cubicBezTo>
                    <a:pt x="90" y="98"/>
                    <a:pt x="92" y="97"/>
                    <a:pt x="94" y="97"/>
                  </a:cubicBezTo>
                  <a:cubicBezTo>
                    <a:pt x="99" y="95"/>
                    <a:pt x="98" y="94"/>
                    <a:pt x="98" y="89"/>
                  </a:cubicBezTo>
                  <a:cubicBezTo>
                    <a:pt x="98" y="84"/>
                    <a:pt x="103" y="84"/>
                    <a:pt x="105" y="81"/>
                  </a:cubicBezTo>
                  <a:cubicBezTo>
                    <a:pt x="107" y="79"/>
                    <a:pt x="106" y="77"/>
                    <a:pt x="107" y="76"/>
                  </a:cubicBezTo>
                  <a:cubicBezTo>
                    <a:pt x="108" y="74"/>
                    <a:pt x="111" y="74"/>
                    <a:pt x="112" y="72"/>
                  </a:cubicBezTo>
                  <a:cubicBezTo>
                    <a:pt x="116" y="69"/>
                    <a:pt x="114" y="62"/>
                    <a:pt x="117" y="59"/>
                  </a:cubicBezTo>
                  <a:cubicBezTo>
                    <a:pt x="119" y="58"/>
                    <a:pt x="122" y="57"/>
                    <a:pt x="124" y="56"/>
                  </a:cubicBezTo>
                  <a:cubicBezTo>
                    <a:pt x="119" y="53"/>
                    <a:pt x="115" y="50"/>
                    <a:pt x="115" y="42"/>
                  </a:cubicBezTo>
                  <a:cubicBezTo>
                    <a:pt x="115" y="35"/>
                    <a:pt x="113" y="27"/>
                    <a:pt x="109" y="21"/>
                  </a:cubicBezTo>
                  <a:cubicBezTo>
                    <a:pt x="108" y="19"/>
                    <a:pt x="107" y="19"/>
                    <a:pt x="107" y="17"/>
                  </a:cubicBezTo>
                  <a:cubicBezTo>
                    <a:pt x="107" y="15"/>
                    <a:pt x="107" y="14"/>
                    <a:pt x="106" y="12"/>
                  </a:cubicBezTo>
                  <a:cubicBezTo>
                    <a:pt x="105" y="9"/>
                    <a:pt x="99" y="2"/>
                    <a:pt x="95" y="1"/>
                  </a:cubicBezTo>
                  <a:cubicBezTo>
                    <a:pt x="93" y="0"/>
                    <a:pt x="91" y="2"/>
                    <a:pt x="89" y="2"/>
                  </a:cubicBezTo>
                  <a:cubicBezTo>
                    <a:pt x="87" y="2"/>
                    <a:pt x="84" y="2"/>
                    <a:pt x="82" y="3"/>
                  </a:cubicBezTo>
                  <a:cubicBezTo>
                    <a:pt x="77" y="5"/>
                    <a:pt x="79" y="10"/>
                    <a:pt x="81" y="13"/>
                  </a:cubicBezTo>
                  <a:cubicBezTo>
                    <a:pt x="85" y="16"/>
                    <a:pt x="86" y="17"/>
                    <a:pt x="85" y="22"/>
                  </a:cubicBezTo>
                  <a:cubicBezTo>
                    <a:pt x="84" y="25"/>
                    <a:pt x="82" y="29"/>
                    <a:pt x="78" y="26"/>
                  </a:cubicBezTo>
                  <a:cubicBezTo>
                    <a:pt x="77" y="26"/>
                    <a:pt x="75" y="23"/>
                    <a:pt x="74" y="22"/>
                  </a:cubicBezTo>
                  <a:cubicBezTo>
                    <a:pt x="73" y="21"/>
                    <a:pt x="71" y="20"/>
                    <a:pt x="70" y="19"/>
                  </a:cubicBezTo>
                  <a:cubicBezTo>
                    <a:pt x="67" y="17"/>
                    <a:pt x="63" y="14"/>
                    <a:pt x="60" y="12"/>
                  </a:cubicBezTo>
                  <a:cubicBezTo>
                    <a:pt x="58" y="12"/>
                    <a:pt x="56" y="12"/>
                    <a:pt x="55" y="11"/>
                  </a:cubicBezTo>
                  <a:cubicBezTo>
                    <a:pt x="53" y="10"/>
                    <a:pt x="52" y="8"/>
                    <a:pt x="50" y="8"/>
                  </a:cubicBezTo>
                  <a:cubicBezTo>
                    <a:pt x="48" y="6"/>
                    <a:pt x="43" y="5"/>
                    <a:pt x="40" y="6"/>
                  </a:cubicBezTo>
                  <a:cubicBezTo>
                    <a:pt x="39" y="9"/>
                    <a:pt x="42" y="9"/>
                    <a:pt x="39" y="12"/>
                  </a:cubicBezTo>
                  <a:cubicBezTo>
                    <a:pt x="38" y="14"/>
                    <a:pt x="36" y="13"/>
                    <a:pt x="33" y="13"/>
                  </a:cubicBezTo>
                  <a:cubicBezTo>
                    <a:pt x="27" y="13"/>
                    <a:pt x="25" y="17"/>
                    <a:pt x="21" y="20"/>
                  </a:cubicBezTo>
                  <a:cubicBezTo>
                    <a:pt x="18" y="21"/>
                    <a:pt x="18" y="21"/>
                    <a:pt x="18" y="24"/>
                  </a:cubicBezTo>
                  <a:cubicBezTo>
                    <a:pt x="18" y="26"/>
                    <a:pt x="18" y="29"/>
                    <a:pt x="16" y="30"/>
                  </a:cubicBezTo>
                  <a:cubicBezTo>
                    <a:pt x="15" y="31"/>
                    <a:pt x="12" y="31"/>
                    <a:pt x="8" y="31"/>
                  </a:cubicBezTo>
                  <a:cubicBezTo>
                    <a:pt x="9" y="32"/>
                    <a:pt x="9" y="34"/>
                    <a:pt x="9" y="36"/>
                  </a:cubicBezTo>
                  <a:cubicBezTo>
                    <a:pt x="10" y="42"/>
                    <a:pt x="9" y="40"/>
                    <a:pt x="12" y="45"/>
                  </a:cubicBezTo>
                  <a:cubicBezTo>
                    <a:pt x="15" y="49"/>
                    <a:pt x="18" y="47"/>
                    <a:pt x="20" y="49"/>
                  </a:cubicBezTo>
                  <a:cubicBezTo>
                    <a:pt x="21" y="51"/>
                    <a:pt x="20" y="54"/>
                    <a:pt x="22" y="54"/>
                  </a:cubicBezTo>
                  <a:cubicBezTo>
                    <a:pt x="24" y="54"/>
                    <a:pt x="27" y="56"/>
                    <a:pt x="29" y="59"/>
                  </a:cubicBezTo>
                  <a:cubicBezTo>
                    <a:pt x="31" y="61"/>
                    <a:pt x="32" y="64"/>
                    <a:pt x="31" y="65"/>
                  </a:cubicBezTo>
                  <a:cubicBezTo>
                    <a:pt x="30" y="66"/>
                    <a:pt x="30" y="67"/>
                    <a:pt x="31" y="70"/>
                  </a:cubicBezTo>
                  <a:cubicBezTo>
                    <a:pt x="33" y="72"/>
                    <a:pt x="31" y="73"/>
                    <a:pt x="28" y="76"/>
                  </a:cubicBezTo>
                  <a:cubicBezTo>
                    <a:pt x="26" y="79"/>
                    <a:pt x="20" y="83"/>
                    <a:pt x="12" y="88"/>
                  </a:cubicBezTo>
                  <a:cubicBezTo>
                    <a:pt x="5" y="93"/>
                    <a:pt x="11" y="96"/>
                    <a:pt x="16" y="93"/>
                  </a:cubicBezTo>
                  <a:cubicBezTo>
                    <a:pt x="21" y="91"/>
                    <a:pt x="24" y="90"/>
                    <a:pt x="31" y="90"/>
                  </a:cubicBezTo>
                  <a:cubicBezTo>
                    <a:pt x="38" y="90"/>
                    <a:pt x="32" y="98"/>
                    <a:pt x="28" y="101"/>
                  </a:cubicBezTo>
                  <a:cubicBezTo>
                    <a:pt x="24" y="104"/>
                    <a:pt x="25" y="108"/>
                    <a:pt x="25" y="112"/>
                  </a:cubicBezTo>
                  <a:cubicBezTo>
                    <a:pt x="26" y="116"/>
                    <a:pt x="26" y="119"/>
                    <a:pt x="25" y="121"/>
                  </a:cubicBezTo>
                  <a:cubicBezTo>
                    <a:pt x="24" y="123"/>
                    <a:pt x="19" y="127"/>
                    <a:pt x="17" y="131"/>
                  </a:cubicBezTo>
                  <a:cubicBezTo>
                    <a:pt x="14" y="135"/>
                    <a:pt x="14" y="137"/>
                    <a:pt x="14" y="142"/>
                  </a:cubicBezTo>
                  <a:cubicBezTo>
                    <a:pt x="14" y="144"/>
                    <a:pt x="11" y="143"/>
                    <a:pt x="9" y="145"/>
                  </a:cubicBezTo>
                  <a:cubicBezTo>
                    <a:pt x="7" y="148"/>
                    <a:pt x="8" y="149"/>
                    <a:pt x="5" y="151"/>
                  </a:cubicBezTo>
                  <a:cubicBezTo>
                    <a:pt x="2" y="153"/>
                    <a:pt x="1" y="155"/>
                    <a:pt x="1" y="158"/>
                  </a:cubicBezTo>
                  <a:cubicBezTo>
                    <a:pt x="1" y="160"/>
                    <a:pt x="0" y="161"/>
                    <a:pt x="0" y="162"/>
                  </a:cubicBezTo>
                  <a:cubicBezTo>
                    <a:pt x="0" y="163"/>
                    <a:pt x="0" y="164"/>
                    <a:pt x="1" y="165"/>
                  </a:cubicBezTo>
                  <a:cubicBezTo>
                    <a:pt x="3" y="167"/>
                    <a:pt x="6" y="168"/>
                    <a:pt x="9" y="169"/>
                  </a:cubicBezTo>
                  <a:cubicBezTo>
                    <a:pt x="13" y="170"/>
                    <a:pt x="12" y="167"/>
                    <a:pt x="15" y="165"/>
                  </a:cubicBezTo>
                  <a:cubicBezTo>
                    <a:pt x="16" y="164"/>
                    <a:pt x="18" y="165"/>
                    <a:pt x="20" y="165"/>
                  </a:cubicBezTo>
                  <a:cubicBezTo>
                    <a:pt x="22" y="165"/>
                    <a:pt x="22" y="164"/>
                    <a:pt x="24" y="163"/>
                  </a:cubicBezTo>
                  <a:cubicBezTo>
                    <a:pt x="26" y="162"/>
                    <a:pt x="29" y="159"/>
                    <a:pt x="31" y="159"/>
                  </a:cubicBezTo>
                  <a:cubicBezTo>
                    <a:pt x="32" y="159"/>
                    <a:pt x="33" y="162"/>
                    <a:pt x="34" y="163"/>
                  </a:cubicBezTo>
                  <a:cubicBezTo>
                    <a:pt x="35" y="163"/>
                    <a:pt x="37" y="164"/>
                    <a:pt x="38" y="164"/>
                  </a:cubicBezTo>
                  <a:cubicBezTo>
                    <a:pt x="40" y="166"/>
                    <a:pt x="44" y="169"/>
                    <a:pt x="45" y="171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5" y="171"/>
                    <a:pt x="46" y="171"/>
                    <a:pt x="46" y="171"/>
                  </a:cubicBezTo>
                  <a:cubicBezTo>
                    <a:pt x="47" y="170"/>
                    <a:pt x="49" y="171"/>
                    <a:pt x="51" y="171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106354E7-1060-68AE-DC3D-559F94EDC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9575801"/>
              <a:ext cx="493713" cy="476250"/>
            </a:xfrm>
            <a:custGeom>
              <a:avLst/>
              <a:gdLst>
                <a:gd name="T0" fmla="*/ 91 w 132"/>
                <a:gd name="T1" fmla="*/ 62 h 127"/>
                <a:gd name="T2" fmla="*/ 83 w 132"/>
                <a:gd name="T3" fmla="*/ 55 h 127"/>
                <a:gd name="T4" fmla="*/ 75 w 132"/>
                <a:gd name="T5" fmla="*/ 49 h 127"/>
                <a:gd name="T6" fmla="*/ 75 w 132"/>
                <a:gd name="T7" fmla="*/ 44 h 127"/>
                <a:gd name="T8" fmla="*/ 70 w 132"/>
                <a:gd name="T9" fmla="*/ 36 h 127"/>
                <a:gd name="T10" fmla="*/ 58 w 132"/>
                <a:gd name="T11" fmla="*/ 30 h 127"/>
                <a:gd name="T12" fmla="*/ 53 w 132"/>
                <a:gd name="T13" fmla="*/ 20 h 127"/>
                <a:gd name="T14" fmla="*/ 55 w 132"/>
                <a:gd name="T15" fmla="*/ 3 h 127"/>
                <a:gd name="T16" fmla="*/ 35 w 132"/>
                <a:gd name="T17" fmla="*/ 3 h 127"/>
                <a:gd name="T18" fmla="*/ 20 w 132"/>
                <a:gd name="T19" fmla="*/ 2 h 127"/>
                <a:gd name="T20" fmla="*/ 10 w 132"/>
                <a:gd name="T21" fmla="*/ 12 h 127"/>
                <a:gd name="T22" fmla="*/ 4 w 132"/>
                <a:gd name="T23" fmla="*/ 24 h 127"/>
                <a:gd name="T24" fmla="*/ 16 w 132"/>
                <a:gd name="T25" fmla="*/ 21 h 127"/>
                <a:gd name="T26" fmla="*/ 29 w 132"/>
                <a:gd name="T27" fmla="*/ 13 h 127"/>
                <a:gd name="T28" fmla="*/ 30 w 132"/>
                <a:gd name="T29" fmla="*/ 27 h 127"/>
                <a:gd name="T30" fmla="*/ 41 w 132"/>
                <a:gd name="T31" fmla="*/ 36 h 127"/>
                <a:gd name="T32" fmla="*/ 53 w 132"/>
                <a:gd name="T33" fmla="*/ 49 h 127"/>
                <a:gd name="T34" fmla="*/ 70 w 132"/>
                <a:gd name="T35" fmla="*/ 54 h 127"/>
                <a:gd name="T36" fmla="*/ 73 w 132"/>
                <a:gd name="T37" fmla="*/ 72 h 127"/>
                <a:gd name="T38" fmla="*/ 79 w 132"/>
                <a:gd name="T39" fmla="*/ 86 h 127"/>
                <a:gd name="T40" fmla="*/ 63 w 132"/>
                <a:gd name="T41" fmla="*/ 85 h 127"/>
                <a:gd name="T42" fmla="*/ 59 w 132"/>
                <a:gd name="T43" fmla="*/ 69 h 127"/>
                <a:gd name="T44" fmla="*/ 50 w 132"/>
                <a:gd name="T45" fmla="*/ 59 h 127"/>
                <a:gd name="T46" fmla="*/ 40 w 132"/>
                <a:gd name="T47" fmla="*/ 47 h 127"/>
                <a:gd name="T48" fmla="*/ 35 w 132"/>
                <a:gd name="T49" fmla="*/ 63 h 127"/>
                <a:gd name="T50" fmla="*/ 39 w 132"/>
                <a:gd name="T51" fmla="*/ 78 h 127"/>
                <a:gd name="T52" fmla="*/ 56 w 132"/>
                <a:gd name="T53" fmla="*/ 96 h 127"/>
                <a:gd name="T54" fmla="*/ 54 w 132"/>
                <a:gd name="T55" fmla="*/ 123 h 127"/>
                <a:gd name="T56" fmla="*/ 64 w 132"/>
                <a:gd name="T57" fmla="*/ 117 h 127"/>
                <a:gd name="T58" fmla="*/ 75 w 132"/>
                <a:gd name="T59" fmla="*/ 101 h 127"/>
                <a:gd name="T60" fmla="*/ 87 w 132"/>
                <a:gd name="T61" fmla="*/ 97 h 127"/>
                <a:gd name="T62" fmla="*/ 101 w 132"/>
                <a:gd name="T63" fmla="*/ 93 h 127"/>
                <a:gd name="T64" fmla="*/ 109 w 132"/>
                <a:gd name="T65" fmla="*/ 105 h 127"/>
                <a:gd name="T66" fmla="*/ 100 w 132"/>
                <a:gd name="T67" fmla="*/ 117 h 127"/>
                <a:gd name="T68" fmla="*/ 114 w 132"/>
                <a:gd name="T69" fmla="*/ 119 h 127"/>
                <a:gd name="T70" fmla="*/ 129 w 132"/>
                <a:gd name="T71" fmla="*/ 110 h 127"/>
                <a:gd name="T72" fmla="*/ 128 w 132"/>
                <a:gd name="T73" fmla="*/ 86 h 127"/>
                <a:gd name="T74" fmla="*/ 108 w 132"/>
                <a:gd name="T75" fmla="*/ 86 h 127"/>
                <a:gd name="T76" fmla="*/ 102 w 132"/>
                <a:gd name="T77" fmla="*/ 76 h 127"/>
                <a:gd name="T78" fmla="*/ 110 w 132"/>
                <a:gd name="T79" fmla="*/ 69 h 127"/>
                <a:gd name="T80" fmla="*/ 97 w 132"/>
                <a:gd name="T81" fmla="*/ 6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" h="127">
                  <a:moveTo>
                    <a:pt x="97" y="66"/>
                  </a:moveTo>
                  <a:cubicBezTo>
                    <a:pt x="95" y="65"/>
                    <a:pt x="93" y="63"/>
                    <a:pt x="91" y="62"/>
                  </a:cubicBezTo>
                  <a:cubicBezTo>
                    <a:pt x="89" y="61"/>
                    <a:pt x="86" y="60"/>
                    <a:pt x="85" y="58"/>
                  </a:cubicBezTo>
                  <a:cubicBezTo>
                    <a:pt x="84" y="57"/>
                    <a:pt x="83" y="55"/>
                    <a:pt x="83" y="55"/>
                  </a:cubicBezTo>
                  <a:cubicBezTo>
                    <a:pt x="82" y="54"/>
                    <a:pt x="80" y="54"/>
                    <a:pt x="79" y="53"/>
                  </a:cubicBezTo>
                  <a:cubicBezTo>
                    <a:pt x="78" y="52"/>
                    <a:pt x="76" y="50"/>
                    <a:pt x="75" y="49"/>
                  </a:cubicBezTo>
                  <a:cubicBezTo>
                    <a:pt x="74" y="48"/>
                    <a:pt x="73" y="48"/>
                    <a:pt x="73" y="46"/>
                  </a:cubicBezTo>
                  <a:cubicBezTo>
                    <a:pt x="73" y="45"/>
                    <a:pt x="74" y="45"/>
                    <a:pt x="75" y="44"/>
                  </a:cubicBezTo>
                  <a:cubicBezTo>
                    <a:pt x="78" y="43"/>
                    <a:pt x="77" y="41"/>
                    <a:pt x="76" y="39"/>
                  </a:cubicBezTo>
                  <a:cubicBezTo>
                    <a:pt x="74" y="37"/>
                    <a:pt x="73" y="37"/>
                    <a:pt x="70" y="36"/>
                  </a:cubicBezTo>
                  <a:cubicBezTo>
                    <a:pt x="67" y="36"/>
                    <a:pt x="65" y="36"/>
                    <a:pt x="62" y="34"/>
                  </a:cubicBezTo>
                  <a:cubicBezTo>
                    <a:pt x="60" y="33"/>
                    <a:pt x="58" y="33"/>
                    <a:pt x="58" y="30"/>
                  </a:cubicBezTo>
                  <a:cubicBezTo>
                    <a:pt x="57" y="28"/>
                    <a:pt x="59" y="27"/>
                    <a:pt x="58" y="25"/>
                  </a:cubicBezTo>
                  <a:cubicBezTo>
                    <a:pt x="57" y="22"/>
                    <a:pt x="55" y="22"/>
                    <a:pt x="53" y="20"/>
                  </a:cubicBezTo>
                  <a:cubicBezTo>
                    <a:pt x="52" y="18"/>
                    <a:pt x="51" y="15"/>
                    <a:pt x="52" y="13"/>
                  </a:cubicBezTo>
                  <a:cubicBezTo>
                    <a:pt x="52" y="12"/>
                    <a:pt x="55" y="6"/>
                    <a:pt x="55" y="3"/>
                  </a:cubicBezTo>
                  <a:cubicBezTo>
                    <a:pt x="51" y="2"/>
                    <a:pt x="47" y="4"/>
                    <a:pt x="43" y="5"/>
                  </a:cubicBezTo>
                  <a:cubicBezTo>
                    <a:pt x="40" y="6"/>
                    <a:pt x="39" y="3"/>
                    <a:pt x="35" y="3"/>
                  </a:cubicBezTo>
                  <a:cubicBezTo>
                    <a:pt x="31" y="3"/>
                    <a:pt x="33" y="2"/>
                    <a:pt x="29" y="1"/>
                  </a:cubicBezTo>
                  <a:cubicBezTo>
                    <a:pt x="24" y="1"/>
                    <a:pt x="23" y="0"/>
                    <a:pt x="20" y="2"/>
                  </a:cubicBezTo>
                  <a:cubicBezTo>
                    <a:pt x="17" y="4"/>
                    <a:pt x="16" y="5"/>
                    <a:pt x="11" y="6"/>
                  </a:cubicBezTo>
                  <a:cubicBezTo>
                    <a:pt x="6" y="7"/>
                    <a:pt x="10" y="7"/>
                    <a:pt x="10" y="12"/>
                  </a:cubicBezTo>
                  <a:cubicBezTo>
                    <a:pt x="10" y="17"/>
                    <a:pt x="9" y="14"/>
                    <a:pt x="7" y="18"/>
                  </a:cubicBezTo>
                  <a:cubicBezTo>
                    <a:pt x="6" y="22"/>
                    <a:pt x="8" y="22"/>
                    <a:pt x="4" y="24"/>
                  </a:cubicBezTo>
                  <a:cubicBezTo>
                    <a:pt x="0" y="25"/>
                    <a:pt x="3" y="28"/>
                    <a:pt x="7" y="30"/>
                  </a:cubicBezTo>
                  <a:cubicBezTo>
                    <a:pt x="12" y="32"/>
                    <a:pt x="14" y="25"/>
                    <a:pt x="16" y="21"/>
                  </a:cubicBezTo>
                  <a:cubicBezTo>
                    <a:pt x="18" y="18"/>
                    <a:pt x="20" y="11"/>
                    <a:pt x="22" y="8"/>
                  </a:cubicBezTo>
                  <a:cubicBezTo>
                    <a:pt x="24" y="6"/>
                    <a:pt x="26" y="10"/>
                    <a:pt x="29" y="13"/>
                  </a:cubicBezTo>
                  <a:cubicBezTo>
                    <a:pt x="31" y="16"/>
                    <a:pt x="29" y="19"/>
                    <a:pt x="26" y="23"/>
                  </a:cubicBezTo>
                  <a:cubicBezTo>
                    <a:pt x="24" y="27"/>
                    <a:pt x="24" y="26"/>
                    <a:pt x="30" y="27"/>
                  </a:cubicBezTo>
                  <a:cubicBezTo>
                    <a:pt x="35" y="29"/>
                    <a:pt x="34" y="28"/>
                    <a:pt x="36" y="30"/>
                  </a:cubicBezTo>
                  <a:cubicBezTo>
                    <a:pt x="38" y="32"/>
                    <a:pt x="37" y="33"/>
                    <a:pt x="41" y="36"/>
                  </a:cubicBezTo>
                  <a:cubicBezTo>
                    <a:pt x="44" y="39"/>
                    <a:pt x="48" y="39"/>
                    <a:pt x="48" y="43"/>
                  </a:cubicBezTo>
                  <a:cubicBezTo>
                    <a:pt x="48" y="48"/>
                    <a:pt x="51" y="45"/>
                    <a:pt x="53" y="49"/>
                  </a:cubicBezTo>
                  <a:cubicBezTo>
                    <a:pt x="56" y="54"/>
                    <a:pt x="56" y="53"/>
                    <a:pt x="61" y="52"/>
                  </a:cubicBezTo>
                  <a:cubicBezTo>
                    <a:pt x="65" y="51"/>
                    <a:pt x="65" y="52"/>
                    <a:pt x="70" y="54"/>
                  </a:cubicBezTo>
                  <a:cubicBezTo>
                    <a:pt x="75" y="56"/>
                    <a:pt x="76" y="59"/>
                    <a:pt x="76" y="63"/>
                  </a:cubicBezTo>
                  <a:cubicBezTo>
                    <a:pt x="76" y="68"/>
                    <a:pt x="73" y="68"/>
                    <a:pt x="73" y="72"/>
                  </a:cubicBezTo>
                  <a:cubicBezTo>
                    <a:pt x="72" y="77"/>
                    <a:pt x="78" y="79"/>
                    <a:pt x="81" y="82"/>
                  </a:cubicBezTo>
                  <a:cubicBezTo>
                    <a:pt x="84" y="86"/>
                    <a:pt x="83" y="86"/>
                    <a:pt x="79" y="86"/>
                  </a:cubicBezTo>
                  <a:cubicBezTo>
                    <a:pt x="75" y="85"/>
                    <a:pt x="73" y="82"/>
                    <a:pt x="70" y="81"/>
                  </a:cubicBezTo>
                  <a:cubicBezTo>
                    <a:pt x="67" y="79"/>
                    <a:pt x="65" y="83"/>
                    <a:pt x="63" y="85"/>
                  </a:cubicBezTo>
                  <a:cubicBezTo>
                    <a:pt x="61" y="87"/>
                    <a:pt x="59" y="83"/>
                    <a:pt x="57" y="80"/>
                  </a:cubicBezTo>
                  <a:cubicBezTo>
                    <a:pt x="55" y="77"/>
                    <a:pt x="58" y="72"/>
                    <a:pt x="59" y="69"/>
                  </a:cubicBezTo>
                  <a:cubicBezTo>
                    <a:pt x="60" y="65"/>
                    <a:pt x="59" y="63"/>
                    <a:pt x="57" y="61"/>
                  </a:cubicBezTo>
                  <a:cubicBezTo>
                    <a:pt x="55" y="59"/>
                    <a:pt x="53" y="59"/>
                    <a:pt x="50" y="59"/>
                  </a:cubicBezTo>
                  <a:cubicBezTo>
                    <a:pt x="48" y="59"/>
                    <a:pt x="48" y="54"/>
                    <a:pt x="47" y="52"/>
                  </a:cubicBezTo>
                  <a:cubicBezTo>
                    <a:pt x="46" y="50"/>
                    <a:pt x="44" y="47"/>
                    <a:pt x="40" y="47"/>
                  </a:cubicBezTo>
                  <a:cubicBezTo>
                    <a:pt x="39" y="46"/>
                    <a:pt x="41" y="51"/>
                    <a:pt x="40" y="54"/>
                  </a:cubicBezTo>
                  <a:cubicBezTo>
                    <a:pt x="39" y="58"/>
                    <a:pt x="37" y="56"/>
                    <a:pt x="35" y="63"/>
                  </a:cubicBezTo>
                  <a:cubicBezTo>
                    <a:pt x="34" y="71"/>
                    <a:pt x="33" y="67"/>
                    <a:pt x="35" y="71"/>
                  </a:cubicBezTo>
                  <a:cubicBezTo>
                    <a:pt x="36" y="74"/>
                    <a:pt x="37" y="74"/>
                    <a:pt x="39" y="78"/>
                  </a:cubicBezTo>
                  <a:cubicBezTo>
                    <a:pt x="40" y="83"/>
                    <a:pt x="43" y="86"/>
                    <a:pt x="48" y="90"/>
                  </a:cubicBezTo>
                  <a:cubicBezTo>
                    <a:pt x="52" y="94"/>
                    <a:pt x="52" y="91"/>
                    <a:pt x="56" y="96"/>
                  </a:cubicBezTo>
                  <a:cubicBezTo>
                    <a:pt x="59" y="100"/>
                    <a:pt x="60" y="102"/>
                    <a:pt x="60" y="106"/>
                  </a:cubicBezTo>
                  <a:cubicBezTo>
                    <a:pt x="60" y="110"/>
                    <a:pt x="57" y="119"/>
                    <a:pt x="54" y="123"/>
                  </a:cubicBezTo>
                  <a:cubicBezTo>
                    <a:pt x="50" y="127"/>
                    <a:pt x="54" y="127"/>
                    <a:pt x="58" y="125"/>
                  </a:cubicBezTo>
                  <a:cubicBezTo>
                    <a:pt x="62" y="123"/>
                    <a:pt x="61" y="118"/>
                    <a:pt x="64" y="117"/>
                  </a:cubicBezTo>
                  <a:cubicBezTo>
                    <a:pt x="67" y="115"/>
                    <a:pt x="68" y="113"/>
                    <a:pt x="70" y="111"/>
                  </a:cubicBezTo>
                  <a:cubicBezTo>
                    <a:pt x="72" y="108"/>
                    <a:pt x="74" y="104"/>
                    <a:pt x="75" y="101"/>
                  </a:cubicBezTo>
                  <a:cubicBezTo>
                    <a:pt x="77" y="99"/>
                    <a:pt x="77" y="99"/>
                    <a:pt x="81" y="99"/>
                  </a:cubicBezTo>
                  <a:cubicBezTo>
                    <a:pt x="85" y="99"/>
                    <a:pt x="85" y="99"/>
                    <a:pt x="87" y="97"/>
                  </a:cubicBezTo>
                  <a:cubicBezTo>
                    <a:pt x="89" y="95"/>
                    <a:pt x="90" y="94"/>
                    <a:pt x="92" y="93"/>
                  </a:cubicBezTo>
                  <a:cubicBezTo>
                    <a:pt x="95" y="93"/>
                    <a:pt x="95" y="94"/>
                    <a:pt x="101" y="93"/>
                  </a:cubicBezTo>
                  <a:cubicBezTo>
                    <a:pt x="106" y="93"/>
                    <a:pt x="106" y="92"/>
                    <a:pt x="108" y="96"/>
                  </a:cubicBezTo>
                  <a:cubicBezTo>
                    <a:pt x="110" y="99"/>
                    <a:pt x="109" y="101"/>
                    <a:pt x="109" y="105"/>
                  </a:cubicBezTo>
                  <a:cubicBezTo>
                    <a:pt x="109" y="109"/>
                    <a:pt x="103" y="109"/>
                    <a:pt x="101" y="110"/>
                  </a:cubicBezTo>
                  <a:cubicBezTo>
                    <a:pt x="98" y="112"/>
                    <a:pt x="98" y="116"/>
                    <a:pt x="100" y="117"/>
                  </a:cubicBezTo>
                  <a:cubicBezTo>
                    <a:pt x="101" y="118"/>
                    <a:pt x="103" y="121"/>
                    <a:pt x="106" y="123"/>
                  </a:cubicBezTo>
                  <a:cubicBezTo>
                    <a:pt x="110" y="125"/>
                    <a:pt x="112" y="122"/>
                    <a:pt x="114" y="119"/>
                  </a:cubicBezTo>
                  <a:cubicBezTo>
                    <a:pt x="116" y="116"/>
                    <a:pt x="117" y="116"/>
                    <a:pt x="122" y="116"/>
                  </a:cubicBezTo>
                  <a:cubicBezTo>
                    <a:pt x="127" y="116"/>
                    <a:pt x="127" y="114"/>
                    <a:pt x="129" y="110"/>
                  </a:cubicBezTo>
                  <a:cubicBezTo>
                    <a:pt x="130" y="106"/>
                    <a:pt x="131" y="103"/>
                    <a:pt x="131" y="99"/>
                  </a:cubicBezTo>
                  <a:cubicBezTo>
                    <a:pt x="132" y="94"/>
                    <a:pt x="130" y="91"/>
                    <a:pt x="128" y="86"/>
                  </a:cubicBezTo>
                  <a:cubicBezTo>
                    <a:pt x="125" y="83"/>
                    <a:pt x="124" y="80"/>
                    <a:pt x="120" y="81"/>
                  </a:cubicBezTo>
                  <a:cubicBezTo>
                    <a:pt x="115" y="82"/>
                    <a:pt x="112" y="83"/>
                    <a:pt x="108" y="86"/>
                  </a:cubicBezTo>
                  <a:cubicBezTo>
                    <a:pt x="104" y="89"/>
                    <a:pt x="101" y="85"/>
                    <a:pt x="99" y="83"/>
                  </a:cubicBezTo>
                  <a:cubicBezTo>
                    <a:pt x="96" y="81"/>
                    <a:pt x="98" y="78"/>
                    <a:pt x="102" y="76"/>
                  </a:cubicBezTo>
                  <a:cubicBezTo>
                    <a:pt x="106" y="74"/>
                    <a:pt x="107" y="74"/>
                    <a:pt x="108" y="71"/>
                  </a:cubicBezTo>
                  <a:cubicBezTo>
                    <a:pt x="109" y="70"/>
                    <a:pt x="109" y="70"/>
                    <a:pt x="110" y="69"/>
                  </a:cubicBezTo>
                  <a:cubicBezTo>
                    <a:pt x="108" y="69"/>
                    <a:pt x="107" y="68"/>
                    <a:pt x="105" y="67"/>
                  </a:cubicBezTo>
                  <a:cubicBezTo>
                    <a:pt x="102" y="66"/>
                    <a:pt x="100" y="66"/>
                    <a:pt x="97" y="66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10D8C428-D4C1-75E2-2D02-3A1F67592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75" y="9482138"/>
              <a:ext cx="385763" cy="352425"/>
            </a:xfrm>
            <a:custGeom>
              <a:avLst/>
              <a:gdLst>
                <a:gd name="T0" fmla="*/ 77 w 103"/>
                <a:gd name="T1" fmla="*/ 54 h 94"/>
                <a:gd name="T2" fmla="*/ 84 w 103"/>
                <a:gd name="T3" fmla="*/ 47 h 94"/>
                <a:gd name="T4" fmla="*/ 88 w 103"/>
                <a:gd name="T5" fmla="*/ 45 h 94"/>
                <a:gd name="T6" fmla="*/ 91 w 103"/>
                <a:gd name="T7" fmla="*/ 42 h 94"/>
                <a:gd name="T8" fmla="*/ 95 w 103"/>
                <a:gd name="T9" fmla="*/ 37 h 94"/>
                <a:gd name="T10" fmla="*/ 100 w 103"/>
                <a:gd name="T11" fmla="*/ 33 h 94"/>
                <a:gd name="T12" fmla="*/ 102 w 103"/>
                <a:gd name="T13" fmla="*/ 28 h 94"/>
                <a:gd name="T14" fmla="*/ 102 w 103"/>
                <a:gd name="T15" fmla="*/ 21 h 94"/>
                <a:gd name="T16" fmla="*/ 98 w 103"/>
                <a:gd name="T17" fmla="*/ 17 h 94"/>
                <a:gd name="T18" fmla="*/ 93 w 103"/>
                <a:gd name="T19" fmla="*/ 18 h 94"/>
                <a:gd name="T20" fmla="*/ 88 w 103"/>
                <a:gd name="T21" fmla="*/ 23 h 94"/>
                <a:gd name="T22" fmla="*/ 84 w 103"/>
                <a:gd name="T23" fmla="*/ 20 h 94"/>
                <a:gd name="T24" fmla="*/ 73 w 103"/>
                <a:gd name="T25" fmla="*/ 14 h 94"/>
                <a:gd name="T26" fmla="*/ 70 w 103"/>
                <a:gd name="T27" fmla="*/ 12 h 94"/>
                <a:gd name="T28" fmla="*/ 67 w 103"/>
                <a:gd name="T29" fmla="*/ 11 h 94"/>
                <a:gd name="T30" fmla="*/ 60 w 103"/>
                <a:gd name="T31" fmla="*/ 11 h 94"/>
                <a:gd name="T32" fmla="*/ 46 w 103"/>
                <a:gd name="T33" fmla="*/ 12 h 94"/>
                <a:gd name="T34" fmla="*/ 40 w 103"/>
                <a:gd name="T35" fmla="*/ 12 h 94"/>
                <a:gd name="T36" fmla="*/ 38 w 103"/>
                <a:gd name="T37" fmla="*/ 10 h 94"/>
                <a:gd name="T38" fmla="*/ 37 w 103"/>
                <a:gd name="T39" fmla="*/ 9 h 94"/>
                <a:gd name="T40" fmla="*/ 36 w 103"/>
                <a:gd name="T41" fmla="*/ 15 h 94"/>
                <a:gd name="T42" fmla="*/ 29 w 103"/>
                <a:gd name="T43" fmla="*/ 16 h 94"/>
                <a:gd name="T44" fmla="*/ 26 w 103"/>
                <a:gd name="T45" fmla="*/ 8 h 94"/>
                <a:gd name="T46" fmla="*/ 24 w 103"/>
                <a:gd name="T47" fmla="*/ 1 h 94"/>
                <a:gd name="T48" fmla="*/ 13 w 103"/>
                <a:gd name="T49" fmla="*/ 4 h 94"/>
                <a:gd name="T50" fmla="*/ 11 w 103"/>
                <a:gd name="T51" fmla="*/ 11 h 94"/>
                <a:gd name="T52" fmla="*/ 8 w 103"/>
                <a:gd name="T53" fmla="*/ 19 h 94"/>
                <a:gd name="T54" fmla="*/ 14 w 103"/>
                <a:gd name="T55" fmla="*/ 25 h 94"/>
                <a:gd name="T56" fmla="*/ 4 w 103"/>
                <a:gd name="T57" fmla="*/ 28 h 94"/>
                <a:gd name="T58" fmla="*/ 4 w 103"/>
                <a:gd name="T59" fmla="*/ 28 h 94"/>
                <a:gd name="T60" fmla="*/ 1 w 103"/>
                <a:gd name="T61" fmla="*/ 38 h 94"/>
                <a:gd name="T62" fmla="*/ 2 w 103"/>
                <a:gd name="T63" fmla="*/ 45 h 94"/>
                <a:gd name="T64" fmla="*/ 7 w 103"/>
                <a:gd name="T65" fmla="*/ 50 h 94"/>
                <a:gd name="T66" fmla="*/ 7 w 103"/>
                <a:gd name="T67" fmla="*/ 55 h 94"/>
                <a:gd name="T68" fmla="*/ 11 w 103"/>
                <a:gd name="T69" fmla="*/ 59 h 94"/>
                <a:gd name="T70" fmla="*/ 19 w 103"/>
                <a:gd name="T71" fmla="*/ 61 h 94"/>
                <a:gd name="T72" fmla="*/ 25 w 103"/>
                <a:gd name="T73" fmla="*/ 64 h 94"/>
                <a:gd name="T74" fmla="*/ 24 w 103"/>
                <a:gd name="T75" fmla="*/ 69 h 94"/>
                <a:gd name="T76" fmla="*/ 22 w 103"/>
                <a:gd name="T77" fmla="*/ 71 h 94"/>
                <a:gd name="T78" fmla="*/ 24 w 103"/>
                <a:gd name="T79" fmla="*/ 74 h 94"/>
                <a:gd name="T80" fmla="*/ 28 w 103"/>
                <a:gd name="T81" fmla="*/ 78 h 94"/>
                <a:gd name="T82" fmla="*/ 32 w 103"/>
                <a:gd name="T83" fmla="*/ 80 h 94"/>
                <a:gd name="T84" fmla="*/ 34 w 103"/>
                <a:gd name="T85" fmla="*/ 83 h 94"/>
                <a:gd name="T86" fmla="*/ 40 w 103"/>
                <a:gd name="T87" fmla="*/ 87 h 94"/>
                <a:gd name="T88" fmla="*/ 46 w 103"/>
                <a:gd name="T89" fmla="*/ 91 h 94"/>
                <a:gd name="T90" fmla="*/ 54 w 103"/>
                <a:gd name="T91" fmla="*/ 92 h 94"/>
                <a:gd name="T92" fmla="*/ 59 w 103"/>
                <a:gd name="T93" fmla="*/ 94 h 94"/>
                <a:gd name="T94" fmla="*/ 61 w 103"/>
                <a:gd name="T95" fmla="*/ 93 h 94"/>
                <a:gd name="T96" fmla="*/ 58 w 103"/>
                <a:gd name="T97" fmla="*/ 87 h 94"/>
                <a:gd name="T98" fmla="*/ 52 w 103"/>
                <a:gd name="T99" fmla="*/ 76 h 94"/>
                <a:gd name="T100" fmla="*/ 50 w 103"/>
                <a:gd name="T101" fmla="*/ 69 h 94"/>
                <a:gd name="T102" fmla="*/ 59 w 103"/>
                <a:gd name="T103" fmla="*/ 62 h 94"/>
                <a:gd name="T104" fmla="*/ 66 w 103"/>
                <a:gd name="T105" fmla="*/ 57 h 94"/>
                <a:gd name="T106" fmla="*/ 71 w 103"/>
                <a:gd name="T107" fmla="*/ 63 h 94"/>
                <a:gd name="T108" fmla="*/ 79 w 103"/>
                <a:gd name="T109" fmla="*/ 64 h 94"/>
                <a:gd name="T110" fmla="*/ 77 w 103"/>
                <a:gd name="T111" fmla="*/ 61 h 94"/>
                <a:gd name="T112" fmla="*/ 77 w 103"/>
                <a:gd name="T113" fmla="*/ 5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3" h="94">
                  <a:moveTo>
                    <a:pt x="77" y="54"/>
                  </a:moveTo>
                  <a:cubicBezTo>
                    <a:pt x="78" y="51"/>
                    <a:pt x="81" y="49"/>
                    <a:pt x="84" y="47"/>
                  </a:cubicBezTo>
                  <a:cubicBezTo>
                    <a:pt x="85" y="46"/>
                    <a:pt x="87" y="46"/>
                    <a:pt x="88" y="45"/>
                  </a:cubicBezTo>
                  <a:cubicBezTo>
                    <a:pt x="89" y="44"/>
                    <a:pt x="90" y="43"/>
                    <a:pt x="91" y="42"/>
                  </a:cubicBezTo>
                  <a:cubicBezTo>
                    <a:pt x="92" y="40"/>
                    <a:pt x="93" y="38"/>
                    <a:pt x="95" y="37"/>
                  </a:cubicBezTo>
                  <a:cubicBezTo>
                    <a:pt x="97" y="35"/>
                    <a:pt x="99" y="35"/>
                    <a:pt x="100" y="33"/>
                  </a:cubicBezTo>
                  <a:cubicBezTo>
                    <a:pt x="102" y="31"/>
                    <a:pt x="102" y="30"/>
                    <a:pt x="102" y="28"/>
                  </a:cubicBezTo>
                  <a:cubicBezTo>
                    <a:pt x="102" y="26"/>
                    <a:pt x="103" y="23"/>
                    <a:pt x="102" y="21"/>
                  </a:cubicBezTo>
                  <a:cubicBezTo>
                    <a:pt x="102" y="19"/>
                    <a:pt x="100" y="17"/>
                    <a:pt x="98" y="17"/>
                  </a:cubicBezTo>
                  <a:cubicBezTo>
                    <a:pt x="96" y="17"/>
                    <a:pt x="94" y="17"/>
                    <a:pt x="93" y="18"/>
                  </a:cubicBezTo>
                  <a:cubicBezTo>
                    <a:pt x="91" y="19"/>
                    <a:pt x="91" y="23"/>
                    <a:pt x="88" y="23"/>
                  </a:cubicBezTo>
                  <a:cubicBezTo>
                    <a:pt x="86" y="24"/>
                    <a:pt x="86" y="21"/>
                    <a:pt x="84" y="20"/>
                  </a:cubicBezTo>
                  <a:cubicBezTo>
                    <a:pt x="81" y="18"/>
                    <a:pt x="77" y="16"/>
                    <a:pt x="73" y="14"/>
                  </a:cubicBezTo>
                  <a:cubicBezTo>
                    <a:pt x="72" y="13"/>
                    <a:pt x="71" y="13"/>
                    <a:pt x="70" y="12"/>
                  </a:cubicBezTo>
                  <a:cubicBezTo>
                    <a:pt x="69" y="12"/>
                    <a:pt x="68" y="12"/>
                    <a:pt x="67" y="11"/>
                  </a:cubicBezTo>
                  <a:cubicBezTo>
                    <a:pt x="65" y="11"/>
                    <a:pt x="62" y="11"/>
                    <a:pt x="60" y="11"/>
                  </a:cubicBezTo>
                  <a:cubicBezTo>
                    <a:pt x="56" y="12"/>
                    <a:pt x="51" y="12"/>
                    <a:pt x="46" y="12"/>
                  </a:cubicBezTo>
                  <a:cubicBezTo>
                    <a:pt x="45" y="12"/>
                    <a:pt x="42" y="14"/>
                    <a:pt x="40" y="12"/>
                  </a:cubicBezTo>
                  <a:cubicBezTo>
                    <a:pt x="39" y="12"/>
                    <a:pt x="39" y="11"/>
                    <a:pt x="38" y="10"/>
                  </a:cubicBezTo>
                  <a:cubicBezTo>
                    <a:pt x="38" y="10"/>
                    <a:pt x="37" y="10"/>
                    <a:pt x="37" y="9"/>
                  </a:cubicBezTo>
                  <a:cubicBezTo>
                    <a:pt x="37" y="11"/>
                    <a:pt x="37" y="13"/>
                    <a:pt x="36" y="15"/>
                  </a:cubicBezTo>
                  <a:cubicBezTo>
                    <a:pt x="35" y="18"/>
                    <a:pt x="32" y="17"/>
                    <a:pt x="29" y="16"/>
                  </a:cubicBezTo>
                  <a:cubicBezTo>
                    <a:pt x="27" y="15"/>
                    <a:pt x="26" y="11"/>
                    <a:pt x="26" y="8"/>
                  </a:cubicBezTo>
                  <a:cubicBezTo>
                    <a:pt x="26" y="4"/>
                    <a:pt x="26" y="3"/>
                    <a:pt x="24" y="1"/>
                  </a:cubicBezTo>
                  <a:cubicBezTo>
                    <a:pt x="22" y="0"/>
                    <a:pt x="17" y="1"/>
                    <a:pt x="13" y="4"/>
                  </a:cubicBezTo>
                  <a:cubicBezTo>
                    <a:pt x="9" y="7"/>
                    <a:pt x="13" y="9"/>
                    <a:pt x="11" y="11"/>
                  </a:cubicBezTo>
                  <a:cubicBezTo>
                    <a:pt x="9" y="14"/>
                    <a:pt x="8" y="13"/>
                    <a:pt x="8" y="19"/>
                  </a:cubicBezTo>
                  <a:cubicBezTo>
                    <a:pt x="7" y="24"/>
                    <a:pt x="11" y="20"/>
                    <a:pt x="14" y="25"/>
                  </a:cubicBezTo>
                  <a:cubicBezTo>
                    <a:pt x="17" y="29"/>
                    <a:pt x="7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31"/>
                    <a:pt x="1" y="37"/>
                    <a:pt x="1" y="38"/>
                  </a:cubicBezTo>
                  <a:cubicBezTo>
                    <a:pt x="0" y="40"/>
                    <a:pt x="1" y="43"/>
                    <a:pt x="2" y="45"/>
                  </a:cubicBezTo>
                  <a:cubicBezTo>
                    <a:pt x="4" y="47"/>
                    <a:pt x="6" y="47"/>
                    <a:pt x="7" y="50"/>
                  </a:cubicBezTo>
                  <a:cubicBezTo>
                    <a:pt x="8" y="52"/>
                    <a:pt x="6" y="53"/>
                    <a:pt x="7" y="55"/>
                  </a:cubicBezTo>
                  <a:cubicBezTo>
                    <a:pt x="7" y="58"/>
                    <a:pt x="9" y="58"/>
                    <a:pt x="11" y="59"/>
                  </a:cubicBezTo>
                  <a:cubicBezTo>
                    <a:pt x="14" y="61"/>
                    <a:pt x="16" y="61"/>
                    <a:pt x="19" y="61"/>
                  </a:cubicBezTo>
                  <a:cubicBezTo>
                    <a:pt x="22" y="62"/>
                    <a:pt x="23" y="62"/>
                    <a:pt x="25" y="64"/>
                  </a:cubicBezTo>
                  <a:cubicBezTo>
                    <a:pt x="26" y="66"/>
                    <a:pt x="27" y="68"/>
                    <a:pt x="24" y="69"/>
                  </a:cubicBezTo>
                  <a:cubicBezTo>
                    <a:pt x="23" y="70"/>
                    <a:pt x="22" y="70"/>
                    <a:pt x="22" y="71"/>
                  </a:cubicBezTo>
                  <a:cubicBezTo>
                    <a:pt x="22" y="73"/>
                    <a:pt x="23" y="73"/>
                    <a:pt x="24" y="74"/>
                  </a:cubicBezTo>
                  <a:cubicBezTo>
                    <a:pt x="25" y="75"/>
                    <a:pt x="27" y="77"/>
                    <a:pt x="28" y="78"/>
                  </a:cubicBezTo>
                  <a:cubicBezTo>
                    <a:pt x="29" y="79"/>
                    <a:pt x="31" y="79"/>
                    <a:pt x="32" y="80"/>
                  </a:cubicBezTo>
                  <a:cubicBezTo>
                    <a:pt x="32" y="80"/>
                    <a:pt x="33" y="82"/>
                    <a:pt x="34" y="83"/>
                  </a:cubicBezTo>
                  <a:cubicBezTo>
                    <a:pt x="35" y="85"/>
                    <a:pt x="38" y="86"/>
                    <a:pt x="40" y="87"/>
                  </a:cubicBezTo>
                  <a:cubicBezTo>
                    <a:pt x="42" y="88"/>
                    <a:pt x="44" y="90"/>
                    <a:pt x="46" y="91"/>
                  </a:cubicBezTo>
                  <a:cubicBezTo>
                    <a:pt x="49" y="91"/>
                    <a:pt x="51" y="91"/>
                    <a:pt x="54" y="92"/>
                  </a:cubicBezTo>
                  <a:cubicBezTo>
                    <a:pt x="56" y="93"/>
                    <a:pt x="57" y="94"/>
                    <a:pt x="59" y="94"/>
                  </a:cubicBezTo>
                  <a:cubicBezTo>
                    <a:pt x="59" y="94"/>
                    <a:pt x="60" y="94"/>
                    <a:pt x="61" y="93"/>
                  </a:cubicBezTo>
                  <a:cubicBezTo>
                    <a:pt x="64" y="91"/>
                    <a:pt x="61" y="89"/>
                    <a:pt x="58" y="87"/>
                  </a:cubicBezTo>
                  <a:cubicBezTo>
                    <a:pt x="55" y="84"/>
                    <a:pt x="54" y="79"/>
                    <a:pt x="52" y="76"/>
                  </a:cubicBezTo>
                  <a:cubicBezTo>
                    <a:pt x="50" y="72"/>
                    <a:pt x="48" y="72"/>
                    <a:pt x="50" y="69"/>
                  </a:cubicBezTo>
                  <a:cubicBezTo>
                    <a:pt x="52" y="66"/>
                    <a:pt x="56" y="63"/>
                    <a:pt x="59" y="62"/>
                  </a:cubicBezTo>
                  <a:cubicBezTo>
                    <a:pt x="61" y="60"/>
                    <a:pt x="61" y="58"/>
                    <a:pt x="66" y="57"/>
                  </a:cubicBezTo>
                  <a:cubicBezTo>
                    <a:pt x="68" y="57"/>
                    <a:pt x="69" y="63"/>
                    <a:pt x="71" y="63"/>
                  </a:cubicBezTo>
                  <a:cubicBezTo>
                    <a:pt x="73" y="64"/>
                    <a:pt x="76" y="63"/>
                    <a:pt x="79" y="64"/>
                  </a:cubicBezTo>
                  <a:cubicBezTo>
                    <a:pt x="79" y="63"/>
                    <a:pt x="78" y="62"/>
                    <a:pt x="77" y="61"/>
                  </a:cubicBezTo>
                  <a:cubicBezTo>
                    <a:pt x="76" y="59"/>
                    <a:pt x="76" y="56"/>
                    <a:pt x="77" y="54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E2EAA0E4-258F-1CA5-C33F-395F81CC0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9234488"/>
              <a:ext cx="561975" cy="569913"/>
            </a:xfrm>
            <a:custGeom>
              <a:avLst/>
              <a:gdLst>
                <a:gd name="T0" fmla="*/ 105 w 150"/>
                <a:gd name="T1" fmla="*/ 120 h 152"/>
                <a:gd name="T2" fmla="*/ 104 w 150"/>
                <a:gd name="T3" fmla="*/ 113 h 152"/>
                <a:gd name="T4" fmla="*/ 108 w 150"/>
                <a:gd name="T5" fmla="*/ 102 h 152"/>
                <a:gd name="T6" fmla="*/ 107 w 150"/>
                <a:gd name="T7" fmla="*/ 96 h 152"/>
                <a:gd name="T8" fmla="*/ 116 w 150"/>
                <a:gd name="T9" fmla="*/ 79 h 152"/>
                <a:gd name="T10" fmla="*/ 128 w 150"/>
                <a:gd name="T11" fmla="*/ 72 h 152"/>
                <a:gd name="T12" fmla="*/ 149 w 150"/>
                <a:gd name="T13" fmla="*/ 71 h 152"/>
                <a:gd name="T14" fmla="*/ 150 w 150"/>
                <a:gd name="T15" fmla="*/ 62 h 152"/>
                <a:gd name="T16" fmla="*/ 149 w 150"/>
                <a:gd name="T17" fmla="*/ 55 h 152"/>
                <a:gd name="T18" fmla="*/ 135 w 150"/>
                <a:gd name="T19" fmla="*/ 51 h 152"/>
                <a:gd name="T20" fmla="*/ 122 w 150"/>
                <a:gd name="T21" fmla="*/ 23 h 152"/>
                <a:gd name="T22" fmla="*/ 128 w 150"/>
                <a:gd name="T23" fmla="*/ 6 h 152"/>
                <a:gd name="T24" fmla="*/ 115 w 150"/>
                <a:gd name="T25" fmla="*/ 11 h 152"/>
                <a:gd name="T26" fmla="*/ 93 w 150"/>
                <a:gd name="T27" fmla="*/ 5 h 152"/>
                <a:gd name="T28" fmla="*/ 72 w 150"/>
                <a:gd name="T29" fmla="*/ 13 h 152"/>
                <a:gd name="T30" fmla="*/ 57 w 150"/>
                <a:gd name="T31" fmla="*/ 32 h 152"/>
                <a:gd name="T32" fmla="*/ 47 w 150"/>
                <a:gd name="T33" fmla="*/ 47 h 152"/>
                <a:gd name="T34" fmla="*/ 38 w 150"/>
                <a:gd name="T35" fmla="*/ 58 h 152"/>
                <a:gd name="T36" fmla="*/ 25 w 150"/>
                <a:gd name="T37" fmla="*/ 49 h 152"/>
                <a:gd name="T38" fmla="*/ 16 w 150"/>
                <a:gd name="T39" fmla="*/ 57 h 152"/>
                <a:gd name="T40" fmla="*/ 13 w 150"/>
                <a:gd name="T41" fmla="*/ 65 h 152"/>
                <a:gd name="T42" fmla="*/ 2 w 150"/>
                <a:gd name="T43" fmla="*/ 73 h 152"/>
                <a:gd name="T44" fmla="*/ 1 w 150"/>
                <a:gd name="T45" fmla="*/ 76 h 152"/>
                <a:gd name="T46" fmla="*/ 9 w 150"/>
                <a:gd name="T47" fmla="*/ 78 h 152"/>
                <a:gd name="T48" fmla="*/ 30 w 150"/>
                <a:gd name="T49" fmla="*/ 77 h 152"/>
                <a:gd name="T50" fmla="*/ 36 w 150"/>
                <a:gd name="T51" fmla="*/ 80 h 152"/>
                <a:gd name="T52" fmla="*/ 51 w 150"/>
                <a:gd name="T53" fmla="*/ 89 h 152"/>
                <a:gd name="T54" fmla="*/ 61 w 150"/>
                <a:gd name="T55" fmla="*/ 83 h 152"/>
                <a:gd name="T56" fmla="*/ 65 w 150"/>
                <a:gd name="T57" fmla="*/ 94 h 152"/>
                <a:gd name="T58" fmla="*/ 58 w 150"/>
                <a:gd name="T59" fmla="*/ 103 h 152"/>
                <a:gd name="T60" fmla="*/ 51 w 150"/>
                <a:gd name="T61" fmla="*/ 111 h 152"/>
                <a:gd name="T62" fmla="*/ 40 w 150"/>
                <a:gd name="T63" fmla="*/ 120 h 152"/>
                <a:gd name="T64" fmla="*/ 42 w 150"/>
                <a:gd name="T65" fmla="*/ 130 h 152"/>
                <a:gd name="T66" fmla="*/ 47 w 150"/>
                <a:gd name="T67" fmla="*/ 137 h 152"/>
                <a:gd name="T68" fmla="*/ 59 w 150"/>
                <a:gd name="T69" fmla="*/ 151 h 152"/>
                <a:gd name="T70" fmla="*/ 64 w 150"/>
                <a:gd name="T71" fmla="*/ 141 h 152"/>
                <a:gd name="T72" fmla="*/ 82 w 150"/>
                <a:gd name="T73" fmla="*/ 133 h 152"/>
                <a:gd name="T74" fmla="*/ 93 w 150"/>
                <a:gd name="T75" fmla="*/ 129 h 152"/>
                <a:gd name="T76" fmla="*/ 103 w 150"/>
                <a:gd name="T77" fmla="*/ 133 h 152"/>
                <a:gd name="T78" fmla="*/ 109 w 150"/>
                <a:gd name="T79" fmla="*/ 1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0" h="152">
                  <a:moveTo>
                    <a:pt x="109" y="122"/>
                  </a:moveTo>
                  <a:cubicBezTo>
                    <a:pt x="108" y="121"/>
                    <a:pt x="106" y="121"/>
                    <a:pt x="105" y="120"/>
                  </a:cubicBezTo>
                  <a:cubicBezTo>
                    <a:pt x="105" y="119"/>
                    <a:pt x="106" y="117"/>
                    <a:pt x="105" y="116"/>
                  </a:cubicBezTo>
                  <a:cubicBezTo>
                    <a:pt x="105" y="115"/>
                    <a:pt x="104" y="115"/>
                    <a:pt x="104" y="113"/>
                  </a:cubicBezTo>
                  <a:cubicBezTo>
                    <a:pt x="104" y="111"/>
                    <a:pt x="106" y="112"/>
                    <a:pt x="107" y="111"/>
                  </a:cubicBezTo>
                  <a:cubicBezTo>
                    <a:pt x="108" y="109"/>
                    <a:pt x="109" y="104"/>
                    <a:pt x="108" y="102"/>
                  </a:cubicBezTo>
                  <a:cubicBezTo>
                    <a:pt x="107" y="101"/>
                    <a:pt x="106" y="101"/>
                    <a:pt x="105" y="99"/>
                  </a:cubicBezTo>
                  <a:cubicBezTo>
                    <a:pt x="105" y="97"/>
                    <a:pt x="105" y="97"/>
                    <a:pt x="107" y="96"/>
                  </a:cubicBezTo>
                  <a:cubicBezTo>
                    <a:pt x="109" y="94"/>
                    <a:pt x="111" y="92"/>
                    <a:pt x="111" y="88"/>
                  </a:cubicBezTo>
                  <a:cubicBezTo>
                    <a:pt x="111" y="85"/>
                    <a:pt x="113" y="82"/>
                    <a:pt x="116" y="79"/>
                  </a:cubicBezTo>
                  <a:cubicBezTo>
                    <a:pt x="118" y="78"/>
                    <a:pt x="120" y="76"/>
                    <a:pt x="122" y="74"/>
                  </a:cubicBezTo>
                  <a:cubicBezTo>
                    <a:pt x="123" y="73"/>
                    <a:pt x="126" y="72"/>
                    <a:pt x="128" y="72"/>
                  </a:cubicBezTo>
                  <a:cubicBezTo>
                    <a:pt x="134" y="71"/>
                    <a:pt x="139" y="72"/>
                    <a:pt x="145" y="72"/>
                  </a:cubicBezTo>
                  <a:cubicBezTo>
                    <a:pt x="146" y="72"/>
                    <a:pt x="148" y="72"/>
                    <a:pt x="149" y="71"/>
                  </a:cubicBezTo>
                  <a:cubicBezTo>
                    <a:pt x="150" y="69"/>
                    <a:pt x="148" y="67"/>
                    <a:pt x="148" y="65"/>
                  </a:cubicBezTo>
                  <a:cubicBezTo>
                    <a:pt x="148" y="64"/>
                    <a:pt x="150" y="63"/>
                    <a:pt x="150" y="62"/>
                  </a:cubicBezTo>
                  <a:cubicBezTo>
                    <a:pt x="150" y="60"/>
                    <a:pt x="148" y="59"/>
                    <a:pt x="148" y="57"/>
                  </a:cubicBezTo>
                  <a:cubicBezTo>
                    <a:pt x="148" y="56"/>
                    <a:pt x="149" y="56"/>
                    <a:pt x="149" y="55"/>
                  </a:cubicBezTo>
                  <a:cubicBezTo>
                    <a:pt x="147" y="55"/>
                    <a:pt x="146" y="54"/>
                    <a:pt x="145" y="54"/>
                  </a:cubicBezTo>
                  <a:cubicBezTo>
                    <a:pt x="140" y="53"/>
                    <a:pt x="139" y="55"/>
                    <a:pt x="135" y="51"/>
                  </a:cubicBezTo>
                  <a:cubicBezTo>
                    <a:pt x="132" y="48"/>
                    <a:pt x="128" y="38"/>
                    <a:pt x="126" y="33"/>
                  </a:cubicBezTo>
                  <a:cubicBezTo>
                    <a:pt x="124" y="28"/>
                    <a:pt x="123" y="25"/>
                    <a:pt x="122" y="23"/>
                  </a:cubicBezTo>
                  <a:cubicBezTo>
                    <a:pt x="122" y="20"/>
                    <a:pt x="124" y="19"/>
                    <a:pt x="124" y="16"/>
                  </a:cubicBezTo>
                  <a:cubicBezTo>
                    <a:pt x="124" y="14"/>
                    <a:pt x="125" y="10"/>
                    <a:pt x="128" y="6"/>
                  </a:cubicBezTo>
                  <a:cubicBezTo>
                    <a:pt x="131" y="1"/>
                    <a:pt x="126" y="0"/>
                    <a:pt x="122" y="2"/>
                  </a:cubicBezTo>
                  <a:cubicBezTo>
                    <a:pt x="117" y="5"/>
                    <a:pt x="118" y="7"/>
                    <a:pt x="115" y="11"/>
                  </a:cubicBezTo>
                  <a:cubicBezTo>
                    <a:pt x="113" y="13"/>
                    <a:pt x="109" y="8"/>
                    <a:pt x="104" y="6"/>
                  </a:cubicBezTo>
                  <a:cubicBezTo>
                    <a:pt x="100" y="5"/>
                    <a:pt x="95" y="6"/>
                    <a:pt x="93" y="5"/>
                  </a:cubicBezTo>
                  <a:cubicBezTo>
                    <a:pt x="91" y="5"/>
                    <a:pt x="84" y="5"/>
                    <a:pt x="83" y="8"/>
                  </a:cubicBezTo>
                  <a:cubicBezTo>
                    <a:pt x="81" y="11"/>
                    <a:pt x="77" y="13"/>
                    <a:pt x="72" y="13"/>
                  </a:cubicBezTo>
                  <a:cubicBezTo>
                    <a:pt x="67" y="14"/>
                    <a:pt x="63" y="16"/>
                    <a:pt x="60" y="19"/>
                  </a:cubicBezTo>
                  <a:cubicBezTo>
                    <a:pt x="57" y="21"/>
                    <a:pt x="56" y="27"/>
                    <a:pt x="57" y="32"/>
                  </a:cubicBezTo>
                  <a:cubicBezTo>
                    <a:pt x="57" y="38"/>
                    <a:pt x="50" y="41"/>
                    <a:pt x="47" y="44"/>
                  </a:cubicBezTo>
                  <a:cubicBezTo>
                    <a:pt x="44" y="46"/>
                    <a:pt x="44" y="48"/>
                    <a:pt x="47" y="47"/>
                  </a:cubicBezTo>
                  <a:cubicBezTo>
                    <a:pt x="50" y="47"/>
                    <a:pt x="49" y="50"/>
                    <a:pt x="48" y="53"/>
                  </a:cubicBezTo>
                  <a:cubicBezTo>
                    <a:pt x="47" y="56"/>
                    <a:pt x="43" y="58"/>
                    <a:pt x="38" y="58"/>
                  </a:cubicBezTo>
                  <a:cubicBezTo>
                    <a:pt x="33" y="58"/>
                    <a:pt x="28" y="57"/>
                    <a:pt x="27" y="56"/>
                  </a:cubicBezTo>
                  <a:cubicBezTo>
                    <a:pt x="26" y="55"/>
                    <a:pt x="26" y="52"/>
                    <a:pt x="25" y="49"/>
                  </a:cubicBezTo>
                  <a:cubicBezTo>
                    <a:pt x="24" y="46"/>
                    <a:pt x="22" y="50"/>
                    <a:pt x="20" y="52"/>
                  </a:cubicBezTo>
                  <a:cubicBezTo>
                    <a:pt x="18" y="54"/>
                    <a:pt x="17" y="55"/>
                    <a:pt x="16" y="57"/>
                  </a:cubicBezTo>
                  <a:cubicBezTo>
                    <a:pt x="15" y="58"/>
                    <a:pt x="11" y="58"/>
                    <a:pt x="10" y="60"/>
                  </a:cubicBezTo>
                  <a:cubicBezTo>
                    <a:pt x="8" y="61"/>
                    <a:pt x="10" y="64"/>
                    <a:pt x="13" y="65"/>
                  </a:cubicBezTo>
                  <a:cubicBezTo>
                    <a:pt x="16" y="67"/>
                    <a:pt x="13" y="68"/>
                    <a:pt x="12" y="70"/>
                  </a:cubicBezTo>
                  <a:cubicBezTo>
                    <a:pt x="11" y="72"/>
                    <a:pt x="5" y="72"/>
                    <a:pt x="2" y="73"/>
                  </a:cubicBezTo>
                  <a:cubicBezTo>
                    <a:pt x="1" y="74"/>
                    <a:pt x="0" y="75"/>
                    <a:pt x="0" y="75"/>
                  </a:cubicBezTo>
                  <a:cubicBezTo>
                    <a:pt x="0" y="76"/>
                    <a:pt x="1" y="76"/>
                    <a:pt x="1" y="76"/>
                  </a:cubicBezTo>
                  <a:cubicBezTo>
                    <a:pt x="2" y="77"/>
                    <a:pt x="2" y="78"/>
                    <a:pt x="3" y="78"/>
                  </a:cubicBezTo>
                  <a:cubicBezTo>
                    <a:pt x="5" y="80"/>
                    <a:pt x="8" y="78"/>
                    <a:pt x="9" y="78"/>
                  </a:cubicBezTo>
                  <a:cubicBezTo>
                    <a:pt x="14" y="78"/>
                    <a:pt x="19" y="78"/>
                    <a:pt x="23" y="77"/>
                  </a:cubicBezTo>
                  <a:cubicBezTo>
                    <a:pt x="25" y="77"/>
                    <a:pt x="28" y="77"/>
                    <a:pt x="30" y="77"/>
                  </a:cubicBezTo>
                  <a:cubicBezTo>
                    <a:pt x="31" y="78"/>
                    <a:pt x="32" y="78"/>
                    <a:pt x="33" y="78"/>
                  </a:cubicBezTo>
                  <a:cubicBezTo>
                    <a:pt x="34" y="79"/>
                    <a:pt x="35" y="79"/>
                    <a:pt x="36" y="80"/>
                  </a:cubicBezTo>
                  <a:cubicBezTo>
                    <a:pt x="40" y="82"/>
                    <a:pt x="44" y="84"/>
                    <a:pt x="47" y="86"/>
                  </a:cubicBezTo>
                  <a:cubicBezTo>
                    <a:pt x="49" y="87"/>
                    <a:pt x="49" y="90"/>
                    <a:pt x="51" y="89"/>
                  </a:cubicBezTo>
                  <a:cubicBezTo>
                    <a:pt x="54" y="89"/>
                    <a:pt x="54" y="85"/>
                    <a:pt x="56" y="84"/>
                  </a:cubicBezTo>
                  <a:cubicBezTo>
                    <a:pt x="57" y="83"/>
                    <a:pt x="59" y="83"/>
                    <a:pt x="61" y="83"/>
                  </a:cubicBezTo>
                  <a:cubicBezTo>
                    <a:pt x="63" y="83"/>
                    <a:pt x="65" y="85"/>
                    <a:pt x="65" y="87"/>
                  </a:cubicBezTo>
                  <a:cubicBezTo>
                    <a:pt x="66" y="89"/>
                    <a:pt x="65" y="92"/>
                    <a:pt x="65" y="94"/>
                  </a:cubicBezTo>
                  <a:cubicBezTo>
                    <a:pt x="65" y="96"/>
                    <a:pt x="65" y="97"/>
                    <a:pt x="63" y="99"/>
                  </a:cubicBezTo>
                  <a:cubicBezTo>
                    <a:pt x="62" y="101"/>
                    <a:pt x="60" y="101"/>
                    <a:pt x="58" y="103"/>
                  </a:cubicBezTo>
                  <a:cubicBezTo>
                    <a:pt x="56" y="104"/>
                    <a:pt x="55" y="106"/>
                    <a:pt x="54" y="108"/>
                  </a:cubicBezTo>
                  <a:cubicBezTo>
                    <a:pt x="53" y="109"/>
                    <a:pt x="52" y="110"/>
                    <a:pt x="51" y="111"/>
                  </a:cubicBezTo>
                  <a:cubicBezTo>
                    <a:pt x="50" y="112"/>
                    <a:pt x="48" y="112"/>
                    <a:pt x="47" y="113"/>
                  </a:cubicBezTo>
                  <a:cubicBezTo>
                    <a:pt x="44" y="115"/>
                    <a:pt x="41" y="117"/>
                    <a:pt x="40" y="120"/>
                  </a:cubicBezTo>
                  <a:cubicBezTo>
                    <a:pt x="39" y="122"/>
                    <a:pt x="39" y="125"/>
                    <a:pt x="40" y="127"/>
                  </a:cubicBezTo>
                  <a:cubicBezTo>
                    <a:pt x="41" y="128"/>
                    <a:pt x="42" y="129"/>
                    <a:pt x="42" y="130"/>
                  </a:cubicBezTo>
                  <a:cubicBezTo>
                    <a:pt x="42" y="130"/>
                    <a:pt x="42" y="130"/>
                    <a:pt x="43" y="130"/>
                  </a:cubicBezTo>
                  <a:cubicBezTo>
                    <a:pt x="46" y="131"/>
                    <a:pt x="45" y="133"/>
                    <a:pt x="47" y="137"/>
                  </a:cubicBezTo>
                  <a:cubicBezTo>
                    <a:pt x="49" y="140"/>
                    <a:pt x="50" y="146"/>
                    <a:pt x="51" y="152"/>
                  </a:cubicBezTo>
                  <a:cubicBezTo>
                    <a:pt x="55" y="152"/>
                    <a:pt x="58" y="152"/>
                    <a:pt x="59" y="151"/>
                  </a:cubicBezTo>
                  <a:cubicBezTo>
                    <a:pt x="61" y="150"/>
                    <a:pt x="61" y="147"/>
                    <a:pt x="61" y="145"/>
                  </a:cubicBezTo>
                  <a:cubicBezTo>
                    <a:pt x="61" y="142"/>
                    <a:pt x="61" y="142"/>
                    <a:pt x="64" y="141"/>
                  </a:cubicBezTo>
                  <a:cubicBezTo>
                    <a:pt x="68" y="138"/>
                    <a:pt x="70" y="134"/>
                    <a:pt x="76" y="134"/>
                  </a:cubicBezTo>
                  <a:cubicBezTo>
                    <a:pt x="79" y="134"/>
                    <a:pt x="81" y="135"/>
                    <a:pt x="82" y="133"/>
                  </a:cubicBezTo>
                  <a:cubicBezTo>
                    <a:pt x="85" y="130"/>
                    <a:pt x="82" y="130"/>
                    <a:pt x="83" y="127"/>
                  </a:cubicBezTo>
                  <a:cubicBezTo>
                    <a:pt x="86" y="126"/>
                    <a:pt x="91" y="127"/>
                    <a:pt x="93" y="129"/>
                  </a:cubicBezTo>
                  <a:cubicBezTo>
                    <a:pt x="95" y="129"/>
                    <a:pt x="96" y="131"/>
                    <a:pt x="98" y="132"/>
                  </a:cubicBezTo>
                  <a:cubicBezTo>
                    <a:pt x="99" y="133"/>
                    <a:pt x="101" y="133"/>
                    <a:pt x="103" y="133"/>
                  </a:cubicBezTo>
                  <a:cubicBezTo>
                    <a:pt x="104" y="134"/>
                    <a:pt x="105" y="135"/>
                    <a:pt x="106" y="135"/>
                  </a:cubicBezTo>
                  <a:cubicBezTo>
                    <a:pt x="109" y="131"/>
                    <a:pt x="110" y="125"/>
                    <a:pt x="109" y="122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6BABF8B2-30FE-C021-8956-E9AFB4F75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9388476"/>
              <a:ext cx="588963" cy="565150"/>
            </a:xfrm>
            <a:custGeom>
              <a:avLst/>
              <a:gdLst>
                <a:gd name="T0" fmla="*/ 144 w 157"/>
                <a:gd name="T1" fmla="*/ 110 h 151"/>
                <a:gd name="T2" fmla="*/ 153 w 157"/>
                <a:gd name="T3" fmla="*/ 100 h 151"/>
                <a:gd name="T4" fmla="*/ 137 w 157"/>
                <a:gd name="T5" fmla="*/ 95 h 151"/>
                <a:gd name="T6" fmla="*/ 136 w 157"/>
                <a:gd name="T7" fmla="*/ 77 h 151"/>
                <a:gd name="T8" fmla="*/ 116 w 157"/>
                <a:gd name="T9" fmla="*/ 69 h 151"/>
                <a:gd name="T10" fmla="*/ 87 w 157"/>
                <a:gd name="T11" fmla="*/ 61 h 151"/>
                <a:gd name="T12" fmla="*/ 100 w 157"/>
                <a:gd name="T13" fmla="*/ 57 h 151"/>
                <a:gd name="T14" fmla="*/ 105 w 157"/>
                <a:gd name="T15" fmla="*/ 47 h 151"/>
                <a:gd name="T16" fmla="*/ 116 w 157"/>
                <a:gd name="T17" fmla="*/ 44 h 151"/>
                <a:gd name="T18" fmla="*/ 117 w 157"/>
                <a:gd name="T19" fmla="*/ 19 h 151"/>
                <a:gd name="T20" fmla="*/ 85 w 157"/>
                <a:gd name="T21" fmla="*/ 12 h 151"/>
                <a:gd name="T22" fmla="*/ 64 w 157"/>
                <a:gd name="T23" fmla="*/ 20 h 151"/>
                <a:gd name="T24" fmla="*/ 44 w 157"/>
                <a:gd name="T25" fmla="*/ 16 h 151"/>
                <a:gd name="T26" fmla="*/ 44 w 157"/>
                <a:gd name="T27" fmla="*/ 24 h 151"/>
                <a:gd name="T28" fmla="*/ 41 w 157"/>
                <a:gd name="T29" fmla="*/ 31 h 151"/>
                <a:gd name="T30" fmla="*/ 18 w 157"/>
                <a:gd name="T31" fmla="*/ 33 h 151"/>
                <a:gd name="T32" fmla="*/ 7 w 157"/>
                <a:gd name="T33" fmla="*/ 47 h 151"/>
                <a:gd name="T34" fmla="*/ 1 w 157"/>
                <a:gd name="T35" fmla="*/ 58 h 151"/>
                <a:gd name="T36" fmla="*/ 3 w 157"/>
                <a:gd name="T37" fmla="*/ 70 h 151"/>
                <a:gd name="T38" fmla="*/ 1 w 157"/>
                <a:gd name="T39" fmla="*/ 75 h 151"/>
                <a:gd name="T40" fmla="*/ 5 w 157"/>
                <a:gd name="T41" fmla="*/ 81 h 151"/>
                <a:gd name="T42" fmla="*/ 9 w 157"/>
                <a:gd name="T43" fmla="*/ 99 h 151"/>
                <a:gd name="T44" fmla="*/ 17 w 157"/>
                <a:gd name="T45" fmla="*/ 106 h 151"/>
                <a:gd name="T46" fmla="*/ 20 w 157"/>
                <a:gd name="T47" fmla="*/ 93 h 151"/>
                <a:gd name="T48" fmla="*/ 28 w 157"/>
                <a:gd name="T49" fmla="*/ 82 h 151"/>
                <a:gd name="T50" fmla="*/ 45 w 157"/>
                <a:gd name="T51" fmla="*/ 92 h 151"/>
                <a:gd name="T52" fmla="*/ 48 w 157"/>
                <a:gd name="T53" fmla="*/ 101 h 151"/>
                <a:gd name="T54" fmla="*/ 66 w 157"/>
                <a:gd name="T55" fmla="*/ 138 h 151"/>
                <a:gd name="T56" fmla="*/ 75 w 157"/>
                <a:gd name="T57" fmla="*/ 140 h 151"/>
                <a:gd name="T58" fmla="*/ 86 w 157"/>
                <a:gd name="T59" fmla="*/ 139 h 151"/>
                <a:gd name="T60" fmla="*/ 97 w 157"/>
                <a:gd name="T61" fmla="*/ 149 h 151"/>
                <a:gd name="T62" fmla="*/ 116 w 157"/>
                <a:gd name="T63" fmla="*/ 146 h 151"/>
                <a:gd name="T64" fmla="*/ 131 w 157"/>
                <a:gd name="T65" fmla="*/ 139 h 151"/>
                <a:gd name="T66" fmla="*/ 137 w 157"/>
                <a:gd name="T67" fmla="*/ 151 h 151"/>
                <a:gd name="T68" fmla="*/ 146 w 157"/>
                <a:gd name="T69" fmla="*/ 145 h 151"/>
                <a:gd name="T70" fmla="*/ 155 w 157"/>
                <a:gd name="T7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1">
                  <a:moveTo>
                    <a:pt x="152" y="119"/>
                  </a:moveTo>
                  <a:cubicBezTo>
                    <a:pt x="148" y="119"/>
                    <a:pt x="145" y="116"/>
                    <a:pt x="144" y="110"/>
                  </a:cubicBezTo>
                  <a:cubicBezTo>
                    <a:pt x="142" y="103"/>
                    <a:pt x="148" y="104"/>
                    <a:pt x="152" y="104"/>
                  </a:cubicBezTo>
                  <a:cubicBezTo>
                    <a:pt x="156" y="103"/>
                    <a:pt x="156" y="101"/>
                    <a:pt x="153" y="100"/>
                  </a:cubicBezTo>
                  <a:cubicBezTo>
                    <a:pt x="150" y="99"/>
                    <a:pt x="144" y="100"/>
                    <a:pt x="141" y="100"/>
                  </a:cubicBezTo>
                  <a:cubicBezTo>
                    <a:pt x="138" y="99"/>
                    <a:pt x="135" y="99"/>
                    <a:pt x="137" y="95"/>
                  </a:cubicBezTo>
                  <a:cubicBezTo>
                    <a:pt x="139" y="91"/>
                    <a:pt x="134" y="92"/>
                    <a:pt x="129" y="91"/>
                  </a:cubicBezTo>
                  <a:cubicBezTo>
                    <a:pt x="125" y="90"/>
                    <a:pt x="133" y="82"/>
                    <a:pt x="136" y="77"/>
                  </a:cubicBezTo>
                  <a:cubicBezTo>
                    <a:pt x="140" y="71"/>
                    <a:pt x="135" y="70"/>
                    <a:pt x="130" y="72"/>
                  </a:cubicBezTo>
                  <a:cubicBezTo>
                    <a:pt x="125" y="74"/>
                    <a:pt x="120" y="72"/>
                    <a:pt x="116" y="69"/>
                  </a:cubicBezTo>
                  <a:cubicBezTo>
                    <a:pt x="113" y="67"/>
                    <a:pt x="106" y="69"/>
                    <a:pt x="100" y="72"/>
                  </a:cubicBezTo>
                  <a:cubicBezTo>
                    <a:pt x="94" y="74"/>
                    <a:pt x="89" y="68"/>
                    <a:pt x="87" y="61"/>
                  </a:cubicBezTo>
                  <a:cubicBezTo>
                    <a:pt x="85" y="54"/>
                    <a:pt x="90" y="54"/>
                    <a:pt x="92" y="55"/>
                  </a:cubicBezTo>
                  <a:cubicBezTo>
                    <a:pt x="95" y="55"/>
                    <a:pt x="97" y="58"/>
                    <a:pt x="100" y="57"/>
                  </a:cubicBezTo>
                  <a:cubicBezTo>
                    <a:pt x="103" y="56"/>
                    <a:pt x="97" y="54"/>
                    <a:pt x="102" y="53"/>
                  </a:cubicBezTo>
                  <a:cubicBezTo>
                    <a:pt x="107" y="53"/>
                    <a:pt x="105" y="49"/>
                    <a:pt x="105" y="47"/>
                  </a:cubicBezTo>
                  <a:cubicBezTo>
                    <a:pt x="105" y="46"/>
                    <a:pt x="107" y="45"/>
                    <a:pt x="111" y="46"/>
                  </a:cubicBezTo>
                  <a:cubicBezTo>
                    <a:pt x="115" y="47"/>
                    <a:pt x="114" y="46"/>
                    <a:pt x="116" y="44"/>
                  </a:cubicBezTo>
                  <a:cubicBezTo>
                    <a:pt x="117" y="41"/>
                    <a:pt x="118" y="37"/>
                    <a:pt x="118" y="34"/>
                  </a:cubicBezTo>
                  <a:cubicBezTo>
                    <a:pt x="118" y="31"/>
                    <a:pt x="119" y="23"/>
                    <a:pt x="117" y="19"/>
                  </a:cubicBezTo>
                  <a:cubicBezTo>
                    <a:pt x="115" y="15"/>
                    <a:pt x="114" y="10"/>
                    <a:pt x="105" y="5"/>
                  </a:cubicBezTo>
                  <a:cubicBezTo>
                    <a:pt x="96" y="0"/>
                    <a:pt x="86" y="8"/>
                    <a:pt x="85" y="12"/>
                  </a:cubicBezTo>
                  <a:cubicBezTo>
                    <a:pt x="83" y="16"/>
                    <a:pt x="80" y="17"/>
                    <a:pt x="76" y="20"/>
                  </a:cubicBezTo>
                  <a:cubicBezTo>
                    <a:pt x="73" y="23"/>
                    <a:pt x="69" y="21"/>
                    <a:pt x="64" y="20"/>
                  </a:cubicBezTo>
                  <a:cubicBezTo>
                    <a:pt x="60" y="19"/>
                    <a:pt x="51" y="16"/>
                    <a:pt x="45" y="14"/>
                  </a:cubicBezTo>
                  <a:cubicBezTo>
                    <a:pt x="45" y="15"/>
                    <a:pt x="44" y="15"/>
                    <a:pt x="44" y="16"/>
                  </a:cubicBezTo>
                  <a:cubicBezTo>
                    <a:pt x="44" y="18"/>
                    <a:pt x="46" y="19"/>
                    <a:pt x="46" y="21"/>
                  </a:cubicBezTo>
                  <a:cubicBezTo>
                    <a:pt x="46" y="22"/>
                    <a:pt x="44" y="23"/>
                    <a:pt x="44" y="24"/>
                  </a:cubicBezTo>
                  <a:cubicBezTo>
                    <a:pt x="44" y="26"/>
                    <a:pt x="46" y="28"/>
                    <a:pt x="45" y="30"/>
                  </a:cubicBezTo>
                  <a:cubicBezTo>
                    <a:pt x="44" y="31"/>
                    <a:pt x="42" y="31"/>
                    <a:pt x="41" y="31"/>
                  </a:cubicBezTo>
                  <a:cubicBezTo>
                    <a:pt x="35" y="31"/>
                    <a:pt x="30" y="30"/>
                    <a:pt x="24" y="31"/>
                  </a:cubicBezTo>
                  <a:cubicBezTo>
                    <a:pt x="22" y="31"/>
                    <a:pt x="19" y="32"/>
                    <a:pt x="18" y="33"/>
                  </a:cubicBezTo>
                  <a:cubicBezTo>
                    <a:pt x="16" y="35"/>
                    <a:pt x="14" y="37"/>
                    <a:pt x="12" y="38"/>
                  </a:cubicBezTo>
                  <a:cubicBezTo>
                    <a:pt x="9" y="41"/>
                    <a:pt x="7" y="44"/>
                    <a:pt x="7" y="47"/>
                  </a:cubicBezTo>
                  <a:cubicBezTo>
                    <a:pt x="7" y="51"/>
                    <a:pt x="5" y="53"/>
                    <a:pt x="3" y="55"/>
                  </a:cubicBezTo>
                  <a:cubicBezTo>
                    <a:pt x="1" y="56"/>
                    <a:pt x="1" y="56"/>
                    <a:pt x="1" y="58"/>
                  </a:cubicBezTo>
                  <a:cubicBezTo>
                    <a:pt x="2" y="60"/>
                    <a:pt x="3" y="60"/>
                    <a:pt x="4" y="61"/>
                  </a:cubicBezTo>
                  <a:cubicBezTo>
                    <a:pt x="5" y="63"/>
                    <a:pt x="4" y="68"/>
                    <a:pt x="3" y="70"/>
                  </a:cubicBezTo>
                  <a:cubicBezTo>
                    <a:pt x="2" y="71"/>
                    <a:pt x="0" y="70"/>
                    <a:pt x="0" y="72"/>
                  </a:cubicBezTo>
                  <a:cubicBezTo>
                    <a:pt x="0" y="74"/>
                    <a:pt x="1" y="74"/>
                    <a:pt x="1" y="75"/>
                  </a:cubicBezTo>
                  <a:cubicBezTo>
                    <a:pt x="2" y="76"/>
                    <a:pt x="1" y="78"/>
                    <a:pt x="1" y="79"/>
                  </a:cubicBezTo>
                  <a:cubicBezTo>
                    <a:pt x="2" y="80"/>
                    <a:pt x="4" y="80"/>
                    <a:pt x="5" y="81"/>
                  </a:cubicBezTo>
                  <a:cubicBezTo>
                    <a:pt x="6" y="84"/>
                    <a:pt x="5" y="90"/>
                    <a:pt x="2" y="94"/>
                  </a:cubicBezTo>
                  <a:cubicBezTo>
                    <a:pt x="5" y="96"/>
                    <a:pt x="7" y="98"/>
                    <a:pt x="9" y="99"/>
                  </a:cubicBezTo>
                  <a:cubicBezTo>
                    <a:pt x="10" y="100"/>
                    <a:pt x="12" y="101"/>
                    <a:pt x="13" y="102"/>
                  </a:cubicBezTo>
                  <a:cubicBezTo>
                    <a:pt x="14" y="103"/>
                    <a:pt x="16" y="106"/>
                    <a:pt x="17" y="106"/>
                  </a:cubicBezTo>
                  <a:cubicBezTo>
                    <a:pt x="21" y="109"/>
                    <a:pt x="23" y="105"/>
                    <a:pt x="24" y="102"/>
                  </a:cubicBezTo>
                  <a:cubicBezTo>
                    <a:pt x="25" y="97"/>
                    <a:pt x="24" y="96"/>
                    <a:pt x="20" y="93"/>
                  </a:cubicBezTo>
                  <a:cubicBezTo>
                    <a:pt x="18" y="90"/>
                    <a:pt x="16" y="85"/>
                    <a:pt x="21" y="83"/>
                  </a:cubicBezTo>
                  <a:cubicBezTo>
                    <a:pt x="23" y="82"/>
                    <a:pt x="26" y="82"/>
                    <a:pt x="28" y="82"/>
                  </a:cubicBezTo>
                  <a:cubicBezTo>
                    <a:pt x="30" y="82"/>
                    <a:pt x="32" y="80"/>
                    <a:pt x="34" y="81"/>
                  </a:cubicBezTo>
                  <a:cubicBezTo>
                    <a:pt x="38" y="82"/>
                    <a:pt x="44" y="89"/>
                    <a:pt x="45" y="92"/>
                  </a:cubicBezTo>
                  <a:cubicBezTo>
                    <a:pt x="46" y="94"/>
                    <a:pt x="46" y="95"/>
                    <a:pt x="46" y="97"/>
                  </a:cubicBezTo>
                  <a:cubicBezTo>
                    <a:pt x="46" y="99"/>
                    <a:pt x="47" y="99"/>
                    <a:pt x="48" y="101"/>
                  </a:cubicBezTo>
                  <a:cubicBezTo>
                    <a:pt x="52" y="107"/>
                    <a:pt x="54" y="115"/>
                    <a:pt x="54" y="122"/>
                  </a:cubicBezTo>
                  <a:cubicBezTo>
                    <a:pt x="54" y="131"/>
                    <a:pt x="59" y="133"/>
                    <a:pt x="66" y="138"/>
                  </a:cubicBezTo>
                  <a:cubicBezTo>
                    <a:pt x="67" y="139"/>
                    <a:pt x="69" y="142"/>
                    <a:pt x="70" y="142"/>
                  </a:cubicBezTo>
                  <a:cubicBezTo>
                    <a:pt x="72" y="143"/>
                    <a:pt x="73" y="141"/>
                    <a:pt x="75" y="140"/>
                  </a:cubicBezTo>
                  <a:cubicBezTo>
                    <a:pt x="77" y="140"/>
                    <a:pt x="79" y="139"/>
                    <a:pt x="80" y="139"/>
                  </a:cubicBezTo>
                  <a:cubicBezTo>
                    <a:pt x="82" y="138"/>
                    <a:pt x="84" y="138"/>
                    <a:pt x="86" y="139"/>
                  </a:cubicBezTo>
                  <a:cubicBezTo>
                    <a:pt x="90" y="141"/>
                    <a:pt x="88" y="145"/>
                    <a:pt x="90" y="148"/>
                  </a:cubicBezTo>
                  <a:cubicBezTo>
                    <a:pt x="92" y="151"/>
                    <a:pt x="95" y="150"/>
                    <a:pt x="97" y="149"/>
                  </a:cubicBezTo>
                  <a:cubicBezTo>
                    <a:pt x="101" y="147"/>
                    <a:pt x="103" y="147"/>
                    <a:pt x="107" y="147"/>
                  </a:cubicBezTo>
                  <a:cubicBezTo>
                    <a:pt x="110" y="147"/>
                    <a:pt x="114" y="148"/>
                    <a:pt x="116" y="146"/>
                  </a:cubicBezTo>
                  <a:cubicBezTo>
                    <a:pt x="118" y="144"/>
                    <a:pt x="118" y="140"/>
                    <a:pt x="121" y="138"/>
                  </a:cubicBezTo>
                  <a:cubicBezTo>
                    <a:pt x="125" y="136"/>
                    <a:pt x="129" y="137"/>
                    <a:pt x="131" y="139"/>
                  </a:cubicBezTo>
                  <a:cubicBezTo>
                    <a:pt x="135" y="142"/>
                    <a:pt x="136" y="144"/>
                    <a:pt x="137" y="149"/>
                  </a:cubicBezTo>
                  <a:cubicBezTo>
                    <a:pt x="137" y="149"/>
                    <a:pt x="137" y="150"/>
                    <a:pt x="137" y="151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9" y="145"/>
                    <a:pt x="142" y="147"/>
                    <a:pt x="146" y="145"/>
                  </a:cubicBezTo>
                  <a:cubicBezTo>
                    <a:pt x="149" y="143"/>
                    <a:pt x="152" y="140"/>
                    <a:pt x="150" y="137"/>
                  </a:cubicBezTo>
                  <a:cubicBezTo>
                    <a:pt x="148" y="135"/>
                    <a:pt x="152" y="128"/>
                    <a:pt x="155" y="125"/>
                  </a:cubicBezTo>
                  <a:cubicBezTo>
                    <a:pt x="157" y="121"/>
                    <a:pt x="157" y="119"/>
                    <a:pt x="152" y="119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5B1E42C0-AA9F-C794-E29F-5543A9EE1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738" y="10275888"/>
              <a:ext cx="344488" cy="442913"/>
            </a:xfrm>
            <a:custGeom>
              <a:avLst/>
              <a:gdLst>
                <a:gd name="T0" fmla="*/ 4 w 92"/>
                <a:gd name="T1" fmla="*/ 117 h 118"/>
                <a:gd name="T2" fmla="*/ 3 w 92"/>
                <a:gd name="T3" fmla="*/ 106 h 118"/>
                <a:gd name="T4" fmla="*/ 1 w 92"/>
                <a:gd name="T5" fmla="*/ 96 h 118"/>
                <a:gd name="T6" fmla="*/ 10 w 92"/>
                <a:gd name="T7" fmla="*/ 88 h 118"/>
                <a:gd name="T8" fmla="*/ 15 w 92"/>
                <a:gd name="T9" fmla="*/ 79 h 118"/>
                <a:gd name="T10" fmla="*/ 13 w 92"/>
                <a:gd name="T11" fmla="*/ 66 h 118"/>
                <a:gd name="T12" fmla="*/ 21 w 92"/>
                <a:gd name="T13" fmla="*/ 63 h 118"/>
                <a:gd name="T14" fmla="*/ 26 w 92"/>
                <a:gd name="T15" fmla="*/ 57 h 118"/>
                <a:gd name="T16" fmla="*/ 33 w 92"/>
                <a:gd name="T17" fmla="*/ 52 h 118"/>
                <a:gd name="T18" fmla="*/ 43 w 92"/>
                <a:gd name="T19" fmla="*/ 47 h 118"/>
                <a:gd name="T20" fmla="*/ 44 w 92"/>
                <a:gd name="T21" fmla="*/ 40 h 118"/>
                <a:gd name="T22" fmla="*/ 33 w 92"/>
                <a:gd name="T23" fmla="*/ 36 h 118"/>
                <a:gd name="T24" fmla="*/ 34 w 92"/>
                <a:gd name="T25" fmla="*/ 26 h 118"/>
                <a:gd name="T26" fmla="*/ 46 w 92"/>
                <a:gd name="T27" fmla="*/ 25 h 118"/>
                <a:gd name="T28" fmla="*/ 50 w 92"/>
                <a:gd name="T29" fmla="*/ 31 h 118"/>
                <a:gd name="T30" fmla="*/ 58 w 92"/>
                <a:gd name="T31" fmla="*/ 33 h 118"/>
                <a:gd name="T32" fmla="*/ 66 w 92"/>
                <a:gd name="T33" fmla="*/ 23 h 118"/>
                <a:gd name="T34" fmla="*/ 75 w 92"/>
                <a:gd name="T35" fmla="*/ 15 h 118"/>
                <a:gd name="T36" fmla="*/ 80 w 92"/>
                <a:gd name="T37" fmla="*/ 5 h 118"/>
                <a:gd name="T38" fmla="*/ 81 w 92"/>
                <a:gd name="T39" fmla="*/ 1 h 118"/>
                <a:gd name="T40" fmla="*/ 85 w 92"/>
                <a:gd name="T41" fmla="*/ 2 h 118"/>
                <a:gd name="T42" fmla="*/ 90 w 92"/>
                <a:gd name="T43" fmla="*/ 12 h 118"/>
                <a:gd name="T44" fmla="*/ 90 w 92"/>
                <a:gd name="T45" fmla="*/ 19 h 118"/>
                <a:gd name="T46" fmla="*/ 84 w 92"/>
                <a:gd name="T47" fmla="*/ 27 h 118"/>
                <a:gd name="T48" fmla="*/ 78 w 92"/>
                <a:gd name="T49" fmla="*/ 35 h 118"/>
                <a:gd name="T50" fmla="*/ 68 w 92"/>
                <a:gd name="T51" fmla="*/ 36 h 118"/>
                <a:gd name="T52" fmla="*/ 67 w 92"/>
                <a:gd name="T53" fmla="*/ 44 h 118"/>
                <a:gd name="T54" fmla="*/ 63 w 92"/>
                <a:gd name="T55" fmla="*/ 48 h 118"/>
                <a:gd name="T56" fmla="*/ 55 w 92"/>
                <a:gd name="T57" fmla="*/ 47 h 118"/>
                <a:gd name="T58" fmla="*/ 52 w 92"/>
                <a:gd name="T59" fmla="*/ 52 h 118"/>
                <a:gd name="T60" fmla="*/ 47 w 92"/>
                <a:gd name="T61" fmla="*/ 54 h 118"/>
                <a:gd name="T62" fmla="*/ 44 w 92"/>
                <a:gd name="T63" fmla="*/ 58 h 118"/>
                <a:gd name="T64" fmla="*/ 41 w 92"/>
                <a:gd name="T65" fmla="*/ 60 h 118"/>
                <a:gd name="T66" fmla="*/ 36 w 92"/>
                <a:gd name="T67" fmla="*/ 62 h 118"/>
                <a:gd name="T68" fmla="*/ 28 w 92"/>
                <a:gd name="T69" fmla="*/ 62 h 118"/>
                <a:gd name="T70" fmla="*/ 28 w 92"/>
                <a:gd name="T71" fmla="*/ 67 h 118"/>
                <a:gd name="T72" fmla="*/ 32 w 92"/>
                <a:gd name="T73" fmla="*/ 73 h 118"/>
                <a:gd name="T74" fmla="*/ 28 w 92"/>
                <a:gd name="T75" fmla="*/ 81 h 118"/>
                <a:gd name="T76" fmla="*/ 23 w 92"/>
                <a:gd name="T77" fmla="*/ 86 h 118"/>
                <a:gd name="T78" fmla="*/ 20 w 92"/>
                <a:gd name="T79" fmla="*/ 93 h 118"/>
                <a:gd name="T80" fmla="*/ 18 w 92"/>
                <a:gd name="T81" fmla="*/ 98 h 118"/>
                <a:gd name="T82" fmla="*/ 21 w 92"/>
                <a:gd name="T83" fmla="*/ 101 h 118"/>
                <a:gd name="T84" fmla="*/ 25 w 92"/>
                <a:gd name="T85" fmla="*/ 101 h 118"/>
                <a:gd name="T86" fmla="*/ 23 w 92"/>
                <a:gd name="T87" fmla="*/ 105 h 118"/>
                <a:gd name="T88" fmla="*/ 17 w 92"/>
                <a:gd name="T89" fmla="*/ 110 h 118"/>
                <a:gd name="T90" fmla="*/ 8 w 92"/>
                <a:gd name="T91" fmla="*/ 115 h 118"/>
                <a:gd name="T92" fmla="*/ 4 w 92"/>
                <a:gd name="T93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" h="118">
                  <a:moveTo>
                    <a:pt x="4" y="117"/>
                  </a:moveTo>
                  <a:cubicBezTo>
                    <a:pt x="1" y="114"/>
                    <a:pt x="3" y="109"/>
                    <a:pt x="3" y="106"/>
                  </a:cubicBezTo>
                  <a:cubicBezTo>
                    <a:pt x="3" y="103"/>
                    <a:pt x="0" y="99"/>
                    <a:pt x="1" y="96"/>
                  </a:cubicBezTo>
                  <a:cubicBezTo>
                    <a:pt x="3" y="92"/>
                    <a:pt x="8" y="90"/>
                    <a:pt x="10" y="88"/>
                  </a:cubicBezTo>
                  <a:cubicBezTo>
                    <a:pt x="12" y="87"/>
                    <a:pt x="17" y="86"/>
                    <a:pt x="15" y="79"/>
                  </a:cubicBezTo>
                  <a:cubicBezTo>
                    <a:pt x="12" y="71"/>
                    <a:pt x="9" y="69"/>
                    <a:pt x="13" y="66"/>
                  </a:cubicBezTo>
                  <a:cubicBezTo>
                    <a:pt x="16" y="63"/>
                    <a:pt x="18" y="63"/>
                    <a:pt x="21" y="63"/>
                  </a:cubicBezTo>
                  <a:cubicBezTo>
                    <a:pt x="23" y="62"/>
                    <a:pt x="23" y="60"/>
                    <a:pt x="26" y="57"/>
                  </a:cubicBezTo>
                  <a:cubicBezTo>
                    <a:pt x="28" y="55"/>
                    <a:pt x="29" y="53"/>
                    <a:pt x="33" y="52"/>
                  </a:cubicBezTo>
                  <a:cubicBezTo>
                    <a:pt x="37" y="51"/>
                    <a:pt x="41" y="49"/>
                    <a:pt x="43" y="47"/>
                  </a:cubicBezTo>
                  <a:cubicBezTo>
                    <a:pt x="46" y="44"/>
                    <a:pt x="48" y="41"/>
                    <a:pt x="44" y="40"/>
                  </a:cubicBezTo>
                  <a:cubicBezTo>
                    <a:pt x="40" y="39"/>
                    <a:pt x="34" y="38"/>
                    <a:pt x="33" y="36"/>
                  </a:cubicBezTo>
                  <a:cubicBezTo>
                    <a:pt x="32" y="33"/>
                    <a:pt x="32" y="28"/>
                    <a:pt x="34" y="26"/>
                  </a:cubicBezTo>
                  <a:cubicBezTo>
                    <a:pt x="35" y="23"/>
                    <a:pt x="43" y="23"/>
                    <a:pt x="46" y="25"/>
                  </a:cubicBezTo>
                  <a:cubicBezTo>
                    <a:pt x="50" y="28"/>
                    <a:pt x="49" y="29"/>
                    <a:pt x="50" y="31"/>
                  </a:cubicBezTo>
                  <a:cubicBezTo>
                    <a:pt x="52" y="34"/>
                    <a:pt x="55" y="36"/>
                    <a:pt x="58" y="33"/>
                  </a:cubicBezTo>
                  <a:cubicBezTo>
                    <a:pt x="62" y="30"/>
                    <a:pt x="63" y="26"/>
                    <a:pt x="66" y="23"/>
                  </a:cubicBezTo>
                  <a:cubicBezTo>
                    <a:pt x="69" y="21"/>
                    <a:pt x="73" y="18"/>
                    <a:pt x="75" y="15"/>
                  </a:cubicBezTo>
                  <a:cubicBezTo>
                    <a:pt x="76" y="13"/>
                    <a:pt x="80" y="7"/>
                    <a:pt x="80" y="5"/>
                  </a:cubicBezTo>
                  <a:cubicBezTo>
                    <a:pt x="80" y="4"/>
                    <a:pt x="79" y="2"/>
                    <a:pt x="81" y="1"/>
                  </a:cubicBezTo>
                  <a:cubicBezTo>
                    <a:pt x="82" y="0"/>
                    <a:pt x="83" y="0"/>
                    <a:pt x="85" y="2"/>
                  </a:cubicBezTo>
                  <a:cubicBezTo>
                    <a:pt x="87" y="4"/>
                    <a:pt x="90" y="10"/>
                    <a:pt x="90" y="12"/>
                  </a:cubicBezTo>
                  <a:cubicBezTo>
                    <a:pt x="91" y="14"/>
                    <a:pt x="92" y="17"/>
                    <a:pt x="90" y="19"/>
                  </a:cubicBezTo>
                  <a:cubicBezTo>
                    <a:pt x="88" y="22"/>
                    <a:pt x="85" y="24"/>
                    <a:pt x="84" y="27"/>
                  </a:cubicBezTo>
                  <a:cubicBezTo>
                    <a:pt x="83" y="30"/>
                    <a:pt x="81" y="34"/>
                    <a:pt x="78" y="35"/>
                  </a:cubicBezTo>
                  <a:cubicBezTo>
                    <a:pt x="75" y="36"/>
                    <a:pt x="70" y="35"/>
                    <a:pt x="68" y="36"/>
                  </a:cubicBezTo>
                  <a:cubicBezTo>
                    <a:pt x="67" y="39"/>
                    <a:pt x="67" y="42"/>
                    <a:pt x="67" y="44"/>
                  </a:cubicBezTo>
                  <a:cubicBezTo>
                    <a:pt x="67" y="46"/>
                    <a:pt x="67" y="48"/>
                    <a:pt x="63" y="48"/>
                  </a:cubicBezTo>
                  <a:cubicBezTo>
                    <a:pt x="60" y="48"/>
                    <a:pt x="56" y="46"/>
                    <a:pt x="55" y="47"/>
                  </a:cubicBezTo>
                  <a:cubicBezTo>
                    <a:pt x="53" y="49"/>
                    <a:pt x="54" y="52"/>
                    <a:pt x="52" y="52"/>
                  </a:cubicBezTo>
                  <a:cubicBezTo>
                    <a:pt x="51" y="53"/>
                    <a:pt x="48" y="52"/>
                    <a:pt x="47" y="54"/>
                  </a:cubicBezTo>
                  <a:cubicBezTo>
                    <a:pt x="47" y="55"/>
                    <a:pt x="46" y="58"/>
                    <a:pt x="44" y="58"/>
                  </a:cubicBezTo>
                  <a:cubicBezTo>
                    <a:pt x="43" y="58"/>
                    <a:pt x="42" y="59"/>
                    <a:pt x="41" y="60"/>
                  </a:cubicBezTo>
                  <a:cubicBezTo>
                    <a:pt x="40" y="62"/>
                    <a:pt x="39" y="63"/>
                    <a:pt x="36" y="62"/>
                  </a:cubicBezTo>
                  <a:cubicBezTo>
                    <a:pt x="33" y="61"/>
                    <a:pt x="31" y="59"/>
                    <a:pt x="28" y="62"/>
                  </a:cubicBezTo>
                  <a:cubicBezTo>
                    <a:pt x="26" y="65"/>
                    <a:pt x="26" y="66"/>
                    <a:pt x="28" y="67"/>
                  </a:cubicBezTo>
                  <a:cubicBezTo>
                    <a:pt x="30" y="69"/>
                    <a:pt x="32" y="70"/>
                    <a:pt x="32" y="73"/>
                  </a:cubicBezTo>
                  <a:cubicBezTo>
                    <a:pt x="31" y="76"/>
                    <a:pt x="29" y="79"/>
                    <a:pt x="28" y="81"/>
                  </a:cubicBezTo>
                  <a:cubicBezTo>
                    <a:pt x="26" y="82"/>
                    <a:pt x="25" y="83"/>
                    <a:pt x="23" y="86"/>
                  </a:cubicBezTo>
                  <a:cubicBezTo>
                    <a:pt x="21" y="89"/>
                    <a:pt x="21" y="90"/>
                    <a:pt x="20" y="93"/>
                  </a:cubicBezTo>
                  <a:cubicBezTo>
                    <a:pt x="18" y="95"/>
                    <a:pt x="17" y="96"/>
                    <a:pt x="18" y="98"/>
                  </a:cubicBezTo>
                  <a:cubicBezTo>
                    <a:pt x="19" y="100"/>
                    <a:pt x="19" y="102"/>
                    <a:pt x="21" y="101"/>
                  </a:cubicBezTo>
                  <a:cubicBezTo>
                    <a:pt x="23" y="100"/>
                    <a:pt x="25" y="99"/>
                    <a:pt x="25" y="101"/>
                  </a:cubicBezTo>
                  <a:cubicBezTo>
                    <a:pt x="25" y="103"/>
                    <a:pt x="26" y="105"/>
                    <a:pt x="23" y="105"/>
                  </a:cubicBezTo>
                  <a:cubicBezTo>
                    <a:pt x="21" y="106"/>
                    <a:pt x="20" y="108"/>
                    <a:pt x="17" y="110"/>
                  </a:cubicBezTo>
                  <a:cubicBezTo>
                    <a:pt x="14" y="111"/>
                    <a:pt x="9" y="114"/>
                    <a:pt x="8" y="115"/>
                  </a:cubicBezTo>
                  <a:cubicBezTo>
                    <a:pt x="7" y="116"/>
                    <a:pt x="6" y="118"/>
                    <a:pt x="4" y="117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4ACD244E-23BE-4D28-36A6-8C198A19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4713" y="9958388"/>
              <a:ext cx="100013" cy="63500"/>
            </a:xfrm>
            <a:custGeom>
              <a:avLst/>
              <a:gdLst>
                <a:gd name="T0" fmla="*/ 7 w 27"/>
                <a:gd name="T1" fmla="*/ 17 h 17"/>
                <a:gd name="T2" fmla="*/ 0 w 27"/>
                <a:gd name="T3" fmla="*/ 9 h 17"/>
                <a:gd name="T4" fmla="*/ 7 w 27"/>
                <a:gd name="T5" fmla="*/ 6 h 17"/>
                <a:gd name="T6" fmla="*/ 20 w 27"/>
                <a:gd name="T7" fmla="*/ 2 h 17"/>
                <a:gd name="T8" fmla="*/ 21 w 27"/>
                <a:gd name="T9" fmla="*/ 5 h 17"/>
                <a:gd name="T10" fmla="*/ 14 w 27"/>
                <a:gd name="T11" fmla="*/ 13 h 17"/>
                <a:gd name="T12" fmla="*/ 7 w 27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7">
                  <a:moveTo>
                    <a:pt x="7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4" y="6"/>
                    <a:pt x="7" y="6"/>
                  </a:cubicBezTo>
                  <a:cubicBezTo>
                    <a:pt x="10" y="6"/>
                    <a:pt x="17" y="4"/>
                    <a:pt x="20" y="2"/>
                  </a:cubicBezTo>
                  <a:cubicBezTo>
                    <a:pt x="23" y="0"/>
                    <a:pt x="27" y="2"/>
                    <a:pt x="21" y="5"/>
                  </a:cubicBezTo>
                  <a:cubicBezTo>
                    <a:pt x="15" y="9"/>
                    <a:pt x="16" y="12"/>
                    <a:pt x="14" y="13"/>
                  </a:cubicBezTo>
                  <a:cubicBezTo>
                    <a:pt x="12" y="14"/>
                    <a:pt x="11" y="17"/>
                    <a:pt x="7" y="17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54AF3CF6-9327-515E-BD30-A0470FE01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5" y="9702801"/>
              <a:ext cx="77788" cy="134938"/>
            </a:xfrm>
            <a:custGeom>
              <a:avLst/>
              <a:gdLst>
                <a:gd name="T0" fmla="*/ 12 w 21"/>
                <a:gd name="T1" fmla="*/ 35 h 36"/>
                <a:gd name="T2" fmla="*/ 5 w 21"/>
                <a:gd name="T3" fmla="*/ 31 h 36"/>
                <a:gd name="T4" fmla="*/ 1 w 21"/>
                <a:gd name="T5" fmla="*/ 29 h 36"/>
                <a:gd name="T6" fmla="*/ 3 w 21"/>
                <a:gd name="T7" fmla="*/ 23 h 36"/>
                <a:gd name="T8" fmla="*/ 1 w 21"/>
                <a:gd name="T9" fmla="*/ 15 h 36"/>
                <a:gd name="T10" fmla="*/ 1 w 21"/>
                <a:gd name="T11" fmla="*/ 8 h 36"/>
                <a:gd name="T12" fmla="*/ 4 w 21"/>
                <a:gd name="T13" fmla="*/ 1 h 36"/>
                <a:gd name="T14" fmla="*/ 12 w 21"/>
                <a:gd name="T15" fmla="*/ 1 h 36"/>
                <a:gd name="T16" fmla="*/ 13 w 21"/>
                <a:gd name="T17" fmla="*/ 6 h 36"/>
                <a:gd name="T18" fmla="*/ 15 w 21"/>
                <a:gd name="T19" fmla="*/ 14 h 36"/>
                <a:gd name="T20" fmla="*/ 21 w 21"/>
                <a:gd name="T21" fmla="*/ 20 h 36"/>
                <a:gd name="T22" fmla="*/ 18 w 21"/>
                <a:gd name="T23" fmla="*/ 27 h 36"/>
                <a:gd name="T24" fmla="*/ 12 w 21"/>
                <a:gd name="T25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36">
                  <a:moveTo>
                    <a:pt x="12" y="35"/>
                  </a:moveTo>
                  <a:cubicBezTo>
                    <a:pt x="8" y="36"/>
                    <a:pt x="6" y="33"/>
                    <a:pt x="5" y="31"/>
                  </a:cubicBezTo>
                  <a:cubicBezTo>
                    <a:pt x="5" y="30"/>
                    <a:pt x="2" y="31"/>
                    <a:pt x="1" y="29"/>
                  </a:cubicBezTo>
                  <a:cubicBezTo>
                    <a:pt x="0" y="27"/>
                    <a:pt x="3" y="26"/>
                    <a:pt x="3" y="23"/>
                  </a:cubicBezTo>
                  <a:cubicBezTo>
                    <a:pt x="3" y="20"/>
                    <a:pt x="1" y="18"/>
                    <a:pt x="1" y="15"/>
                  </a:cubicBezTo>
                  <a:cubicBezTo>
                    <a:pt x="1" y="13"/>
                    <a:pt x="1" y="12"/>
                    <a:pt x="1" y="8"/>
                  </a:cubicBezTo>
                  <a:cubicBezTo>
                    <a:pt x="1" y="5"/>
                    <a:pt x="1" y="2"/>
                    <a:pt x="4" y="1"/>
                  </a:cubicBezTo>
                  <a:cubicBezTo>
                    <a:pt x="6" y="1"/>
                    <a:pt x="9" y="0"/>
                    <a:pt x="12" y="1"/>
                  </a:cubicBezTo>
                  <a:cubicBezTo>
                    <a:pt x="14" y="2"/>
                    <a:pt x="13" y="3"/>
                    <a:pt x="13" y="6"/>
                  </a:cubicBezTo>
                  <a:cubicBezTo>
                    <a:pt x="12" y="9"/>
                    <a:pt x="13" y="11"/>
                    <a:pt x="15" y="14"/>
                  </a:cubicBezTo>
                  <a:cubicBezTo>
                    <a:pt x="17" y="16"/>
                    <a:pt x="21" y="18"/>
                    <a:pt x="21" y="20"/>
                  </a:cubicBezTo>
                  <a:cubicBezTo>
                    <a:pt x="21" y="23"/>
                    <a:pt x="19" y="24"/>
                    <a:pt x="18" y="27"/>
                  </a:cubicBezTo>
                  <a:cubicBezTo>
                    <a:pt x="18" y="30"/>
                    <a:pt x="17" y="34"/>
                    <a:pt x="12" y="35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00F78619-00D0-ED92-5A15-29AC06FB6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038" y="9353551"/>
              <a:ext cx="285750" cy="233363"/>
            </a:xfrm>
            <a:custGeom>
              <a:avLst/>
              <a:gdLst>
                <a:gd name="T0" fmla="*/ 62 w 76"/>
                <a:gd name="T1" fmla="*/ 16 h 62"/>
                <a:gd name="T2" fmla="*/ 59 w 76"/>
                <a:gd name="T3" fmla="*/ 21 h 62"/>
                <a:gd name="T4" fmla="*/ 53 w 76"/>
                <a:gd name="T5" fmla="*/ 29 h 62"/>
                <a:gd name="T6" fmla="*/ 47 w 76"/>
                <a:gd name="T7" fmla="*/ 34 h 62"/>
                <a:gd name="T8" fmla="*/ 40 w 76"/>
                <a:gd name="T9" fmla="*/ 34 h 62"/>
                <a:gd name="T10" fmla="*/ 39 w 76"/>
                <a:gd name="T11" fmla="*/ 37 h 62"/>
                <a:gd name="T12" fmla="*/ 38 w 76"/>
                <a:gd name="T13" fmla="*/ 41 h 62"/>
                <a:gd name="T14" fmla="*/ 37 w 76"/>
                <a:gd name="T15" fmla="*/ 45 h 62"/>
                <a:gd name="T16" fmla="*/ 40 w 76"/>
                <a:gd name="T17" fmla="*/ 48 h 62"/>
                <a:gd name="T18" fmla="*/ 34 w 76"/>
                <a:gd name="T19" fmla="*/ 51 h 62"/>
                <a:gd name="T20" fmla="*/ 31 w 76"/>
                <a:gd name="T21" fmla="*/ 55 h 62"/>
                <a:gd name="T22" fmla="*/ 28 w 76"/>
                <a:gd name="T23" fmla="*/ 60 h 62"/>
                <a:gd name="T24" fmla="*/ 21 w 76"/>
                <a:gd name="T25" fmla="*/ 62 h 62"/>
                <a:gd name="T26" fmla="*/ 18 w 76"/>
                <a:gd name="T27" fmla="*/ 58 h 62"/>
                <a:gd name="T28" fmla="*/ 13 w 76"/>
                <a:gd name="T29" fmla="*/ 45 h 62"/>
                <a:gd name="T30" fmla="*/ 5 w 76"/>
                <a:gd name="T31" fmla="*/ 43 h 62"/>
                <a:gd name="T32" fmla="*/ 4 w 76"/>
                <a:gd name="T33" fmla="*/ 39 h 62"/>
                <a:gd name="T34" fmla="*/ 10 w 76"/>
                <a:gd name="T35" fmla="*/ 33 h 62"/>
                <a:gd name="T36" fmla="*/ 17 w 76"/>
                <a:gd name="T37" fmla="*/ 30 h 62"/>
                <a:gd name="T38" fmla="*/ 25 w 76"/>
                <a:gd name="T39" fmla="*/ 25 h 62"/>
                <a:gd name="T40" fmla="*/ 36 w 76"/>
                <a:gd name="T41" fmla="*/ 20 h 62"/>
                <a:gd name="T42" fmla="*/ 43 w 76"/>
                <a:gd name="T43" fmla="*/ 18 h 62"/>
                <a:gd name="T44" fmla="*/ 47 w 76"/>
                <a:gd name="T45" fmla="*/ 14 h 62"/>
                <a:gd name="T46" fmla="*/ 55 w 76"/>
                <a:gd name="T47" fmla="*/ 10 h 62"/>
                <a:gd name="T48" fmla="*/ 61 w 76"/>
                <a:gd name="T49" fmla="*/ 8 h 62"/>
                <a:gd name="T50" fmla="*/ 62 w 76"/>
                <a:gd name="T51" fmla="*/ 12 h 62"/>
                <a:gd name="T52" fmla="*/ 64 w 76"/>
                <a:gd name="T53" fmla="*/ 11 h 62"/>
                <a:gd name="T54" fmla="*/ 64 w 76"/>
                <a:gd name="T55" fmla="*/ 5 h 62"/>
                <a:gd name="T56" fmla="*/ 70 w 76"/>
                <a:gd name="T57" fmla="*/ 0 h 62"/>
                <a:gd name="T58" fmla="*/ 72 w 76"/>
                <a:gd name="T59" fmla="*/ 5 h 62"/>
                <a:gd name="T60" fmla="*/ 74 w 76"/>
                <a:gd name="T61" fmla="*/ 12 h 62"/>
                <a:gd name="T62" fmla="*/ 68 w 76"/>
                <a:gd name="T63" fmla="*/ 17 h 62"/>
                <a:gd name="T64" fmla="*/ 62 w 76"/>
                <a:gd name="T65" fmla="*/ 1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62">
                  <a:moveTo>
                    <a:pt x="62" y="16"/>
                  </a:moveTo>
                  <a:cubicBezTo>
                    <a:pt x="61" y="18"/>
                    <a:pt x="62" y="16"/>
                    <a:pt x="59" y="21"/>
                  </a:cubicBezTo>
                  <a:cubicBezTo>
                    <a:pt x="56" y="25"/>
                    <a:pt x="57" y="25"/>
                    <a:pt x="53" y="29"/>
                  </a:cubicBezTo>
                  <a:cubicBezTo>
                    <a:pt x="50" y="32"/>
                    <a:pt x="51" y="33"/>
                    <a:pt x="47" y="34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39" y="35"/>
                    <a:pt x="39" y="35"/>
                    <a:pt x="39" y="37"/>
                  </a:cubicBezTo>
                  <a:cubicBezTo>
                    <a:pt x="39" y="40"/>
                    <a:pt x="40" y="40"/>
                    <a:pt x="38" y="41"/>
                  </a:cubicBezTo>
                  <a:cubicBezTo>
                    <a:pt x="36" y="43"/>
                    <a:pt x="35" y="44"/>
                    <a:pt x="37" y="45"/>
                  </a:cubicBezTo>
                  <a:cubicBezTo>
                    <a:pt x="39" y="46"/>
                    <a:pt x="42" y="47"/>
                    <a:pt x="40" y="48"/>
                  </a:cubicBezTo>
                  <a:cubicBezTo>
                    <a:pt x="38" y="50"/>
                    <a:pt x="37" y="50"/>
                    <a:pt x="34" y="51"/>
                  </a:cubicBezTo>
                  <a:cubicBezTo>
                    <a:pt x="32" y="53"/>
                    <a:pt x="32" y="54"/>
                    <a:pt x="31" y="55"/>
                  </a:cubicBezTo>
                  <a:cubicBezTo>
                    <a:pt x="30" y="57"/>
                    <a:pt x="33" y="58"/>
                    <a:pt x="28" y="60"/>
                  </a:cubicBezTo>
                  <a:cubicBezTo>
                    <a:pt x="24" y="62"/>
                    <a:pt x="22" y="62"/>
                    <a:pt x="21" y="62"/>
                  </a:cubicBezTo>
                  <a:cubicBezTo>
                    <a:pt x="20" y="62"/>
                    <a:pt x="18" y="58"/>
                    <a:pt x="18" y="58"/>
                  </a:cubicBezTo>
                  <a:cubicBezTo>
                    <a:pt x="14" y="54"/>
                    <a:pt x="16" y="45"/>
                    <a:pt x="13" y="45"/>
                  </a:cubicBezTo>
                  <a:cubicBezTo>
                    <a:pt x="9" y="44"/>
                    <a:pt x="8" y="46"/>
                    <a:pt x="5" y="43"/>
                  </a:cubicBezTo>
                  <a:cubicBezTo>
                    <a:pt x="2" y="41"/>
                    <a:pt x="0" y="41"/>
                    <a:pt x="4" y="39"/>
                  </a:cubicBezTo>
                  <a:cubicBezTo>
                    <a:pt x="8" y="38"/>
                    <a:pt x="9" y="35"/>
                    <a:pt x="10" y="33"/>
                  </a:cubicBezTo>
                  <a:cubicBezTo>
                    <a:pt x="12" y="31"/>
                    <a:pt x="13" y="32"/>
                    <a:pt x="17" y="30"/>
                  </a:cubicBezTo>
                  <a:cubicBezTo>
                    <a:pt x="20" y="28"/>
                    <a:pt x="20" y="26"/>
                    <a:pt x="25" y="25"/>
                  </a:cubicBezTo>
                  <a:cubicBezTo>
                    <a:pt x="30" y="24"/>
                    <a:pt x="33" y="21"/>
                    <a:pt x="36" y="20"/>
                  </a:cubicBezTo>
                  <a:cubicBezTo>
                    <a:pt x="39" y="19"/>
                    <a:pt x="40" y="17"/>
                    <a:pt x="43" y="18"/>
                  </a:cubicBezTo>
                  <a:cubicBezTo>
                    <a:pt x="46" y="18"/>
                    <a:pt x="45" y="16"/>
                    <a:pt x="47" y="14"/>
                  </a:cubicBezTo>
                  <a:cubicBezTo>
                    <a:pt x="50" y="12"/>
                    <a:pt x="52" y="12"/>
                    <a:pt x="55" y="10"/>
                  </a:cubicBezTo>
                  <a:cubicBezTo>
                    <a:pt x="57" y="9"/>
                    <a:pt x="60" y="7"/>
                    <a:pt x="61" y="8"/>
                  </a:cubicBezTo>
                  <a:cubicBezTo>
                    <a:pt x="61" y="9"/>
                    <a:pt x="61" y="11"/>
                    <a:pt x="62" y="12"/>
                  </a:cubicBezTo>
                  <a:cubicBezTo>
                    <a:pt x="62" y="13"/>
                    <a:pt x="64" y="13"/>
                    <a:pt x="64" y="11"/>
                  </a:cubicBezTo>
                  <a:cubicBezTo>
                    <a:pt x="65" y="9"/>
                    <a:pt x="62" y="8"/>
                    <a:pt x="64" y="5"/>
                  </a:cubicBezTo>
                  <a:cubicBezTo>
                    <a:pt x="67" y="1"/>
                    <a:pt x="69" y="0"/>
                    <a:pt x="70" y="0"/>
                  </a:cubicBezTo>
                  <a:cubicBezTo>
                    <a:pt x="70" y="0"/>
                    <a:pt x="71" y="3"/>
                    <a:pt x="72" y="5"/>
                  </a:cubicBezTo>
                  <a:cubicBezTo>
                    <a:pt x="74" y="8"/>
                    <a:pt x="76" y="9"/>
                    <a:pt x="74" y="12"/>
                  </a:cubicBezTo>
                  <a:cubicBezTo>
                    <a:pt x="72" y="14"/>
                    <a:pt x="71" y="16"/>
                    <a:pt x="68" y="17"/>
                  </a:cubicBezTo>
                  <a:cubicBezTo>
                    <a:pt x="66" y="17"/>
                    <a:pt x="63" y="18"/>
                    <a:pt x="62" y="16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6AFAD430-A20E-CB35-A6A3-1A647A79E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513" y="9436101"/>
              <a:ext cx="63500" cy="57150"/>
            </a:xfrm>
            <a:custGeom>
              <a:avLst/>
              <a:gdLst>
                <a:gd name="T0" fmla="*/ 2 w 17"/>
                <a:gd name="T1" fmla="*/ 9 h 15"/>
                <a:gd name="T2" fmla="*/ 8 w 17"/>
                <a:gd name="T3" fmla="*/ 6 h 15"/>
                <a:gd name="T4" fmla="*/ 15 w 17"/>
                <a:gd name="T5" fmla="*/ 1 h 15"/>
                <a:gd name="T6" fmla="*/ 15 w 17"/>
                <a:gd name="T7" fmla="*/ 5 h 15"/>
                <a:gd name="T8" fmla="*/ 11 w 17"/>
                <a:gd name="T9" fmla="*/ 10 h 15"/>
                <a:gd name="T10" fmla="*/ 7 w 17"/>
                <a:gd name="T11" fmla="*/ 14 h 15"/>
                <a:gd name="T12" fmla="*/ 0 w 17"/>
                <a:gd name="T13" fmla="*/ 14 h 15"/>
                <a:gd name="T14" fmla="*/ 2 w 17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5">
                  <a:moveTo>
                    <a:pt x="2" y="9"/>
                  </a:moveTo>
                  <a:cubicBezTo>
                    <a:pt x="3" y="7"/>
                    <a:pt x="4" y="9"/>
                    <a:pt x="8" y="6"/>
                  </a:cubicBezTo>
                  <a:cubicBezTo>
                    <a:pt x="11" y="2"/>
                    <a:pt x="14" y="0"/>
                    <a:pt x="15" y="1"/>
                  </a:cubicBezTo>
                  <a:cubicBezTo>
                    <a:pt x="16" y="1"/>
                    <a:pt x="17" y="4"/>
                    <a:pt x="15" y="5"/>
                  </a:cubicBezTo>
                  <a:cubicBezTo>
                    <a:pt x="13" y="7"/>
                    <a:pt x="12" y="8"/>
                    <a:pt x="11" y="10"/>
                  </a:cubicBezTo>
                  <a:cubicBezTo>
                    <a:pt x="9" y="12"/>
                    <a:pt x="11" y="14"/>
                    <a:pt x="7" y="14"/>
                  </a:cubicBezTo>
                  <a:cubicBezTo>
                    <a:pt x="3" y="15"/>
                    <a:pt x="1" y="15"/>
                    <a:pt x="0" y="14"/>
                  </a:cubicBezTo>
                  <a:cubicBezTo>
                    <a:pt x="0" y="13"/>
                    <a:pt x="0" y="11"/>
                    <a:pt x="2" y="9"/>
                  </a:cubicBezTo>
                  <a:close/>
                </a:path>
              </a:pathLst>
            </a:custGeom>
            <a:grpFill/>
            <a:ln w="12700" cap="rnd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6B93E2D-17F3-4B23-81D6-2F3261A3B90D}"/>
              </a:ext>
            </a:extLst>
          </p:cNvPr>
          <p:cNvSpPr txBox="1"/>
          <p:nvPr/>
        </p:nvSpPr>
        <p:spPr>
          <a:xfrm>
            <a:off x="549281" y="6040910"/>
            <a:ext cx="49141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0" dirty="0">
                <a:solidFill>
                  <a:schemeClr val="bg2">
                    <a:lumMod val="25000"/>
                  </a:schemeClr>
                </a:solidFill>
                <a:latin typeface="Gurmukhi MN" panose="02020600050405020304" pitchFamily="18" charset="-128"/>
                <a:ea typeface="Gurmukhi MN" panose="02020600050405020304" pitchFamily="18" charset="-128"/>
                <a:cs typeface="Gurmukhi MN" panose="02020600050405020304" pitchFamily="18" charset="-128"/>
              </a:rPr>
              <a:t>10/21</a:t>
            </a:r>
            <a:endParaRPr kumimoji="1" lang="ja-JP" altLang="en-US" sz="10000">
              <a:solidFill>
                <a:schemeClr val="bg2">
                  <a:lumMod val="25000"/>
                </a:schemeClr>
              </a:solidFill>
              <a:latin typeface="Gurmukhi MN" panose="02020600050405020304" pitchFamily="18" charset="-128"/>
              <a:ea typeface="Gurmukhi MN" panose="02020600050405020304" pitchFamily="18" charset="-128"/>
              <a:cs typeface="Gurmukhi MN" panose="02020600050405020304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8225225-65A4-3B61-1C94-D1C1A37ECF8C}"/>
              </a:ext>
            </a:extLst>
          </p:cNvPr>
          <p:cNvSpPr txBox="1"/>
          <p:nvPr/>
        </p:nvSpPr>
        <p:spPr>
          <a:xfrm>
            <a:off x="3850702" y="6813599"/>
            <a:ext cx="465258" cy="461665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schemeClr val="bg2">
                    <a:lumMod val="25000"/>
                  </a:schemeClr>
                </a:solidFill>
              </a:rPr>
              <a:t>月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CECA41F6-FED3-B88F-6F19-06A632FE602F}"/>
              </a:ext>
            </a:extLst>
          </p:cNvPr>
          <p:cNvSpPr txBox="1"/>
          <p:nvPr/>
        </p:nvSpPr>
        <p:spPr>
          <a:xfrm>
            <a:off x="4369201" y="6788390"/>
            <a:ext cx="36102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dirty="0">
                <a:solidFill>
                  <a:schemeClr val="bg2">
                    <a:lumMod val="25000"/>
                  </a:schemeClr>
                </a:solidFill>
                <a:latin typeface="Bangla MN" pitchFamily="2" charset="0"/>
                <a:ea typeface="+mj-ea"/>
                <a:cs typeface="Bangla MN" pitchFamily="2" charset="0"/>
              </a:rPr>
              <a:t>18:30-20:00</a:t>
            </a:r>
            <a:endParaRPr kumimoji="1" lang="ja-JP" altLang="en-US" sz="3800">
              <a:solidFill>
                <a:schemeClr val="bg2">
                  <a:lumMod val="25000"/>
                </a:schemeClr>
              </a:solidFill>
              <a:latin typeface="Bangla MN" pitchFamily="2" charset="0"/>
              <a:ea typeface="+mj-ea"/>
              <a:cs typeface="Bangla MN" pitchFamily="2" charset="0"/>
            </a:endParaRPr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B88567D9-A3AE-16F8-1482-3512FCA3D0C5}"/>
              </a:ext>
            </a:extLst>
          </p:cNvPr>
          <p:cNvSpPr>
            <a:spLocks noChangeAspect="1"/>
          </p:cNvSpPr>
          <p:nvPr/>
        </p:nvSpPr>
        <p:spPr>
          <a:xfrm>
            <a:off x="9977486" y="612321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9753E432-53F4-75C4-260A-D48D7C1D701C}"/>
              </a:ext>
            </a:extLst>
          </p:cNvPr>
          <p:cNvCxnSpPr>
            <a:cxnSpLocks/>
          </p:cNvCxnSpPr>
          <p:nvPr/>
        </p:nvCxnSpPr>
        <p:spPr>
          <a:xfrm flipV="1">
            <a:off x="13765134" y="3684298"/>
            <a:ext cx="208692" cy="54545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889DEFF1-8A39-72B2-5B5D-151A0AE42B5E}"/>
              </a:ext>
            </a:extLst>
          </p:cNvPr>
          <p:cNvCxnSpPr>
            <a:cxnSpLocks/>
          </p:cNvCxnSpPr>
          <p:nvPr/>
        </p:nvCxnSpPr>
        <p:spPr>
          <a:xfrm>
            <a:off x="13973826" y="3688002"/>
            <a:ext cx="189239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28E5E66D-AA97-0615-A259-136C3B0D6132}"/>
              </a:ext>
            </a:extLst>
          </p:cNvPr>
          <p:cNvSpPr txBox="1"/>
          <p:nvPr/>
        </p:nvSpPr>
        <p:spPr>
          <a:xfrm>
            <a:off x="14269264" y="3373211"/>
            <a:ext cx="1867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accent2"/>
                </a:solidFill>
              </a:rPr>
              <a:t>Utsunomiya-</a:t>
            </a:r>
            <a:r>
              <a:rPr kumimoji="1" lang="en-US" altLang="ja-JP" sz="1600" dirty="0" err="1">
                <a:solidFill>
                  <a:schemeClr val="accent2"/>
                </a:solidFill>
              </a:rPr>
              <a:t>shi</a:t>
            </a:r>
            <a:endParaRPr kumimoji="1" lang="ja-JP" altLang="en-US" sz="1600">
              <a:solidFill>
                <a:schemeClr val="accent2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C0FAB35B-C6D1-A7FA-1B29-3B6A572DF57D}"/>
              </a:ext>
            </a:extLst>
          </p:cNvPr>
          <p:cNvSpPr txBox="1"/>
          <p:nvPr/>
        </p:nvSpPr>
        <p:spPr>
          <a:xfrm>
            <a:off x="14470496" y="5650436"/>
            <a:ext cx="1569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2">
                    <a:lumMod val="25000"/>
                  </a:schemeClr>
                </a:solidFill>
              </a:rPr>
              <a:t>CityLab TOKYO</a:t>
            </a:r>
            <a:endParaRPr kumimoji="1" lang="ja-JP" altLang="en-US" sz="140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E6E3C7C7-B9BF-08CF-D39B-7F83BEDBEACD}"/>
              </a:ext>
            </a:extLst>
          </p:cNvPr>
          <p:cNvCxnSpPr>
            <a:cxnSpLocks/>
          </p:cNvCxnSpPr>
          <p:nvPr/>
        </p:nvCxnSpPr>
        <p:spPr>
          <a:xfrm flipH="1" flipV="1">
            <a:off x="10051997" y="6183499"/>
            <a:ext cx="279415" cy="54912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DF0FB0A9-CB24-C12E-DCE8-05A5A2627F98}"/>
              </a:ext>
            </a:extLst>
          </p:cNvPr>
          <p:cNvCxnSpPr>
            <a:cxnSpLocks/>
          </p:cNvCxnSpPr>
          <p:nvPr/>
        </p:nvCxnSpPr>
        <p:spPr>
          <a:xfrm>
            <a:off x="10326488" y="6732980"/>
            <a:ext cx="19165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E6DC797C-DE11-8743-38C3-D0AC287BFE39}"/>
              </a:ext>
            </a:extLst>
          </p:cNvPr>
          <p:cNvSpPr txBox="1"/>
          <p:nvPr/>
        </p:nvSpPr>
        <p:spPr>
          <a:xfrm>
            <a:off x="11367987" y="6448841"/>
            <a:ext cx="988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accent2"/>
                </a:solidFill>
              </a:rPr>
              <a:t>Sakai-</a:t>
            </a:r>
            <a:r>
              <a:rPr kumimoji="1" lang="en-US" altLang="ja-JP" sz="1400" dirty="0" err="1">
                <a:solidFill>
                  <a:schemeClr val="accent2"/>
                </a:solidFill>
              </a:rPr>
              <a:t>shi</a:t>
            </a:r>
            <a:endParaRPr kumimoji="1" lang="ja-JP" altLang="en-US" sz="1400">
              <a:solidFill>
                <a:schemeClr val="accent2"/>
              </a:solidFill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EA844E4-7A30-8613-C9B7-CEBBFDF5AFD4}"/>
              </a:ext>
            </a:extLst>
          </p:cNvPr>
          <p:cNvSpPr txBox="1"/>
          <p:nvPr/>
        </p:nvSpPr>
        <p:spPr>
          <a:xfrm>
            <a:off x="873226" y="879145"/>
            <a:ext cx="11853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>
                <a:solidFill>
                  <a:schemeClr val="bg2">
                    <a:lumMod val="25000"/>
                  </a:schemeClr>
                </a:solidFill>
                <a:effectLst/>
                <a:cs typeface="Times New Roman" panose="02020603050405020304" pitchFamily="18" charset="0"/>
              </a:rPr>
              <a:t>　ーボンニュートラル</a:t>
            </a:r>
            <a:r>
              <a:rPr lang="en-US" altLang="ja-JP" sz="5400" b="1" dirty="0">
                <a:solidFill>
                  <a:schemeClr val="bg2">
                    <a:lumMod val="25000"/>
                  </a:schemeClr>
                </a:solidFill>
                <a:effectLst/>
                <a:cs typeface="Times New Roman" panose="02020603050405020304" pitchFamily="18" charset="0"/>
              </a:rPr>
              <a:t>×</a:t>
            </a:r>
            <a:r>
              <a:rPr lang="ja-JP" altLang="en-US" sz="5400" b="1">
                <a:solidFill>
                  <a:schemeClr val="bg2">
                    <a:lumMod val="25000"/>
                  </a:schemeClr>
                </a:solidFill>
                <a:effectLst/>
                <a:cs typeface="Times New Roman" panose="02020603050405020304" pitchFamily="18" charset="0"/>
              </a:rPr>
              <a:t>まちづくり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95489D3C-8AC6-4C7D-7BB8-A11967F25805}"/>
              </a:ext>
            </a:extLst>
          </p:cNvPr>
          <p:cNvSpPr txBox="1"/>
          <p:nvPr/>
        </p:nvSpPr>
        <p:spPr>
          <a:xfrm>
            <a:off x="742129" y="1758241"/>
            <a:ext cx="101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bg2">
                    <a:lumMod val="25000"/>
                  </a:schemeClr>
                </a:solidFill>
                <a:effectLst/>
                <a:cs typeface="Times New Roman" panose="02020603050405020304" pitchFamily="18" charset="0"/>
              </a:rPr>
              <a:t>〜</a:t>
            </a:r>
            <a:r>
              <a:rPr lang="ja-JP" altLang="en-US" sz="4000">
                <a:solidFill>
                  <a:schemeClr val="bg2">
                    <a:lumMod val="25000"/>
                  </a:schemeClr>
                </a:solidFill>
                <a:effectLst/>
                <a:cs typeface="Times New Roman" panose="02020603050405020304" pitchFamily="18" charset="0"/>
              </a:rPr>
              <a:t>大都市における脱炭素先行地域の挑戦</a:t>
            </a:r>
            <a:r>
              <a:rPr lang="en-US" altLang="ja-JP" sz="4000" dirty="0">
                <a:solidFill>
                  <a:schemeClr val="bg2">
                    <a:lumMod val="25000"/>
                  </a:schemeClr>
                </a:solidFill>
                <a:effectLst/>
                <a:cs typeface="Times New Roman" panose="02020603050405020304" pitchFamily="18" charset="0"/>
              </a:rPr>
              <a:t>〜</a:t>
            </a:r>
            <a:endParaRPr lang="ja-JP" altLang="en-US" sz="4000">
              <a:solidFill>
                <a:schemeClr val="bg2">
                  <a:lumMod val="25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06" name="円/楕円 105">
            <a:extLst>
              <a:ext uri="{FF2B5EF4-FFF2-40B4-BE49-F238E27FC236}">
                <a16:creationId xmlns:a16="http://schemas.microsoft.com/office/drawing/2014/main" id="{261E678F-79B8-5322-63B1-460F2B4A2560}"/>
              </a:ext>
            </a:extLst>
          </p:cNvPr>
          <p:cNvSpPr>
            <a:spLocks noChangeAspect="1"/>
          </p:cNvSpPr>
          <p:nvPr/>
        </p:nvSpPr>
        <p:spPr>
          <a:xfrm>
            <a:off x="13656602" y="5036687"/>
            <a:ext cx="180000" cy="180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>
            <a:extLst>
              <a:ext uri="{FF2B5EF4-FFF2-40B4-BE49-F238E27FC236}">
                <a16:creationId xmlns:a16="http://schemas.microsoft.com/office/drawing/2014/main" id="{7CBC31BA-0B33-6BA4-1B40-B409949452E9}"/>
              </a:ext>
            </a:extLst>
          </p:cNvPr>
          <p:cNvSpPr>
            <a:spLocks noChangeAspect="1"/>
          </p:cNvSpPr>
          <p:nvPr/>
        </p:nvSpPr>
        <p:spPr>
          <a:xfrm>
            <a:off x="13674321" y="4113297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E48FCF88-4CFD-4FB9-135C-49D299DFAD8B}"/>
              </a:ext>
            </a:extLst>
          </p:cNvPr>
          <p:cNvCxnSpPr>
            <a:cxnSpLocks/>
          </p:cNvCxnSpPr>
          <p:nvPr/>
        </p:nvCxnSpPr>
        <p:spPr>
          <a:xfrm flipH="1" flipV="1">
            <a:off x="13749294" y="5135661"/>
            <a:ext cx="407511" cy="800874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78DE5DE-498A-EBCE-DE6D-C323DD540111}"/>
              </a:ext>
            </a:extLst>
          </p:cNvPr>
          <p:cNvCxnSpPr>
            <a:cxnSpLocks/>
          </p:cNvCxnSpPr>
          <p:nvPr/>
        </p:nvCxnSpPr>
        <p:spPr>
          <a:xfrm>
            <a:off x="14161330" y="5936535"/>
            <a:ext cx="1704889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9" name="図 128" descr="青いシャツを着ている女性&#10;&#10;自動的に生成された説明">
            <a:extLst>
              <a:ext uri="{FF2B5EF4-FFF2-40B4-BE49-F238E27FC236}">
                <a16:creationId xmlns:a16="http://schemas.microsoft.com/office/drawing/2014/main" id="{0E8D5EEF-4BD8-5DC3-5244-A825C40ED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44" t="9152" r="11236" b="14629"/>
          <a:stretch/>
        </p:blipFill>
        <p:spPr>
          <a:xfrm>
            <a:off x="6206776" y="3078461"/>
            <a:ext cx="1440000" cy="1440000"/>
          </a:xfrm>
          <a:prstGeom prst="ellipse">
            <a:avLst/>
          </a:prstGeom>
        </p:spPr>
      </p:pic>
      <p:pic>
        <p:nvPicPr>
          <p:cNvPr id="131" name="図 130" descr="スーツを着た男性&#10;&#10;自動的に生成された説明">
            <a:extLst>
              <a:ext uri="{FF2B5EF4-FFF2-40B4-BE49-F238E27FC236}">
                <a16:creationId xmlns:a16="http://schemas.microsoft.com/office/drawing/2014/main" id="{1204A91B-3587-F4C5-FD95-6A38E33CFD0B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683" t="11785" r="27668" b="54596"/>
          <a:stretch/>
        </p:blipFill>
        <p:spPr>
          <a:xfrm>
            <a:off x="2617536" y="3078461"/>
            <a:ext cx="1440000" cy="1440000"/>
          </a:xfrm>
          <a:prstGeom prst="ellipse">
            <a:avLst/>
          </a:prstGeom>
        </p:spPr>
      </p:pic>
      <p:pic>
        <p:nvPicPr>
          <p:cNvPr id="133" name="図 132" descr="草の上に立っている男性&#10;&#10;自動的に生成された説明">
            <a:extLst>
              <a:ext uri="{FF2B5EF4-FFF2-40B4-BE49-F238E27FC236}">
                <a16:creationId xmlns:a16="http://schemas.microsoft.com/office/drawing/2014/main" id="{D6DDB75D-080D-474C-B5E5-F09A8D5BE2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18" t="11125" r="27851" b="39227"/>
          <a:stretch/>
        </p:blipFill>
        <p:spPr>
          <a:xfrm>
            <a:off x="822916" y="3078461"/>
            <a:ext cx="1440000" cy="1440000"/>
          </a:xfrm>
          <a:prstGeom prst="ellipse">
            <a:avLst/>
          </a:prstGeom>
        </p:spPr>
      </p:pic>
      <p:pic>
        <p:nvPicPr>
          <p:cNvPr id="145" name="図 144" descr="紫のシャツを着た少年&#10;&#10;自動的に生成された説明">
            <a:extLst>
              <a:ext uri="{FF2B5EF4-FFF2-40B4-BE49-F238E27FC236}">
                <a16:creationId xmlns:a16="http://schemas.microsoft.com/office/drawing/2014/main" id="{9551C8B5-A8DC-D737-5A14-CA09B3D8F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394" y="3078461"/>
            <a:ext cx="1440000" cy="1440000"/>
          </a:xfrm>
          <a:prstGeom prst="ellipse">
            <a:avLst/>
          </a:prstGeom>
        </p:spPr>
      </p:pic>
      <p:pic>
        <p:nvPicPr>
          <p:cNvPr id="146" name="図 145" descr="メガネをかけたスーツ姿の男性&#10;&#10;自動的に生成された説明">
            <a:extLst>
              <a:ext uri="{FF2B5EF4-FFF2-40B4-BE49-F238E27FC236}">
                <a16:creationId xmlns:a16="http://schemas.microsoft.com/office/drawing/2014/main" id="{3B3CB912-A2B6-E58E-75B8-088823F6B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2156" y="3078461"/>
            <a:ext cx="1440000" cy="1440000"/>
          </a:xfrm>
          <a:prstGeom prst="ellipse">
            <a:avLst/>
          </a:prstGeom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A9CE49EC-9CF5-520F-717A-C307571C5627}"/>
              </a:ext>
            </a:extLst>
          </p:cNvPr>
          <p:cNvSpPr txBox="1"/>
          <p:nvPr/>
        </p:nvSpPr>
        <p:spPr>
          <a:xfrm>
            <a:off x="822916" y="4608523"/>
            <a:ext cx="1548000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堺市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東京事務所</a:t>
            </a:r>
            <a:r>
              <a:rPr lang="en-US" altLang="ja-JP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所長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r>
              <a:rPr lang="ja-JP" altLang="en-US" sz="2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羽田貴史 </a:t>
            </a:r>
            <a:endParaRPr lang="ja-JP" altLang="en-US" sz="2400">
              <a:solidFill>
                <a:schemeClr val="bg2">
                  <a:lumMod val="25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2C565E43-5A9B-6C07-7C9D-87A47EA164E0}"/>
              </a:ext>
            </a:extLst>
          </p:cNvPr>
          <p:cNvSpPr txBox="1"/>
          <p:nvPr/>
        </p:nvSpPr>
        <p:spPr>
          <a:xfrm>
            <a:off x="2617536" y="4608523"/>
            <a:ext cx="1687696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宇都宮市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東京オフィス</a:t>
            </a:r>
            <a:r>
              <a:rPr lang="en-US" altLang="ja-JP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所長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r>
              <a:rPr lang="ja-JP" altLang="en-US" sz="2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馬場将広 </a:t>
            </a:r>
            <a:endParaRPr lang="ja-JP" altLang="en-US" sz="2400">
              <a:solidFill>
                <a:schemeClr val="bg2">
                  <a:lumMod val="25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00C41AF1-C464-DCD8-722B-372326C8E04B}"/>
              </a:ext>
            </a:extLst>
          </p:cNvPr>
          <p:cNvSpPr txBox="1"/>
          <p:nvPr/>
        </p:nvSpPr>
        <p:spPr>
          <a:xfrm>
            <a:off x="4412156" y="4608523"/>
            <a:ext cx="1548000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東京大学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都市計画研究室</a:t>
            </a:r>
            <a:r>
              <a:rPr lang="en-US" altLang="ja-JP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教授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r>
              <a:rPr lang="ja-JP" altLang="en-US" sz="2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村山顕人  </a:t>
            </a:r>
            <a:endParaRPr lang="ja-JP" altLang="en-US" sz="2400">
              <a:solidFill>
                <a:schemeClr val="bg2">
                  <a:lumMod val="25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A5484CF5-183C-D9E9-8EAA-4A13C955DF13}"/>
              </a:ext>
            </a:extLst>
          </p:cNvPr>
          <p:cNvSpPr txBox="1"/>
          <p:nvPr/>
        </p:nvSpPr>
        <p:spPr>
          <a:xfrm>
            <a:off x="6206775" y="4608523"/>
            <a:ext cx="1659669" cy="115929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一般社団法人</a:t>
            </a:r>
            <a:r>
              <a:rPr lang="en" altLang="ja-JP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Climate Integrate</a:t>
            </a:r>
          </a:p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代表理事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r>
              <a:rPr lang="ja-JP" altLang="en-US" sz="2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平田仁子   </a:t>
            </a:r>
            <a:endParaRPr lang="ja-JP" altLang="en-US" sz="2400">
              <a:solidFill>
                <a:schemeClr val="bg2">
                  <a:lumMod val="25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4C606DFE-880D-DECE-485F-4DE40CD82587}"/>
              </a:ext>
            </a:extLst>
          </p:cNvPr>
          <p:cNvSpPr txBox="1"/>
          <p:nvPr/>
        </p:nvSpPr>
        <p:spPr>
          <a:xfrm>
            <a:off x="8001394" y="4608523"/>
            <a:ext cx="1700806" cy="115929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東京大学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まちづくり研究室</a:t>
            </a:r>
            <a:r>
              <a:rPr lang="en-US" altLang="ja-JP" sz="14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ja-JP" altLang="en-US" sz="1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教授</a:t>
            </a:r>
            <a:endParaRPr lang="en-US" altLang="ja-JP" sz="1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r>
              <a:rPr lang="ja-JP" altLang="en-US" sz="240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小泉秀樹    </a:t>
            </a:r>
            <a:endParaRPr lang="ja-JP" altLang="en-US" sz="2400">
              <a:solidFill>
                <a:schemeClr val="bg2">
                  <a:lumMod val="25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4983C169-30CC-0E12-E0FB-8DADCE45BE5A}"/>
              </a:ext>
            </a:extLst>
          </p:cNvPr>
          <p:cNvSpPr txBox="1"/>
          <p:nvPr/>
        </p:nvSpPr>
        <p:spPr>
          <a:xfrm rot="671988">
            <a:off x="530871" y="466984"/>
            <a:ext cx="12875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>
                <a:solidFill>
                  <a:schemeClr val="bg2">
                    <a:lumMod val="25000"/>
                  </a:schemeClr>
                </a:solidFill>
              </a:rPr>
              <a:t>カ</a:t>
            </a:r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9FE2CF12-37BE-D431-47E9-4DE8DE16F267}"/>
              </a:ext>
            </a:extLst>
          </p:cNvPr>
          <p:cNvSpPr/>
          <p:nvPr/>
        </p:nvSpPr>
        <p:spPr>
          <a:xfrm>
            <a:off x="13749029" y="11257403"/>
            <a:ext cx="2810184" cy="85335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5" name="図 164" descr="ロゴ&#10;&#10;中程度の精度で自動的に生成された説明">
            <a:extLst>
              <a:ext uri="{FF2B5EF4-FFF2-40B4-BE49-F238E27FC236}">
                <a16:creationId xmlns:a16="http://schemas.microsoft.com/office/drawing/2014/main" id="{57000A4F-CEC8-3492-1FAB-80FF4AD237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69480" y="11242413"/>
            <a:ext cx="1877414" cy="901159"/>
          </a:xfrm>
          <a:prstGeom prst="rect">
            <a:avLst/>
          </a:prstGeom>
        </p:spPr>
      </p:pic>
      <p:grpSp>
        <p:nvGrpSpPr>
          <p:cNvPr id="171" name="グループ化 170">
            <a:extLst>
              <a:ext uri="{FF2B5EF4-FFF2-40B4-BE49-F238E27FC236}">
                <a16:creationId xmlns:a16="http://schemas.microsoft.com/office/drawing/2014/main" id="{5D2E9DAB-28B0-7030-E501-66DBC133A8DE}"/>
              </a:ext>
            </a:extLst>
          </p:cNvPr>
          <p:cNvGrpSpPr/>
          <p:nvPr/>
        </p:nvGrpSpPr>
        <p:grpSpPr>
          <a:xfrm>
            <a:off x="13803420" y="6775798"/>
            <a:ext cx="2203632" cy="831681"/>
            <a:chOff x="11598084" y="7180185"/>
            <a:chExt cx="1855033" cy="700115"/>
          </a:xfrm>
        </p:grpSpPr>
        <p:sp>
          <p:nvSpPr>
            <p:cNvPr id="170" name="角丸四角形 169">
              <a:extLst>
                <a:ext uri="{FF2B5EF4-FFF2-40B4-BE49-F238E27FC236}">
                  <a16:creationId xmlns:a16="http://schemas.microsoft.com/office/drawing/2014/main" id="{99FAB23E-4B93-BA40-A990-BF96DFBB1E3D}"/>
                </a:ext>
              </a:extLst>
            </p:cNvPr>
            <p:cNvSpPr/>
            <p:nvPr/>
          </p:nvSpPr>
          <p:spPr>
            <a:xfrm>
              <a:off x="11598084" y="7180185"/>
              <a:ext cx="1855033" cy="7001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3" name="図 62" descr="テキスト&#10;&#10;自動的に生成された説明">
              <a:extLst>
                <a:ext uri="{FF2B5EF4-FFF2-40B4-BE49-F238E27FC236}">
                  <a16:creationId xmlns:a16="http://schemas.microsoft.com/office/drawing/2014/main" id="{A98A3CC1-03F0-73CE-60C5-F99868FB3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798714" y="7298875"/>
              <a:ext cx="1440000" cy="506881"/>
            </a:xfrm>
            <a:prstGeom prst="rect">
              <a:avLst/>
            </a:prstGeom>
          </p:spPr>
        </p:pic>
      </p:grpSp>
      <p:pic>
        <p:nvPicPr>
          <p:cNvPr id="3" name="図 2" descr="QR コード&#10;&#10;自動的に生成された説明">
            <a:extLst>
              <a:ext uri="{FF2B5EF4-FFF2-40B4-BE49-F238E27FC236}">
                <a16:creationId xmlns:a16="http://schemas.microsoft.com/office/drawing/2014/main" id="{A86D1432-7D9A-01DB-04BE-162B8704A5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95346" y="567352"/>
            <a:ext cx="2144193" cy="214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2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F971E55-7A6C-E216-573B-E24AA09BB280}"/>
              </a:ext>
            </a:extLst>
          </p:cNvPr>
          <p:cNvSpPr/>
          <p:nvPr/>
        </p:nvSpPr>
        <p:spPr>
          <a:xfrm>
            <a:off x="0" y="0"/>
            <a:ext cx="16559213" cy="8099425"/>
          </a:xfrm>
          <a:prstGeom prst="rect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25C2C5F-8144-7486-6D8F-40ADD360830D}"/>
              </a:ext>
            </a:extLst>
          </p:cNvPr>
          <p:cNvGrpSpPr/>
          <p:nvPr/>
        </p:nvGrpSpPr>
        <p:grpSpPr>
          <a:xfrm>
            <a:off x="8934029" y="542878"/>
            <a:ext cx="6193101" cy="7013668"/>
            <a:chOff x="752475" y="1797051"/>
            <a:chExt cx="8099426" cy="9172575"/>
          </a:xfrm>
          <a:noFill/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D149476-7FEF-A81B-A357-AFC700258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463" y="1797051"/>
              <a:ext cx="2992438" cy="2809875"/>
            </a:xfrm>
            <a:custGeom>
              <a:avLst/>
              <a:gdLst>
                <a:gd name="T0" fmla="*/ 248 w 798"/>
                <a:gd name="T1" fmla="*/ 25 h 749"/>
                <a:gd name="T2" fmla="*/ 279 w 798"/>
                <a:gd name="T3" fmla="*/ 9 h 749"/>
                <a:gd name="T4" fmla="*/ 434 w 798"/>
                <a:gd name="T5" fmla="*/ 188 h 749"/>
                <a:gd name="T6" fmla="*/ 678 w 798"/>
                <a:gd name="T7" fmla="*/ 281 h 749"/>
                <a:gd name="T8" fmla="*/ 732 w 798"/>
                <a:gd name="T9" fmla="*/ 249 h 749"/>
                <a:gd name="T10" fmla="*/ 698 w 798"/>
                <a:gd name="T11" fmla="*/ 318 h 749"/>
                <a:gd name="T12" fmla="*/ 735 w 798"/>
                <a:gd name="T13" fmla="*/ 359 h 749"/>
                <a:gd name="T14" fmla="*/ 754 w 798"/>
                <a:gd name="T15" fmla="*/ 415 h 749"/>
                <a:gd name="T16" fmla="*/ 794 w 798"/>
                <a:gd name="T17" fmla="*/ 400 h 749"/>
                <a:gd name="T18" fmla="*/ 762 w 798"/>
                <a:gd name="T19" fmla="*/ 426 h 749"/>
                <a:gd name="T20" fmla="*/ 715 w 798"/>
                <a:gd name="T21" fmla="*/ 439 h 749"/>
                <a:gd name="T22" fmla="*/ 691 w 798"/>
                <a:gd name="T23" fmla="*/ 466 h 749"/>
                <a:gd name="T24" fmla="*/ 658 w 798"/>
                <a:gd name="T25" fmla="*/ 457 h 749"/>
                <a:gd name="T26" fmla="*/ 637 w 798"/>
                <a:gd name="T27" fmla="*/ 474 h 749"/>
                <a:gd name="T28" fmla="*/ 520 w 798"/>
                <a:gd name="T29" fmla="*/ 514 h 749"/>
                <a:gd name="T30" fmla="*/ 458 w 798"/>
                <a:gd name="T31" fmla="*/ 654 h 749"/>
                <a:gd name="T32" fmla="*/ 283 w 798"/>
                <a:gd name="T33" fmla="*/ 542 h 749"/>
                <a:gd name="T34" fmla="*/ 138 w 798"/>
                <a:gd name="T35" fmla="*/ 552 h 749"/>
                <a:gd name="T36" fmla="*/ 69 w 798"/>
                <a:gd name="T37" fmla="*/ 586 h 749"/>
                <a:gd name="T38" fmla="*/ 117 w 798"/>
                <a:gd name="T39" fmla="*/ 622 h 749"/>
                <a:gd name="T40" fmla="*/ 157 w 798"/>
                <a:gd name="T41" fmla="*/ 656 h 749"/>
                <a:gd name="T42" fmla="*/ 185 w 798"/>
                <a:gd name="T43" fmla="*/ 673 h 749"/>
                <a:gd name="T44" fmla="*/ 167 w 798"/>
                <a:gd name="T45" fmla="*/ 692 h 749"/>
                <a:gd name="T46" fmla="*/ 124 w 798"/>
                <a:gd name="T47" fmla="*/ 683 h 749"/>
                <a:gd name="T48" fmla="*/ 109 w 798"/>
                <a:gd name="T49" fmla="*/ 691 h 749"/>
                <a:gd name="T50" fmla="*/ 90 w 798"/>
                <a:gd name="T51" fmla="*/ 720 h 749"/>
                <a:gd name="T52" fmla="*/ 58 w 798"/>
                <a:gd name="T53" fmla="*/ 749 h 749"/>
                <a:gd name="T54" fmla="*/ 31 w 798"/>
                <a:gd name="T55" fmla="*/ 715 h 749"/>
                <a:gd name="T56" fmla="*/ 38 w 798"/>
                <a:gd name="T57" fmla="*/ 625 h 749"/>
                <a:gd name="T58" fmla="*/ 7 w 798"/>
                <a:gd name="T59" fmla="*/ 602 h 749"/>
                <a:gd name="T60" fmla="*/ 10 w 798"/>
                <a:gd name="T61" fmla="*/ 542 h 749"/>
                <a:gd name="T62" fmla="*/ 44 w 798"/>
                <a:gd name="T63" fmla="*/ 512 h 749"/>
                <a:gd name="T64" fmla="*/ 64 w 798"/>
                <a:gd name="T65" fmla="*/ 503 h 749"/>
                <a:gd name="T66" fmla="*/ 83 w 798"/>
                <a:gd name="T67" fmla="*/ 482 h 749"/>
                <a:gd name="T68" fmla="*/ 88 w 798"/>
                <a:gd name="T69" fmla="*/ 438 h 749"/>
                <a:gd name="T70" fmla="*/ 94 w 798"/>
                <a:gd name="T71" fmla="*/ 402 h 749"/>
                <a:gd name="T72" fmla="*/ 124 w 798"/>
                <a:gd name="T73" fmla="*/ 420 h 749"/>
                <a:gd name="T74" fmla="*/ 159 w 798"/>
                <a:gd name="T75" fmla="*/ 423 h 749"/>
                <a:gd name="T76" fmla="*/ 185 w 798"/>
                <a:gd name="T77" fmla="*/ 439 h 749"/>
                <a:gd name="T78" fmla="*/ 220 w 798"/>
                <a:gd name="T79" fmla="*/ 387 h 749"/>
                <a:gd name="T80" fmla="*/ 211 w 798"/>
                <a:gd name="T81" fmla="*/ 326 h 749"/>
                <a:gd name="T82" fmla="*/ 250 w 798"/>
                <a:gd name="T83" fmla="*/ 228 h 749"/>
                <a:gd name="T84" fmla="*/ 264 w 798"/>
                <a:gd name="T85" fmla="*/ 13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8" h="749">
                  <a:moveTo>
                    <a:pt x="242" y="75"/>
                  </a:moveTo>
                  <a:cubicBezTo>
                    <a:pt x="234" y="61"/>
                    <a:pt x="240" y="54"/>
                    <a:pt x="244" y="48"/>
                  </a:cubicBezTo>
                  <a:cubicBezTo>
                    <a:pt x="249" y="41"/>
                    <a:pt x="252" y="33"/>
                    <a:pt x="248" y="25"/>
                  </a:cubicBezTo>
                  <a:cubicBezTo>
                    <a:pt x="245" y="19"/>
                    <a:pt x="251" y="16"/>
                    <a:pt x="255" y="21"/>
                  </a:cubicBezTo>
                  <a:cubicBezTo>
                    <a:pt x="259" y="27"/>
                    <a:pt x="265" y="26"/>
                    <a:pt x="272" y="22"/>
                  </a:cubicBezTo>
                  <a:cubicBezTo>
                    <a:pt x="278" y="18"/>
                    <a:pt x="279" y="18"/>
                    <a:pt x="279" y="9"/>
                  </a:cubicBezTo>
                  <a:cubicBezTo>
                    <a:pt x="279" y="1"/>
                    <a:pt x="289" y="0"/>
                    <a:pt x="292" y="8"/>
                  </a:cubicBezTo>
                  <a:cubicBezTo>
                    <a:pt x="294" y="16"/>
                    <a:pt x="320" y="39"/>
                    <a:pt x="325" y="47"/>
                  </a:cubicBezTo>
                  <a:cubicBezTo>
                    <a:pt x="331" y="55"/>
                    <a:pt x="414" y="174"/>
                    <a:pt x="434" y="188"/>
                  </a:cubicBezTo>
                  <a:cubicBezTo>
                    <a:pt x="454" y="203"/>
                    <a:pt x="520" y="262"/>
                    <a:pt x="590" y="265"/>
                  </a:cubicBezTo>
                  <a:cubicBezTo>
                    <a:pt x="599" y="292"/>
                    <a:pt x="606" y="298"/>
                    <a:pt x="627" y="298"/>
                  </a:cubicBezTo>
                  <a:cubicBezTo>
                    <a:pt x="647" y="299"/>
                    <a:pt x="665" y="300"/>
                    <a:pt x="678" y="281"/>
                  </a:cubicBezTo>
                  <a:cubicBezTo>
                    <a:pt x="691" y="262"/>
                    <a:pt x="707" y="256"/>
                    <a:pt x="712" y="250"/>
                  </a:cubicBezTo>
                  <a:cubicBezTo>
                    <a:pt x="717" y="244"/>
                    <a:pt x="728" y="229"/>
                    <a:pt x="733" y="221"/>
                  </a:cubicBezTo>
                  <a:cubicBezTo>
                    <a:pt x="739" y="233"/>
                    <a:pt x="735" y="244"/>
                    <a:pt x="732" y="249"/>
                  </a:cubicBezTo>
                  <a:cubicBezTo>
                    <a:pt x="728" y="255"/>
                    <a:pt x="721" y="259"/>
                    <a:pt x="721" y="272"/>
                  </a:cubicBezTo>
                  <a:cubicBezTo>
                    <a:pt x="719" y="276"/>
                    <a:pt x="704" y="297"/>
                    <a:pt x="703" y="303"/>
                  </a:cubicBezTo>
                  <a:cubicBezTo>
                    <a:pt x="702" y="309"/>
                    <a:pt x="701" y="313"/>
                    <a:pt x="698" y="318"/>
                  </a:cubicBezTo>
                  <a:cubicBezTo>
                    <a:pt x="696" y="322"/>
                    <a:pt x="697" y="328"/>
                    <a:pt x="700" y="332"/>
                  </a:cubicBezTo>
                  <a:cubicBezTo>
                    <a:pt x="705" y="339"/>
                    <a:pt x="706" y="347"/>
                    <a:pt x="714" y="350"/>
                  </a:cubicBezTo>
                  <a:cubicBezTo>
                    <a:pt x="721" y="353"/>
                    <a:pt x="735" y="356"/>
                    <a:pt x="735" y="359"/>
                  </a:cubicBezTo>
                  <a:cubicBezTo>
                    <a:pt x="734" y="365"/>
                    <a:pt x="734" y="365"/>
                    <a:pt x="734" y="365"/>
                  </a:cubicBezTo>
                  <a:cubicBezTo>
                    <a:pt x="719" y="365"/>
                    <a:pt x="719" y="365"/>
                    <a:pt x="719" y="365"/>
                  </a:cubicBezTo>
                  <a:cubicBezTo>
                    <a:pt x="725" y="397"/>
                    <a:pt x="735" y="412"/>
                    <a:pt x="754" y="415"/>
                  </a:cubicBezTo>
                  <a:cubicBezTo>
                    <a:pt x="776" y="394"/>
                    <a:pt x="776" y="394"/>
                    <a:pt x="776" y="394"/>
                  </a:cubicBezTo>
                  <a:cubicBezTo>
                    <a:pt x="781" y="396"/>
                    <a:pt x="785" y="396"/>
                    <a:pt x="788" y="394"/>
                  </a:cubicBezTo>
                  <a:cubicBezTo>
                    <a:pt x="793" y="394"/>
                    <a:pt x="798" y="396"/>
                    <a:pt x="794" y="400"/>
                  </a:cubicBezTo>
                  <a:cubicBezTo>
                    <a:pt x="790" y="403"/>
                    <a:pt x="781" y="406"/>
                    <a:pt x="773" y="407"/>
                  </a:cubicBezTo>
                  <a:cubicBezTo>
                    <a:pt x="763" y="417"/>
                    <a:pt x="763" y="417"/>
                    <a:pt x="763" y="417"/>
                  </a:cubicBezTo>
                  <a:cubicBezTo>
                    <a:pt x="762" y="426"/>
                    <a:pt x="762" y="426"/>
                    <a:pt x="762" y="426"/>
                  </a:cubicBezTo>
                  <a:cubicBezTo>
                    <a:pt x="755" y="434"/>
                    <a:pt x="755" y="434"/>
                    <a:pt x="755" y="434"/>
                  </a:cubicBezTo>
                  <a:cubicBezTo>
                    <a:pt x="749" y="431"/>
                    <a:pt x="736" y="432"/>
                    <a:pt x="731" y="434"/>
                  </a:cubicBezTo>
                  <a:cubicBezTo>
                    <a:pt x="726" y="435"/>
                    <a:pt x="721" y="439"/>
                    <a:pt x="715" y="439"/>
                  </a:cubicBezTo>
                  <a:cubicBezTo>
                    <a:pt x="710" y="439"/>
                    <a:pt x="705" y="439"/>
                    <a:pt x="704" y="445"/>
                  </a:cubicBezTo>
                  <a:cubicBezTo>
                    <a:pt x="703" y="451"/>
                    <a:pt x="699" y="456"/>
                    <a:pt x="696" y="458"/>
                  </a:cubicBezTo>
                  <a:cubicBezTo>
                    <a:pt x="693" y="461"/>
                    <a:pt x="694" y="464"/>
                    <a:pt x="691" y="466"/>
                  </a:cubicBezTo>
                  <a:cubicBezTo>
                    <a:pt x="688" y="467"/>
                    <a:pt x="678" y="467"/>
                    <a:pt x="675" y="467"/>
                  </a:cubicBezTo>
                  <a:cubicBezTo>
                    <a:pt x="672" y="466"/>
                    <a:pt x="666" y="464"/>
                    <a:pt x="669" y="457"/>
                  </a:cubicBezTo>
                  <a:cubicBezTo>
                    <a:pt x="671" y="454"/>
                    <a:pt x="662" y="452"/>
                    <a:pt x="658" y="457"/>
                  </a:cubicBezTo>
                  <a:cubicBezTo>
                    <a:pt x="655" y="462"/>
                    <a:pt x="651" y="468"/>
                    <a:pt x="654" y="470"/>
                  </a:cubicBezTo>
                  <a:cubicBezTo>
                    <a:pt x="657" y="472"/>
                    <a:pt x="664" y="477"/>
                    <a:pt x="659" y="477"/>
                  </a:cubicBezTo>
                  <a:cubicBezTo>
                    <a:pt x="654" y="477"/>
                    <a:pt x="641" y="473"/>
                    <a:pt x="637" y="474"/>
                  </a:cubicBezTo>
                  <a:cubicBezTo>
                    <a:pt x="633" y="474"/>
                    <a:pt x="625" y="477"/>
                    <a:pt x="620" y="475"/>
                  </a:cubicBezTo>
                  <a:cubicBezTo>
                    <a:pt x="615" y="474"/>
                    <a:pt x="605" y="465"/>
                    <a:pt x="597" y="464"/>
                  </a:cubicBezTo>
                  <a:cubicBezTo>
                    <a:pt x="575" y="462"/>
                    <a:pt x="537" y="498"/>
                    <a:pt x="520" y="514"/>
                  </a:cubicBezTo>
                  <a:cubicBezTo>
                    <a:pt x="505" y="526"/>
                    <a:pt x="470" y="577"/>
                    <a:pt x="469" y="600"/>
                  </a:cubicBezTo>
                  <a:cubicBezTo>
                    <a:pt x="469" y="605"/>
                    <a:pt x="470" y="618"/>
                    <a:pt x="468" y="626"/>
                  </a:cubicBezTo>
                  <a:cubicBezTo>
                    <a:pt x="466" y="633"/>
                    <a:pt x="456" y="643"/>
                    <a:pt x="458" y="654"/>
                  </a:cubicBezTo>
                  <a:cubicBezTo>
                    <a:pt x="449" y="644"/>
                    <a:pt x="447" y="634"/>
                    <a:pt x="431" y="627"/>
                  </a:cubicBezTo>
                  <a:cubicBezTo>
                    <a:pt x="415" y="620"/>
                    <a:pt x="360" y="597"/>
                    <a:pt x="347" y="586"/>
                  </a:cubicBezTo>
                  <a:cubicBezTo>
                    <a:pt x="334" y="574"/>
                    <a:pt x="293" y="550"/>
                    <a:pt x="283" y="542"/>
                  </a:cubicBezTo>
                  <a:cubicBezTo>
                    <a:pt x="272" y="533"/>
                    <a:pt x="237" y="526"/>
                    <a:pt x="215" y="543"/>
                  </a:cubicBezTo>
                  <a:cubicBezTo>
                    <a:pt x="193" y="561"/>
                    <a:pt x="171" y="574"/>
                    <a:pt x="165" y="589"/>
                  </a:cubicBezTo>
                  <a:cubicBezTo>
                    <a:pt x="155" y="573"/>
                    <a:pt x="145" y="561"/>
                    <a:pt x="138" y="552"/>
                  </a:cubicBezTo>
                  <a:cubicBezTo>
                    <a:pt x="131" y="543"/>
                    <a:pt x="121" y="536"/>
                    <a:pt x="112" y="539"/>
                  </a:cubicBezTo>
                  <a:cubicBezTo>
                    <a:pt x="103" y="543"/>
                    <a:pt x="99" y="533"/>
                    <a:pt x="92" y="539"/>
                  </a:cubicBezTo>
                  <a:cubicBezTo>
                    <a:pt x="82" y="548"/>
                    <a:pt x="70" y="573"/>
                    <a:pt x="69" y="586"/>
                  </a:cubicBezTo>
                  <a:cubicBezTo>
                    <a:pt x="69" y="594"/>
                    <a:pt x="69" y="602"/>
                    <a:pt x="84" y="604"/>
                  </a:cubicBezTo>
                  <a:cubicBezTo>
                    <a:pt x="90" y="610"/>
                    <a:pt x="92" y="611"/>
                    <a:pt x="96" y="616"/>
                  </a:cubicBezTo>
                  <a:cubicBezTo>
                    <a:pt x="103" y="622"/>
                    <a:pt x="110" y="626"/>
                    <a:pt x="117" y="622"/>
                  </a:cubicBezTo>
                  <a:cubicBezTo>
                    <a:pt x="123" y="618"/>
                    <a:pt x="131" y="619"/>
                    <a:pt x="136" y="629"/>
                  </a:cubicBezTo>
                  <a:cubicBezTo>
                    <a:pt x="142" y="638"/>
                    <a:pt x="144" y="640"/>
                    <a:pt x="149" y="643"/>
                  </a:cubicBezTo>
                  <a:cubicBezTo>
                    <a:pt x="154" y="646"/>
                    <a:pt x="154" y="652"/>
                    <a:pt x="157" y="656"/>
                  </a:cubicBezTo>
                  <a:cubicBezTo>
                    <a:pt x="161" y="660"/>
                    <a:pt x="166" y="661"/>
                    <a:pt x="173" y="662"/>
                  </a:cubicBezTo>
                  <a:cubicBezTo>
                    <a:pt x="177" y="663"/>
                    <a:pt x="180" y="666"/>
                    <a:pt x="182" y="667"/>
                  </a:cubicBezTo>
                  <a:cubicBezTo>
                    <a:pt x="185" y="669"/>
                    <a:pt x="183" y="671"/>
                    <a:pt x="185" y="673"/>
                  </a:cubicBezTo>
                  <a:cubicBezTo>
                    <a:pt x="187" y="675"/>
                    <a:pt x="190" y="679"/>
                    <a:pt x="184" y="681"/>
                  </a:cubicBezTo>
                  <a:cubicBezTo>
                    <a:pt x="181" y="681"/>
                    <a:pt x="178" y="681"/>
                    <a:pt x="176" y="685"/>
                  </a:cubicBezTo>
                  <a:cubicBezTo>
                    <a:pt x="175" y="689"/>
                    <a:pt x="173" y="692"/>
                    <a:pt x="167" y="692"/>
                  </a:cubicBezTo>
                  <a:cubicBezTo>
                    <a:pt x="160" y="693"/>
                    <a:pt x="156" y="690"/>
                    <a:pt x="151" y="687"/>
                  </a:cubicBezTo>
                  <a:cubicBezTo>
                    <a:pt x="145" y="684"/>
                    <a:pt x="136" y="679"/>
                    <a:pt x="129" y="686"/>
                  </a:cubicBezTo>
                  <a:cubicBezTo>
                    <a:pt x="126" y="688"/>
                    <a:pt x="123" y="686"/>
                    <a:pt x="124" y="683"/>
                  </a:cubicBezTo>
                  <a:cubicBezTo>
                    <a:pt x="126" y="679"/>
                    <a:pt x="127" y="677"/>
                    <a:pt x="124" y="675"/>
                  </a:cubicBezTo>
                  <a:cubicBezTo>
                    <a:pt x="120" y="673"/>
                    <a:pt x="115" y="675"/>
                    <a:pt x="114" y="679"/>
                  </a:cubicBezTo>
                  <a:cubicBezTo>
                    <a:pt x="114" y="683"/>
                    <a:pt x="111" y="688"/>
                    <a:pt x="109" y="691"/>
                  </a:cubicBezTo>
                  <a:cubicBezTo>
                    <a:pt x="106" y="694"/>
                    <a:pt x="103" y="696"/>
                    <a:pt x="99" y="696"/>
                  </a:cubicBezTo>
                  <a:cubicBezTo>
                    <a:pt x="96" y="696"/>
                    <a:pt x="90" y="697"/>
                    <a:pt x="90" y="703"/>
                  </a:cubicBezTo>
                  <a:cubicBezTo>
                    <a:pt x="90" y="709"/>
                    <a:pt x="90" y="720"/>
                    <a:pt x="90" y="720"/>
                  </a:cubicBezTo>
                  <a:cubicBezTo>
                    <a:pt x="90" y="720"/>
                    <a:pt x="92" y="726"/>
                    <a:pt x="84" y="728"/>
                  </a:cubicBezTo>
                  <a:cubicBezTo>
                    <a:pt x="77" y="730"/>
                    <a:pt x="70" y="731"/>
                    <a:pt x="67" y="736"/>
                  </a:cubicBezTo>
                  <a:cubicBezTo>
                    <a:pt x="64" y="742"/>
                    <a:pt x="61" y="749"/>
                    <a:pt x="58" y="749"/>
                  </a:cubicBezTo>
                  <a:cubicBezTo>
                    <a:pt x="55" y="748"/>
                    <a:pt x="54" y="742"/>
                    <a:pt x="50" y="743"/>
                  </a:cubicBezTo>
                  <a:cubicBezTo>
                    <a:pt x="45" y="744"/>
                    <a:pt x="46" y="749"/>
                    <a:pt x="40" y="741"/>
                  </a:cubicBezTo>
                  <a:cubicBezTo>
                    <a:pt x="35" y="733"/>
                    <a:pt x="31" y="723"/>
                    <a:pt x="31" y="715"/>
                  </a:cubicBezTo>
                  <a:cubicBezTo>
                    <a:pt x="31" y="706"/>
                    <a:pt x="35" y="694"/>
                    <a:pt x="42" y="685"/>
                  </a:cubicBezTo>
                  <a:cubicBezTo>
                    <a:pt x="49" y="676"/>
                    <a:pt x="52" y="664"/>
                    <a:pt x="51" y="656"/>
                  </a:cubicBezTo>
                  <a:cubicBezTo>
                    <a:pt x="50" y="649"/>
                    <a:pt x="44" y="631"/>
                    <a:pt x="38" y="625"/>
                  </a:cubicBezTo>
                  <a:cubicBezTo>
                    <a:pt x="32" y="620"/>
                    <a:pt x="31" y="620"/>
                    <a:pt x="24" y="620"/>
                  </a:cubicBezTo>
                  <a:cubicBezTo>
                    <a:pt x="16" y="605"/>
                    <a:pt x="16" y="605"/>
                    <a:pt x="16" y="605"/>
                  </a:cubicBezTo>
                  <a:cubicBezTo>
                    <a:pt x="7" y="602"/>
                    <a:pt x="7" y="602"/>
                    <a:pt x="7" y="602"/>
                  </a:cubicBezTo>
                  <a:cubicBezTo>
                    <a:pt x="7" y="602"/>
                    <a:pt x="0" y="590"/>
                    <a:pt x="4" y="582"/>
                  </a:cubicBezTo>
                  <a:cubicBezTo>
                    <a:pt x="9" y="574"/>
                    <a:pt x="12" y="575"/>
                    <a:pt x="13" y="566"/>
                  </a:cubicBezTo>
                  <a:cubicBezTo>
                    <a:pt x="13" y="557"/>
                    <a:pt x="14" y="549"/>
                    <a:pt x="10" y="542"/>
                  </a:cubicBezTo>
                  <a:cubicBezTo>
                    <a:pt x="7" y="536"/>
                    <a:pt x="13" y="528"/>
                    <a:pt x="17" y="525"/>
                  </a:cubicBezTo>
                  <a:cubicBezTo>
                    <a:pt x="20" y="521"/>
                    <a:pt x="31" y="521"/>
                    <a:pt x="36" y="520"/>
                  </a:cubicBezTo>
                  <a:cubicBezTo>
                    <a:pt x="41" y="519"/>
                    <a:pt x="41" y="515"/>
                    <a:pt x="44" y="512"/>
                  </a:cubicBezTo>
                  <a:cubicBezTo>
                    <a:pt x="46" y="510"/>
                    <a:pt x="50" y="510"/>
                    <a:pt x="52" y="509"/>
                  </a:cubicBezTo>
                  <a:cubicBezTo>
                    <a:pt x="54" y="507"/>
                    <a:pt x="53" y="498"/>
                    <a:pt x="58" y="496"/>
                  </a:cubicBezTo>
                  <a:cubicBezTo>
                    <a:pt x="62" y="497"/>
                    <a:pt x="64" y="501"/>
                    <a:pt x="64" y="503"/>
                  </a:cubicBezTo>
                  <a:cubicBezTo>
                    <a:pt x="65" y="506"/>
                    <a:pt x="68" y="508"/>
                    <a:pt x="72" y="506"/>
                  </a:cubicBezTo>
                  <a:cubicBezTo>
                    <a:pt x="75" y="503"/>
                    <a:pt x="72" y="499"/>
                    <a:pt x="74" y="495"/>
                  </a:cubicBezTo>
                  <a:cubicBezTo>
                    <a:pt x="77" y="490"/>
                    <a:pt x="81" y="487"/>
                    <a:pt x="83" y="482"/>
                  </a:cubicBezTo>
                  <a:cubicBezTo>
                    <a:pt x="84" y="478"/>
                    <a:pt x="86" y="477"/>
                    <a:pt x="93" y="473"/>
                  </a:cubicBezTo>
                  <a:cubicBezTo>
                    <a:pt x="101" y="467"/>
                    <a:pt x="105" y="464"/>
                    <a:pt x="100" y="456"/>
                  </a:cubicBezTo>
                  <a:cubicBezTo>
                    <a:pt x="95" y="448"/>
                    <a:pt x="93" y="442"/>
                    <a:pt x="88" y="438"/>
                  </a:cubicBezTo>
                  <a:cubicBezTo>
                    <a:pt x="83" y="434"/>
                    <a:pt x="74" y="428"/>
                    <a:pt x="77" y="420"/>
                  </a:cubicBezTo>
                  <a:cubicBezTo>
                    <a:pt x="80" y="412"/>
                    <a:pt x="80" y="408"/>
                    <a:pt x="80" y="405"/>
                  </a:cubicBezTo>
                  <a:cubicBezTo>
                    <a:pt x="84" y="406"/>
                    <a:pt x="93" y="405"/>
                    <a:pt x="94" y="402"/>
                  </a:cubicBezTo>
                  <a:cubicBezTo>
                    <a:pt x="94" y="399"/>
                    <a:pt x="97" y="396"/>
                    <a:pt x="100" y="399"/>
                  </a:cubicBezTo>
                  <a:cubicBezTo>
                    <a:pt x="103" y="403"/>
                    <a:pt x="113" y="410"/>
                    <a:pt x="117" y="413"/>
                  </a:cubicBezTo>
                  <a:cubicBezTo>
                    <a:pt x="117" y="417"/>
                    <a:pt x="120" y="420"/>
                    <a:pt x="124" y="420"/>
                  </a:cubicBezTo>
                  <a:cubicBezTo>
                    <a:pt x="128" y="419"/>
                    <a:pt x="133" y="423"/>
                    <a:pt x="135" y="426"/>
                  </a:cubicBezTo>
                  <a:cubicBezTo>
                    <a:pt x="136" y="429"/>
                    <a:pt x="139" y="432"/>
                    <a:pt x="143" y="430"/>
                  </a:cubicBezTo>
                  <a:cubicBezTo>
                    <a:pt x="148" y="427"/>
                    <a:pt x="155" y="425"/>
                    <a:pt x="159" y="423"/>
                  </a:cubicBezTo>
                  <a:cubicBezTo>
                    <a:pt x="164" y="421"/>
                    <a:pt x="168" y="423"/>
                    <a:pt x="167" y="427"/>
                  </a:cubicBezTo>
                  <a:cubicBezTo>
                    <a:pt x="166" y="432"/>
                    <a:pt x="170" y="433"/>
                    <a:pt x="174" y="433"/>
                  </a:cubicBezTo>
                  <a:cubicBezTo>
                    <a:pt x="177" y="433"/>
                    <a:pt x="180" y="439"/>
                    <a:pt x="185" y="439"/>
                  </a:cubicBezTo>
                  <a:cubicBezTo>
                    <a:pt x="191" y="438"/>
                    <a:pt x="197" y="435"/>
                    <a:pt x="200" y="431"/>
                  </a:cubicBezTo>
                  <a:cubicBezTo>
                    <a:pt x="204" y="427"/>
                    <a:pt x="215" y="416"/>
                    <a:pt x="218" y="410"/>
                  </a:cubicBezTo>
                  <a:cubicBezTo>
                    <a:pt x="220" y="404"/>
                    <a:pt x="224" y="394"/>
                    <a:pt x="220" y="387"/>
                  </a:cubicBezTo>
                  <a:cubicBezTo>
                    <a:pt x="217" y="379"/>
                    <a:pt x="209" y="374"/>
                    <a:pt x="213" y="365"/>
                  </a:cubicBezTo>
                  <a:cubicBezTo>
                    <a:pt x="217" y="357"/>
                    <a:pt x="215" y="356"/>
                    <a:pt x="213" y="350"/>
                  </a:cubicBezTo>
                  <a:cubicBezTo>
                    <a:pt x="210" y="344"/>
                    <a:pt x="206" y="335"/>
                    <a:pt x="211" y="326"/>
                  </a:cubicBezTo>
                  <a:cubicBezTo>
                    <a:pt x="216" y="318"/>
                    <a:pt x="225" y="316"/>
                    <a:pt x="234" y="311"/>
                  </a:cubicBezTo>
                  <a:cubicBezTo>
                    <a:pt x="243" y="306"/>
                    <a:pt x="250" y="297"/>
                    <a:pt x="251" y="281"/>
                  </a:cubicBezTo>
                  <a:cubicBezTo>
                    <a:pt x="252" y="265"/>
                    <a:pt x="248" y="231"/>
                    <a:pt x="250" y="228"/>
                  </a:cubicBezTo>
                  <a:cubicBezTo>
                    <a:pt x="252" y="224"/>
                    <a:pt x="259" y="212"/>
                    <a:pt x="262" y="204"/>
                  </a:cubicBezTo>
                  <a:cubicBezTo>
                    <a:pt x="266" y="196"/>
                    <a:pt x="263" y="189"/>
                    <a:pt x="266" y="181"/>
                  </a:cubicBezTo>
                  <a:cubicBezTo>
                    <a:pt x="269" y="172"/>
                    <a:pt x="270" y="148"/>
                    <a:pt x="264" y="130"/>
                  </a:cubicBezTo>
                  <a:cubicBezTo>
                    <a:pt x="258" y="113"/>
                    <a:pt x="251" y="88"/>
                    <a:pt x="242" y="75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021F476-B76F-CE5D-9F07-3887A925A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463" y="6567488"/>
              <a:ext cx="187325" cy="338138"/>
            </a:xfrm>
            <a:custGeom>
              <a:avLst/>
              <a:gdLst>
                <a:gd name="T0" fmla="*/ 9 w 50"/>
                <a:gd name="T1" fmla="*/ 58 h 90"/>
                <a:gd name="T2" fmla="*/ 4 w 50"/>
                <a:gd name="T3" fmla="*/ 60 h 90"/>
                <a:gd name="T4" fmla="*/ 5 w 50"/>
                <a:gd name="T5" fmla="*/ 46 h 90"/>
                <a:gd name="T6" fmla="*/ 9 w 50"/>
                <a:gd name="T7" fmla="*/ 37 h 90"/>
                <a:gd name="T8" fmla="*/ 14 w 50"/>
                <a:gd name="T9" fmla="*/ 27 h 90"/>
                <a:gd name="T10" fmla="*/ 19 w 50"/>
                <a:gd name="T11" fmla="*/ 22 h 90"/>
                <a:gd name="T12" fmla="*/ 26 w 50"/>
                <a:gd name="T13" fmla="*/ 15 h 90"/>
                <a:gd name="T14" fmla="*/ 30 w 50"/>
                <a:gd name="T15" fmla="*/ 13 h 90"/>
                <a:gd name="T16" fmla="*/ 32 w 50"/>
                <a:gd name="T17" fmla="*/ 8 h 90"/>
                <a:gd name="T18" fmla="*/ 37 w 50"/>
                <a:gd name="T19" fmla="*/ 2 h 90"/>
                <a:gd name="T20" fmla="*/ 41 w 50"/>
                <a:gd name="T21" fmla="*/ 4 h 90"/>
                <a:gd name="T22" fmla="*/ 40 w 50"/>
                <a:gd name="T23" fmla="*/ 12 h 90"/>
                <a:gd name="T24" fmla="*/ 39 w 50"/>
                <a:gd name="T25" fmla="*/ 21 h 90"/>
                <a:gd name="T26" fmla="*/ 33 w 50"/>
                <a:gd name="T27" fmla="*/ 31 h 90"/>
                <a:gd name="T28" fmla="*/ 31 w 50"/>
                <a:gd name="T29" fmla="*/ 41 h 90"/>
                <a:gd name="T30" fmla="*/ 36 w 50"/>
                <a:gd name="T31" fmla="*/ 46 h 90"/>
                <a:gd name="T32" fmla="*/ 43 w 50"/>
                <a:gd name="T33" fmla="*/ 43 h 90"/>
                <a:gd name="T34" fmla="*/ 49 w 50"/>
                <a:gd name="T35" fmla="*/ 43 h 90"/>
                <a:gd name="T36" fmla="*/ 48 w 50"/>
                <a:gd name="T37" fmla="*/ 49 h 90"/>
                <a:gd name="T38" fmla="*/ 44 w 50"/>
                <a:gd name="T39" fmla="*/ 56 h 90"/>
                <a:gd name="T40" fmla="*/ 40 w 50"/>
                <a:gd name="T41" fmla="*/ 66 h 90"/>
                <a:gd name="T42" fmla="*/ 37 w 50"/>
                <a:gd name="T43" fmla="*/ 72 h 90"/>
                <a:gd name="T44" fmla="*/ 30 w 50"/>
                <a:gd name="T45" fmla="*/ 77 h 90"/>
                <a:gd name="T46" fmla="*/ 24 w 50"/>
                <a:gd name="T47" fmla="*/ 81 h 90"/>
                <a:gd name="T48" fmla="*/ 18 w 50"/>
                <a:gd name="T49" fmla="*/ 85 h 90"/>
                <a:gd name="T50" fmla="*/ 12 w 50"/>
                <a:gd name="T51" fmla="*/ 87 h 90"/>
                <a:gd name="T52" fmla="*/ 7 w 50"/>
                <a:gd name="T53" fmla="*/ 89 h 90"/>
                <a:gd name="T54" fmla="*/ 1 w 50"/>
                <a:gd name="T55" fmla="*/ 86 h 90"/>
                <a:gd name="T56" fmla="*/ 7 w 50"/>
                <a:gd name="T57" fmla="*/ 83 h 90"/>
                <a:gd name="T58" fmla="*/ 12 w 50"/>
                <a:gd name="T59" fmla="*/ 77 h 90"/>
                <a:gd name="T60" fmla="*/ 11 w 50"/>
                <a:gd name="T61" fmla="*/ 70 h 90"/>
                <a:gd name="T62" fmla="*/ 16 w 50"/>
                <a:gd name="T63" fmla="*/ 65 h 90"/>
                <a:gd name="T64" fmla="*/ 18 w 50"/>
                <a:gd name="T65" fmla="*/ 59 h 90"/>
                <a:gd name="T66" fmla="*/ 13 w 50"/>
                <a:gd name="T67" fmla="*/ 55 h 90"/>
                <a:gd name="T68" fmla="*/ 9 w 50"/>
                <a:gd name="T69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" h="90">
                  <a:moveTo>
                    <a:pt x="9" y="58"/>
                  </a:moveTo>
                  <a:cubicBezTo>
                    <a:pt x="8" y="61"/>
                    <a:pt x="5" y="66"/>
                    <a:pt x="4" y="60"/>
                  </a:cubicBezTo>
                  <a:cubicBezTo>
                    <a:pt x="3" y="55"/>
                    <a:pt x="5" y="49"/>
                    <a:pt x="5" y="46"/>
                  </a:cubicBezTo>
                  <a:cubicBezTo>
                    <a:pt x="5" y="43"/>
                    <a:pt x="7" y="40"/>
                    <a:pt x="9" y="37"/>
                  </a:cubicBezTo>
                  <a:cubicBezTo>
                    <a:pt x="11" y="35"/>
                    <a:pt x="13" y="30"/>
                    <a:pt x="14" y="27"/>
                  </a:cubicBezTo>
                  <a:cubicBezTo>
                    <a:pt x="15" y="25"/>
                    <a:pt x="17" y="23"/>
                    <a:pt x="19" y="22"/>
                  </a:cubicBezTo>
                  <a:cubicBezTo>
                    <a:pt x="22" y="21"/>
                    <a:pt x="25" y="16"/>
                    <a:pt x="26" y="15"/>
                  </a:cubicBezTo>
                  <a:cubicBezTo>
                    <a:pt x="28" y="14"/>
                    <a:pt x="28" y="14"/>
                    <a:pt x="30" y="13"/>
                  </a:cubicBezTo>
                  <a:cubicBezTo>
                    <a:pt x="32" y="13"/>
                    <a:pt x="32" y="11"/>
                    <a:pt x="32" y="8"/>
                  </a:cubicBezTo>
                  <a:cubicBezTo>
                    <a:pt x="32" y="6"/>
                    <a:pt x="35" y="3"/>
                    <a:pt x="37" y="2"/>
                  </a:cubicBezTo>
                  <a:cubicBezTo>
                    <a:pt x="39" y="0"/>
                    <a:pt x="41" y="0"/>
                    <a:pt x="41" y="4"/>
                  </a:cubicBezTo>
                  <a:cubicBezTo>
                    <a:pt x="41" y="8"/>
                    <a:pt x="40" y="10"/>
                    <a:pt x="40" y="12"/>
                  </a:cubicBezTo>
                  <a:cubicBezTo>
                    <a:pt x="40" y="14"/>
                    <a:pt x="41" y="18"/>
                    <a:pt x="39" y="21"/>
                  </a:cubicBezTo>
                  <a:cubicBezTo>
                    <a:pt x="37" y="24"/>
                    <a:pt x="33" y="27"/>
                    <a:pt x="33" y="31"/>
                  </a:cubicBezTo>
                  <a:cubicBezTo>
                    <a:pt x="32" y="35"/>
                    <a:pt x="29" y="38"/>
                    <a:pt x="31" y="41"/>
                  </a:cubicBezTo>
                  <a:cubicBezTo>
                    <a:pt x="32" y="44"/>
                    <a:pt x="33" y="46"/>
                    <a:pt x="36" y="46"/>
                  </a:cubicBezTo>
                  <a:cubicBezTo>
                    <a:pt x="39" y="46"/>
                    <a:pt x="40" y="44"/>
                    <a:pt x="43" y="43"/>
                  </a:cubicBezTo>
                  <a:cubicBezTo>
                    <a:pt x="45" y="42"/>
                    <a:pt x="49" y="40"/>
                    <a:pt x="49" y="43"/>
                  </a:cubicBezTo>
                  <a:cubicBezTo>
                    <a:pt x="50" y="45"/>
                    <a:pt x="49" y="48"/>
                    <a:pt x="48" y="49"/>
                  </a:cubicBezTo>
                  <a:cubicBezTo>
                    <a:pt x="46" y="51"/>
                    <a:pt x="45" y="55"/>
                    <a:pt x="44" y="56"/>
                  </a:cubicBezTo>
                  <a:cubicBezTo>
                    <a:pt x="43" y="58"/>
                    <a:pt x="40" y="64"/>
                    <a:pt x="40" y="66"/>
                  </a:cubicBezTo>
                  <a:cubicBezTo>
                    <a:pt x="40" y="69"/>
                    <a:pt x="40" y="70"/>
                    <a:pt x="37" y="72"/>
                  </a:cubicBezTo>
                  <a:cubicBezTo>
                    <a:pt x="34" y="74"/>
                    <a:pt x="31" y="76"/>
                    <a:pt x="30" y="77"/>
                  </a:cubicBezTo>
                  <a:cubicBezTo>
                    <a:pt x="30" y="78"/>
                    <a:pt x="26" y="79"/>
                    <a:pt x="24" y="81"/>
                  </a:cubicBezTo>
                  <a:cubicBezTo>
                    <a:pt x="23" y="83"/>
                    <a:pt x="21" y="85"/>
                    <a:pt x="18" y="85"/>
                  </a:cubicBezTo>
                  <a:cubicBezTo>
                    <a:pt x="15" y="86"/>
                    <a:pt x="15" y="85"/>
                    <a:pt x="12" y="87"/>
                  </a:cubicBezTo>
                  <a:cubicBezTo>
                    <a:pt x="10" y="89"/>
                    <a:pt x="10" y="90"/>
                    <a:pt x="7" y="89"/>
                  </a:cubicBezTo>
                  <a:cubicBezTo>
                    <a:pt x="4" y="89"/>
                    <a:pt x="0" y="88"/>
                    <a:pt x="1" y="86"/>
                  </a:cubicBezTo>
                  <a:cubicBezTo>
                    <a:pt x="2" y="84"/>
                    <a:pt x="5" y="84"/>
                    <a:pt x="7" y="83"/>
                  </a:cubicBezTo>
                  <a:cubicBezTo>
                    <a:pt x="10" y="82"/>
                    <a:pt x="12" y="80"/>
                    <a:pt x="12" y="77"/>
                  </a:cubicBezTo>
                  <a:cubicBezTo>
                    <a:pt x="12" y="74"/>
                    <a:pt x="9" y="74"/>
                    <a:pt x="11" y="70"/>
                  </a:cubicBezTo>
                  <a:cubicBezTo>
                    <a:pt x="13" y="67"/>
                    <a:pt x="13" y="67"/>
                    <a:pt x="16" y="65"/>
                  </a:cubicBezTo>
                  <a:cubicBezTo>
                    <a:pt x="18" y="64"/>
                    <a:pt x="20" y="62"/>
                    <a:pt x="18" y="59"/>
                  </a:cubicBezTo>
                  <a:cubicBezTo>
                    <a:pt x="16" y="56"/>
                    <a:pt x="15" y="56"/>
                    <a:pt x="13" y="55"/>
                  </a:cubicBezTo>
                  <a:cubicBezTo>
                    <a:pt x="12" y="55"/>
                    <a:pt x="10" y="56"/>
                    <a:pt x="9" y="58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53C5A89-9D08-378F-7C04-876F7EED7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088" y="4497388"/>
              <a:ext cx="908050" cy="881063"/>
            </a:xfrm>
            <a:custGeom>
              <a:avLst/>
              <a:gdLst>
                <a:gd name="T0" fmla="*/ 24 w 242"/>
                <a:gd name="T1" fmla="*/ 197 h 235"/>
                <a:gd name="T2" fmla="*/ 33 w 242"/>
                <a:gd name="T3" fmla="*/ 192 h 235"/>
                <a:gd name="T4" fmla="*/ 40 w 242"/>
                <a:gd name="T5" fmla="*/ 196 h 235"/>
                <a:gd name="T6" fmla="*/ 49 w 242"/>
                <a:gd name="T7" fmla="*/ 195 h 235"/>
                <a:gd name="T8" fmla="*/ 66 w 242"/>
                <a:gd name="T9" fmla="*/ 193 h 235"/>
                <a:gd name="T10" fmla="*/ 77 w 242"/>
                <a:gd name="T11" fmla="*/ 188 h 235"/>
                <a:gd name="T12" fmla="*/ 87 w 242"/>
                <a:gd name="T13" fmla="*/ 198 h 235"/>
                <a:gd name="T14" fmla="*/ 95 w 242"/>
                <a:gd name="T15" fmla="*/ 198 h 235"/>
                <a:gd name="T16" fmla="*/ 113 w 242"/>
                <a:gd name="T17" fmla="*/ 197 h 235"/>
                <a:gd name="T18" fmla="*/ 127 w 242"/>
                <a:gd name="T19" fmla="*/ 188 h 235"/>
                <a:gd name="T20" fmla="*/ 135 w 242"/>
                <a:gd name="T21" fmla="*/ 196 h 235"/>
                <a:gd name="T22" fmla="*/ 150 w 242"/>
                <a:gd name="T23" fmla="*/ 210 h 235"/>
                <a:gd name="T24" fmla="*/ 144 w 242"/>
                <a:gd name="T25" fmla="*/ 220 h 235"/>
                <a:gd name="T26" fmla="*/ 159 w 242"/>
                <a:gd name="T27" fmla="*/ 230 h 235"/>
                <a:gd name="T28" fmla="*/ 168 w 242"/>
                <a:gd name="T29" fmla="*/ 220 h 235"/>
                <a:gd name="T30" fmla="*/ 182 w 242"/>
                <a:gd name="T31" fmla="*/ 213 h 235"/>
                <a:gd name="T32" fmla="*/ 194 w 242"/>
                <a:gd name="T33" fmla="*/ 209 h 235"/>
                <a:gd name="T34" fmla="*/ 216 w 242"/>
                <a:gd name="T35" fmla="*/ 207 h 235"/>
                <a:gd name="T36" fmla="*/ 229 w 242"/>
                <a:gd name="T37" fmla="*/ 201 h 235"/>
                <a:gd name="T38" fmla="*/ 242 w 242"/>
                <a:gd name="T39" fmla="*/ 197 h 235"/>
                <a:gd name="T40" fmla="*/ 223 w 242"/>
                <a:gd name="T41" fmla="*/ 179 h 235"/>
                <a:gd name="T42" fmla="*/ 203 w 242"/>
                <a:gd name="T43" fmla="*/ 69 h 235"/>
                <a:gd name="T44" fmla="*/ 208 w 242"/>
                <a:gd name="T45" fmla="*/ 27 h 235"/>
                <a:gd name="T46" fmla="*/ 169 w 242"/>
                <a:gd name="T47" fmla="*/ 21 h 235"/>
                <a:gd name="T48" fmla="*/ 145 w 242"/>
                <a:gd name="T49" fmla="*/ 6 h 235"/>
                <a:gd name="T50" fmla="*/ 134 w 242"/>
                <a:gd name="T51" fmla="*/ 21 h 235"/>
                <a:gd name="T52" fmla="*/ 123 w 242"/>
                <a:gd name="T53" fmla="*/ 58 h 235"/>
                <a:gd name="T54" fmla="*/ 127 w 242"/>
                <a:gd name="T55" fmla="*/ 76 h 235"/>
                <a:gd name="T56" fmla="*/ 139 w 242"/>
                <a:gd name="T57" fmla="*/ 69 h 235"/>
                <a:gd name="T58" fmla="*/ 154 w 242"/>
                <a:gd name="T59" fmla="*/ 65 h 235"/>
                <a:gd name="T60" fmla="*/ 168 w 242"/>
                <a:gd name="T61" fmla="*/ 59 h 235"/>
                <a:gd name="T62" fmla="*/ 179 w 242"/>
                <a:gd name="T63" fmla="*/ 52 h 235"/>
                <a:gd name="T64" fmla="*/ 185 w 242"/>
                <a:gd name="T65" fmla="*/ 77 h 235"/>
                <a:gd name="T66" fmla="*/ 181 w 242"/>
                <a:gd name="T67" fmla="*/ 103 h 235"/>
                <a:gd name="T68" fmla="*/ 163 w 242"/>
                <a:gd name="T69" fmla="*/ 117 h 235"/>
                <a:gd name="T70" fmla="*/ 151 w 242"/>
                <a:gd name="T71" fmla="*/ 110 h 235"/>
                <a:gd name="T72" fmla="*/ 141 w 242"/>
                <a:gd name="T73" fmla="*/ 98 h 235"/>
                <a:gd name="T74" fmla="*/ 134 w 242"/>
                <a:gd name="T75" fmla="*/ 108 h 235"/>
                <a:gd name="T76" fmla="*/ 122 w 242"/>
                <a:gd name="T77" fmla="*/ 128 h 235"/>
                <a:gd name="T78" fmla="*/ 104 w 242"/>
                <a:gd name="T79" fmla="*/ 86 h 235"/>
                <a:gd name="T80" fmla="*/ 101 w 242"/>
                <a:gd name="T81" fmla="*/ 63 h 235"/>
                <a:gd name="T82" fmla="*/ 88 w 242"/>
                <a:gd name="T83" fmla="*/ 63 h 235"/>
                <a:gd name="T84" fmla="*/ 73 w 242"/>
                <a:gd name="T85" fmla="*/ 58 h 235"/>
                <a:gd name="T86" fmla="*/ 64 w 242"/>
                <a:gd name="T87" fmla="*/ 62 h 235"/>
                <a:gd name="T88" fmla="*/ 56 w 242"/>
                <a:gd name="T89" fmla="*/ 75 h 235"/>
                <a:gd name="T90" fmla="*/ 63 w 242"/>
                <a:gd name="T91" fmla="*/ 85 h 235"/>
                <a:gd name="T92" fmla="*/ 55 w 242"/>
                <a:gd name="T93" fmla="*/ 130 h 235"/>
                <a:gd name="T94" fmla="*/ 42 w 242"/>
                <a:gd name="T95" fmla="*/ 139 h 235"/>
                <a:gd name="T96" fmla="*/ 28 w 242"/>
                <a:gd name="T97" fmla="*/ 139 h 235"/>
                <a:gd name="T98" fmla="*/ 16 w 242"/>
                <a:gd name="T99" fmla="*/ 151 h 235"/>
                <a:gd name="T100" fmla="*/ 3 w 242"/>
                <a:gd name="T101" fmla="*/ 165 h 235"/>
                <a:gd name="T102" fmla="*/ 11 w 242"/>
                <a:gd name="T103" fmla="*/ 173 h 235"/>
                <a:gd name="T104" fmla="*/ 12 w 242"/>
                <a:gd name="T105" fmla="*/ 19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2" h="235">
                  <a:moveTo>
                    <a:pt x="20" y="195"/>
                  </a:moveTo>
                  <a:cubicBezTo>
                    <a:pt x="22" y="196"/>
                    <a:pt x="22" y="198"/>
                    <a:pt x="24" y="197"/>
                  </a:cubicBezTo>
                  <a:cubicBezTo>
                    <a:pt x="25" y="196"/>
                    <a:pt x="24" y="194"/>
                    <a:pt x="24" y="193"/>
                  </a:cubicBezTo>
                  <a:cubicBezTo>
                    <a:pt x="26" y="189"/>
                    <a:pt x="31" y="190"/>
                    <a:pt x="33" y="192"/>
                  </a:cubicBezTo>
                  <a:cubicBezTo>
                    <a:pt x="34" y="193"/>
                    <a:pt x="34" y="194"/>
                    <a:pt x="36" y="195"/>
                  </a:cubicBezTo>
                  <a:cubicBezTo>
                    <a:pt x="37" y="196"/>
                    <a:pt x="39" y="196"/>
                    <a:pt x="40" y="196"/>
                  </a:cubicBezTo>
                  <a:cubicBezTo>
                    <a:pt x="41" y="196"/>
                    <a:pt x="43" y="195"/>
                    <a:pt x="44" y="194"/>
                  </a:cubicBezTo>
                  <a:cubicBezTo>
                    <a:pt x="47" y="194"/>
                    <a:pt x="47" y="195"/>
                    <a:pt x="49" y="195"/>
                  </a:cubicBezTo>
                  <a:cubicBezTo>
                    <a:pt x="53" y="196"/>
                    <a:pt x="58" y="196"/>
                    <a:pt x="61" y="195"/>
                  </a:cubicBezTo>
                  <a:cubicBezTo>
                    <a:pt x="62" y="195"/>
                    <a:pt x="65" y="194"/>
                    <a:pt x="66" y="193"/>
                  </a:cubicBezTo>
                  <a:cubicBezTo>
                    <a:pt x="67" y="192"/>
                    <a:pt x="66" y="190"/>
                    <a:pt x="67" y="189"/>
                  </a:cubicBezTo>
                  <a:cubicBezTo>
                    <a:pt x="70" y="187"/>
                    <a:pt x="74" y="188"/>
                    <a:pt x="77" y="188"/>
                  </a:cubicBezTo>
                  <a:cubicBezTo>
                    <a:pt x="77" y="191"/>
                    <a:pt x="77" y="192"/>
                    <a:pt x="80" y="193"/>
                  </a:cubicBezTo>
                  <a:cubicBezTo>
                    <a:pt x="83" y="194"/>
                    <a:pt x="85" y="197"/>
                    <a:pt x="87" y="198"/>
                  </a:cubicBezTo>
                  <a:cubicBezTo>
                    <a:pt x="89" y="199"/>
                    <a:pt x="90" y="200"/>
                    <a:pt x="92" y="200"/>
                  </a:cubicBezTo>
                  <a:cubicBezTo>
                    <a:pt x="94" y="200"/>
                    <a:pt x="93" y="199"/>
                    <a:pt x="95" y="198"/>
                  </a:cubicBezTo>
                  <a:cubicBezTo>
                    <a:pt x="99" y="197"/>
                    <a:pt x="100" y="199"/>
                    <a:pt x="103" y="200"/>
                  </a:cubicBezTo>
                  <a:cubicBezTo>
                    <a:pt x="108" y="202"/>
                    <a:pt x="109" y="198"/>
                    <a:pt x="113" y="197"/>
                  </a:cubicBezTo>
                  <a:cubicBezTo>
                    <a:pt x="115" y="196"/>
                    <a:pt x="118" y="197"/>
                    <a:pt x="120" y="195"/>
                  </a:cubicBezTo>
                  <a:cubicBezTo>
                    <a:pt x="123" y="193"/>
                    <a:pt x="125" y="191"/>
                    <a:pt x="127" y="188"/>
                  </a:cubicBezTo>
                  <a:cubicBezTo>
                    <a:pt x="129" y="185"/>
                    <a:pt x="130" y="184"/>
                    <a:pt x="134" y="184"/>
                  </a:cubicBezTo>
                  <a:cubicBezTo>
                    <a:pt x="134" y="186"/>
                    <a:pt x="134" y="195"/>
                    <a:pt x="135" y="196"/>
                  </a:cubicBezTo>
                  <a:cubicBezTo>
                    <a:pt x="138" y="199"/>
                    <a:pt x="144" y="195"/>
                    <a:pt x="148" y="199"/>
                  </a:cubicBezTo>
                  <a:cubicBezTo>
                    <a:pt x="150" y="201"/>
                    <a:pt x="151" y="207"/>
                    <a:pt x="150" y="210"/>
                  </a:cubicBezTo>
                  <a:cubicBezTo>
                    <a:pt x="149" y="212"/>
                    <a:pt x="147" y="212"/>
                    <a:pt x="146" y="214"/>
                  </a:cubicBezTo>
                  <a:cubicBezTo>
                    <a:pt x="145" y="215"/>
                    <a:pt x="145" y="218"/>
                    <a:pt x="144" y="220"/>
                  </a:cubicBezTo>
                  <a:cubicBezTo>
                    <a:pt x="143" y="224"/>
                    <a:pt x="144" y="229"/>
                    <a:pt x="147" y="232"/>
                  </a:cubicBezTo>
                  <a:cubicBezTo>
                    <a:pt x="151" y="235"/>
                    <a:pt x="156" y="232"/>
                    <a:pt x="159" y="230"/>
                  </a:cubicBezTo>
                  <a:cubicBezTo>
                    <a:pt x="161" y="229"/>
                    <a:pt x="163" y="228"/>
                    <a:pt x="164" y="226"/>
                  </a:cubicBezTo>
                  <a:cubicBezTo>
                    <a:pt x="166" y="223"/>
                    <a:pt x="165" y="222"/>
                    <a:pt x="168" y="220"/>
                  </a:cubicBezTo>
                  <a:cubicBezTo>
                    <a:pt x="170" y="218"/>
                    <a:pt x="173" y="218"/>
                    <a:pt x="175" y="217"/>
                  </a:cubicBezTo>
                  <a:cubicBezTo>
                    <a:pt x="178" y="216"/>
                    <a:pt x="180" y="214"/>
                    <a:pt x="182" y="213"/>
                  </a:cubicBezTo>
                  <a:cubicBezTo>
                    <a:pt x="185" y="212"/>
                    <a:pt x="188" y="211"/>
                    <a:pt x="191" y="210"/>
                  </a:cubicBezTo>
                  <a:cubicBezTo>
                    <a:pt x="192" y="209"/>
                    <a:pt x="193" y="209"/>
                    <a:pt x="194" y="209"/>
                  </a:cubicBezTo>
                  <a:cubicBezTo>
                    <a:pt x="197" y="209"/>
                    <a:pt x="197" y="210"/>
                    <a:pt x="198" y="211"/>
                  </a:cubicBezTo>
                  <a:cubicBezTo>
                    <a:pt x="206" y="217"/>
                    <a:pt x="208" y="204"/>
                    <a:pt x="216" y="207"/>
                  </a:cubicBezTo>
                  <a:cubicBezTo>
                    <a:pt x="219" y="208"/>
                    <a:pt x="220" y="210"/>
                    <a:pt x="224" y="209"/>
                  </a:cubicBezTo>
                  <a:cubicBezTo>
                    <a:pt x="229" y="208"/>
                    <a:pt x="227" y="204"/>
                    <a:pt x="229" y="201"/>
                  </a:cubicBezTo>
                  <a:cubicBezTo>
                    <a:pt x="231" y="198"/>
                    <a:pt x="238" y="198"/>
                    <a:pt x="241" y="198"/>
                  </a:cubicBezTo>
                  <a:cubicBezTo>
                    <a:pt x="241" y="198"/>
                    <a:pt x="242" y="197"/>
                    <a:pt x="242" y="197"/>
                  </a:cubicBezTo>
                  <a:cubicBezTo>
                    <a:pt x="237" y="190"/>
                    <a:pt x="232" y="183"/>
                    <a:pt x="231" y="181"/>
                  </a:cubicBezTo>
                  <a:cubicBezTo>
                    <a:pt x="229" y="179"/>
                    <a:pt x="227" y="178"/>
                    <a:pt x="223" y="179"/>
                  </a:cubicBezTo>
                  <a:cubicBezTo>
                    <a:pt x="219" y="179"/>
                    <a:pt x="216" y="174"/>
                    <a:pt x="214" y="171"/>
                  </a:cubicBezTo>
                  <a:cubicBezTo>
                    <a:pt x="201" y="149"/>
                    <a:pt x="202" y="103"/>
                    <a:pt x="203" y="69"/>
                  </a:cubicBezTo>
                  <a:cubicBezTo>
                    <a:pt x="203" y="60"/>
                    <a:pt x="209" y="39"/>
                    <a:pt x="212" y="32"/>
                  </a:cubicBezTo>
                  <a:cubicBezTo>
                    <a:pt x="214" y="24"/>
                    <a:pt x="210" y="24"/>
                    <a:pt x="208" y="27"/>
                  </a:cubicBezTo>
                  <a:cubicBezTo>
                    <a:pt x="201" y="36"/>
                    <a:pt x="191" y="37"/>
                    <a:pt x="184" y="35"/>
                  </a:cubicBezTo>
                  <a:cubicBezTo>
                    <a:pt x="177" y="33"/>
                    <a:pt x="172" y="26"/>
                    <a:pt x="169" y="21"/>
                  </a:cubicBezTo>
                  <a:cubicBezTo>
                    <a:pt x="166" y="16"/>
                    <a:pt x="159" y="14"/>
                    <a:pt x="156" y="14"/>
                  </a:cubicBezTo>
                  <a:cubicBezTo>
                    <a:pt x="153" y="14"/>
                    <a:pt x="149" y="12"/>
                    <a:pt x="145" y="6"/>
                  </a:cubicBezTo>
                  <a:cubicBezTo>
                    <a:pt x="140" y="0"/>
                    <a:pt x="139" y="3"/>
                    <a:pt x="139" y="8"/>
                  </a:cubicBezTo>
                  <a:cubicBezTo>
                    <a:pt x="139" y="14"/>
                    <a:pt x="138" y="17"/>
                    <a:pt x="134" y="21"/>
                  </a:cubicBezTo>
                  <a:cubicBezTo>
                    <a:pt x="126" y="28"/>
                    <a:pt x="128" y="34"/>
                    <a:pt x="127" y="39"/>
                  </a:cubicBezTo>
                  <a:cubicBezTo>
                    <a:pt x="125" y="44"/>
                    <a:pt x="124" y="52"/>
                    <a:pt x="123" y="58"/>
                  </a:cubicBezTo>
                  <a:cubicBezTo>
                    <a:pt x="123" y="64"/>
                    <a:pt x="121" y="66"/>
                    <a:pt x="120" y="71"/>
                  </a:cubicBezTo>
                  <a:cubicBezTo>
                    <a:pt x="120" y="76"/>
                    <a:pt x="125" y="77"/>
                    <a:pt x="127" y="76"/>
                  </a:cubicBezTo>
                  <a:cubicBezTo>
                    <a:pt x="130" y="74"/>
                    <a:pt x="131" y="71"/>
                    <a:pt x="133" y="70"/>
                  </a:cubicBezTo>
                  <a:cubicBezTo>
                    <a:pt x="135" y="69"/>
                    <a:pt x="137" y="69"/>
                    <a:pt x="139" y="69"/>
                  </a:cubicBezTo>
                  <a:cubicBezTo>
                    <a:pt x="142" y="68"/>
                    <a:pt x="144" y="68"/>
                    <a:pt x="146" y="66"/>
                  </a:cubicBezTo>
                  <a:cubicBezTo>
                    <a:pt x="149" y="64"/>
                    <a:pt x="151" y="63"/>
                    <a:pt x="154" y="65"/>
                  </a:cubicBezTo>
                  <a:cubicBezTo>
                    <a:pt x="157" y="66"/>
                    <a:pt x="159" y="67"/>
                    <a:pt x="161" y="64"/>
                  </a:cubicBezTo>
                  <a:cubicBezTo>
                    <a:pt x="162" y="62"/>
                    <a:pt x="165" y="61"/>
                    <a:pt x="168" y="59"/>
                  </a:cubicBezTo>
                  <a:cubicBezTo>
                    <a:pt x="171" y="57"/>
                    <a:pt x="170" y="56"/>
                    <a:pt x="172" y="52"/>
                  </a:cubicBezTo>
                  <a:cubicBezTo>
                    <a:pt x="174" y="48"/>
                    <a:pt x="177" y="50"/>
                    <a:pt x="179" y="52"/>
                  </a:cubicBezTo>
                  <a:cubicBezTo>
                    <a:pt x="181" y="54"/>
                    <a:pt x="183" y="57"/>
                    <a:pt x="186" y="64"/>
                  </a:cubicBezTo>
                  <a:cubicBezTo>
                    <a:pt x="189" y="71"/>
                    <a:pt x="187" y="74"/>
                    <a:pt x="185" y="77"/>
                  </a:cubicBezTo>
                  <a:cubicBezTo>
                    <a:pt x="183" y="81"/>
                    <a:pt x="183" y="86"/>
                    <a:pt x="182" y="89"/>
                  </a:cubicBezTo>
                  <a:cubicBezTo>
                    <a:pt x="182" y="93"/>
                    <a:pt x="182" y="98"/>
                    <a:pt x="181" y="103"/>
                  </a:cubicBezTo>
                  <a:cubicBezTo>
                    <a:pt x="180" y="107"/>
                    <a:pt x="174" y="116"/>
                    <a:pt x="171" y="119"/>
                  </a:cubicBezTo>
                  <a:cubicBezTo>
                    <a:pt x="168" y="122"/>
                    <a:pt x="166" y="121"/>
                    <a:pt x="163" y="117"/>
                  </a:cubicBezTo>
                  <a:cubicBezTo>
                    <a:pt x="161" y="114"/>
                    <a:pt x="161" y="114"/>
                    <a:pt x="158" y="113"/>
                  </a:cubicBezTo>
                  <a:cubicBezTo>
                    <a:pt x="155" y="112"/>
                    <a:pt x="154" y="110"/>
                    <a:pt x="151" y="110"/>
                  </a:cubicBezTo>
                  <a:cubicBezTo>
                    <a:pt x="149" y="109"/>
                    <a:pt x="149" y="106"/>
                    <a:pt x="149" y="104"/>
                  </a:cubicBezTo>
                  <a:cubicBezTo>
                    <a:pt x="148" y="102"/>
                    <a:pt x="145" y="101"/>
                    <a:pt x="141" y="98"/>
                  </a:cubicBezTo>
                  <a:cubicBezTo>
                    <a:pt x="137" y="95"/>
                    <a:pt x="135" y="98"/>
                    <a:pt x="134" y="100"/>
                  </a:cubicBezTo>
                  <a:cubicBezTo>
                    <a:pt x="133" y="103"/>
                    <a:pt x="132" y="105"/>
                    <a:pt x="134" y="108"/>
                  </a:cubicBezTo>
                  <a:cubicBezTo>
                    <a:pt x="135" y="110"/>
                    <a:pt x="135" y="113"/>
                    <a:pt x="133" y="118"/>
                  </a:cubicBezTo>
                  <a:cubicBezTo>
                    <a:pt x="131" y="122"/>
                    <a:pt x="128" y="127"/>
                    <a:pt x="122" y="128"/>
                  </a:cubicBezTo>
                  <a:cubicBezTo>
                    <a:pt x="115" y="128"/>
                    <a:pt x="111" y="123"/>
                    <a:pt x="109" y="117"/>
                  </a:cubicBezTo>
                  <a:cubicBezTo>
                    <a:pt x="107" y="111"/>
                    <a:pt x="105" y="91"/>
                    <a:pt x="104" y="86"/>
                  </a:cubicBezTo>
                  <a:cubicBezTo>
                    <a:pt x="104" y="82"/>
                    <a:pt x="104" y="78"/>
                    <a:pt x="104" y="72"/>
                  </a:cubicBezTo>
                  <a:cubicBezTo>
                    <a:pt x="104" y="65"/>
                    <a:pt x="103" y="65"/>
                    <a:pt x="101" y="63"/>
                  </a:cubicBezTo>
                  <a:cubicBezTo>
                    <a:pt x="99" y="61"/>
                    <a:pt x="99" y="60"/>
                    <a:pt x="94" y="59"/>
                  </a:cubicBezTo>
                  <a:cubicBezTo>
                    <a:pt x="90" y="58"/>
                    <a:pt x="89" y="61"/>
                    <a:pt x="88" y="63"/>
                  </a:cubicBezTo>
                  <a:cubicBezTo>
                    <a:pt x="87" y="64"/>
                    <a:pt x="86" y="67"/>
                    <a:pt x="81" y="66"/>
                  </a:cubicBezTo>
                  <a:cubicBezTo>
                    <a:pt x="77" y="65"/>
                    <a:pt x="75" y="62"/>
                    <a:pt x="73" y="58"/>
                  </a:cubicBezTo>
                  <a:cubicBezTo>
                    <a:pt x="70" y="55"/>
                    <a:pt x="68" y="53"/>
                    <a:pt x="65" y="54"/>
                  </a:cubicBezTo>
                  <a:cubicBezTo>
                    <a:pt x="62" y="55"/>
                    <a:pt x="63" y="58"/>
                    <a:pt x="64" y="62"/>
                  </a:cubicBezTo>
                  <a:cubicBezTo>
                    <a:pt x="64" y="65"/>
                    <a:pt x="64" y="69"/>
                    <a:pt x="63" y="71"/>
                  </a:cubicBezTo>
                  <a:cubicBezTo>
                    <a:pt x="61" y="74"/>
                    <a:pt x="58" y="74"/>
                    <a:pt x="56" y="75"/>
                  </a:cubicBezTo>
                  <a:cubicBezTo>
                    <a:pt x="53" y="76"/>
                    <a:pt x="56" y="77"/>
                    <a:pt x="58" y="78"/>
                  </a:cubicBezTo>
                  <a:cubicBezTo>
                    <a:pt x="60" y="79"/>
                    <a:pt x="62" y="81"/>
                    <a:pt x="63" y="85"/>
                  </a:cubicBezTo>
                  <a:cubicBezTo>
                    <a:pt x="63" y="89"/>
                    <a:pt x="61" y="104"/>
                    <a:pt x="61" y="109"/>
                  </a:cubicBezTo>
                  <a:cubicBezTo>
                    <a:pt x="60" y="115"/>
                    <a:pt x="56" y="128"/>
                    <a:pt x="55" y="130"/>
                  </a:cubicBezTo>
                  <a:cubicBezTo>
                    <a:pt x="54" y="132"/>
                    <a:pt x="51" y="135"/>
                    <a:pt x="49" y="136"/>
                  </a:cubicBezTo>
                  <a:cubicBezTo>
                    <a:pt x="47" y="136"/>
                    <a:pt x="44" y="136"/>
                    <a:pt x="42" y="139"/>
                  </a:cubicBezTo>
                  <a:cubicBezTo>
                    <a:pt x="40" y="142"/>
                    <a:pt x="37" y="143"/>
                    <a:pt x="34" y="143"/>
                  </a:cubicBezTo>
                  <a:cubicBezTo>
                    <a:pt x="32" y="142"/>
                    <a:pt x="30" y="140"/>
                    <a:pt x="28" y="139"/>
                  </a:cubicBezTo>
                  <a:cubicBezTo>
                    <a:pt x="25" y="138"/>
                    <a:pt x="23" y="141"/>
                    <a:pt x="20" y="143"/>
                  </a:cubicBezTo>
                  <a:cubicBezTo>
                    <a:pt x="18" y="145"/>
                    <a:pt x="17" y="149"/>
                    <a:pt x="16" y="151"/>
                  </a:cubicBezTo>
                  <a:cubicBezTo>
                    <a:pt x="16" y="154"/>
                    <a:pt x="13" y="156"/>
                    <a:pt x="11" y="159"/>
                  </a:cubicBezTo>
                  <a:cubicBezTo>
                    <a:pt x="8" y="162"/>
                    <a:pt x="5" y="163"/>
                    <a:pt x="3" y="165"/>
                  </a:cubicBezTo>
                  <a:cubicBezTo>
                    <a:pt x="0" y="167"/>
                    <a:pt x="2" y="170"/>
                    <a:pt x="5" y="170"/>
                  </a:cubicBezTo>
                  <a:cubicBezTo>
                    <a:pt x="9" y="170"/>
                    <a:pt x="10" y="171"/>
                    <a:pt x="11" y="173"/>
                  </a:cubicBezTo>
                  <a:cubicBezTo>
                    <a:pt x="12" y="175"/>
                    <a:pt x="14" y="181"/>
                    <a:pt x="14" y="185"/>
                  </a:cubicBezTo>
                  <a:cubicBezTo>
                    <a:pt x="14" y="189"/>
                    <a:pt x="12" y="191"/>
                    <a:pt x="12" y="196"/>
                  </a:cubicBezTo>
                  <a:cubicBezTo>
                    <a:pt x="15" y="195"/>
                    <a:pt x="17" y="194"/>
                    <a:pt x="20" y="195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7C68F9D-31C4-9388-5F5D-1E5F333A2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0" y="5187951"/>
              <a:ext cx="644525" cy="1046163"/>
            </a:xfrm>
            <a:custGeom>
              <a:avLst/>
              <a:gdLst>
                <a:gd name="T0" fmla="*/ 142 w 172"/>
                <a:gd name="T1" fmla="*/ 255 h 279"/>
                <a:gd name="T2" fmla="*/ 143 w 172"/>
                <a:gd name="T3" fmla="*/ 243 h 279"/>
                <a:gd name="T4" fmla="*/ 142 w 172"/>
                <a:gd name="T5" fmla="*/ 230 h 279"/>
                <a:gd name="T6" fmla="*/ 140 w 172"/>
                <a:gd name="T7" fmla="*/ 220 h 279"/>
                <a:gd name="T8" fmla="*/ 140 w 172"/>
                <a:gd name="T9" fmla="*/ 213 h 279"/>
                <a:gd name="T10" fmla="*/ 133 w 172"/>
                <a:gd name="T11" fmla="*/ 199 h 279"/>
                <a:gd name="T12" fmla="*/ 129 w 172"/>
                <a:gd name="T13" fmla="*/ 185 h 279"/>
                <a:gd name="T14" fmla="*/ 136 w 172"/>
                <a:gd name="T15" fmla="*/ 162 h 279"/>
                <a:gd name="T16" fmla="*/ 147 w 172"/>
                <a:gd name="T17" fmla="*/ 153 h 279"/>
                <a:gd name="T18" fmla="*/ 145 w 172"/>
                <a:gd name="T19" fmla="*/ 131 h 279"/>
                <a:gd name="T20" fmla="*/ 148 w 172"/>
                <a:gd name="T21" fmla="*/ 127 h 279"/>
                <a:gd name="T22" fmla="*/ 151 w 172"/>
                <a:gd name="T23" fmla="*/ 123 h 279"/>
                <a:gd name="T24" fmla="*/ 149 w 172"/>
                <a:gd name="T25" fmla="*/ 108 h 279"/>
                <a:gd name="T26" fmla="*/ 157 w 172"/>
                <a:gd name="T27" fmla="*/ 102 h 279"/>
                <a:gd name="T28" fmla="*/ 154 w 172"/>
                <a:gd name="T29" fmla="*/ 90 h 279"/>
                <a:gd name="T30" fmla="*/ 157 w 172"/>
                <a:gd name="T31" fmla="*/ 62 h 279"/>
                <a:gd name="T32" fmla="*/ 164 w 172"/>
                <a:gd name="T33" fmla="*/ 49 h 279"/>
                <a:gd name="T34" fmla="*/ 165 w 172"/>
                <a:gd name="T35" fmla="*/ 36 h 279"/>
                <a:gd name="T36" fmla="*/ 171 w 172"/>
                <a:gd name="T37" fmla="*/ 26 h 279"/>
                <a:gd name="T38" fmla="*/ 156 w 172"/>
                <a:gd name="T39" fmla="*/ 12 h 279"/>
                <a:gd name="T40" fmla="*/ 148 w 172"/>
                <a:gd name="T41" fmla="*/ 4 h 279"/>
                <a:gd name="T42" fmla="*/ 134 w 172"/>
                <a:gd name="T43" fmla="*/ 13 h 279"/>
                <a:gd name="T44" fmla="*/ 116 w 172"/>
                <a:gd name="T45" fmla="*/ 14 h 279"/>
                <a:gd name="T46" fmla="*/ 108 w 172"/>
                <a:gd name="T47" fmla="*/ 14 h 279"/>
                <a:gd name="T48" fmla="*/ 98 w 172"/>
                <a:gd name="T49" fmla="*/ 4 h 279"/>
                <a:gd name="T50" fmla="*/ 87 w 172"/>
                <a:gd name="T51" fmla="*/ 9 h 279"/>
                <a:gd name="T52" fmla="*/ 70 w 172"/>
                <a:gd name="T53" fmla="*/ 11 h 279"/>
                <a:gd name="T54" fmla="*/ 61 w 172"/>
                <a:gd name="T55" fmla="*/ 12 h 279"/>
                <a:gd name="T56" fmla="*/ 54 w 172"/>
                <a:gd name="T57" fmla="*/ 8 h 279"/>
                <a:gd name="T58" fmla="*/ 45 w 172"/>
                <a:gd name="T59" fmla="*/ 13 h 279"/>
                <a:gd name="T60" fmla="*/ 33 w 172"/>
                <a:gd name="T61" fmla="*/ 12 h 279"/>
                <a:gd name="T62" fmla="*/ 43 w 172"/>
                <a:gd name="T63" fmla="*/ 24 h 279"/>
                <a:gd name="T64" fmla="*/ 42 w 172"/>
                <a:gd name="T65" fmla="*/ 49 h 279"/>
                <a:gd name="T66" fmla="*/ 30 w 172"/>
                <a:gd name="T67" fmla="*/ 81 h 279"/>
                <a:gd name="T68" fmla="*/ 6 w 172"/>
                <a:gd name="T69" fmla="*/ 88 h 279"/>
                <a:gd name="T70" fmla="*/ 2 w 172"/>
                <a:gd name="T71" fmla="*/ 99 h 279"/>
                <a:gd name="T72" fmla="*/ 14 w 172"/>
                <a:gd name="T73" fmla="*/ 111 h 279"/>
                <a:gd name="T74" fmla="*/ 26 w 172"/>
                <a:gd name="T75" fmla="*/ 104 h 279"/>
                <a:gd name="T76" fmla="*/ 47 w 172"/>
                <a:gd name="T77" fmla="*/ 127 h 279"/>
                <a:gd name="T78" fmla="*/ 42 w 172"/>
                <a:gd name="T79" fmla="*/ 195 h 279"/>
                <a:gd name="T80" fmla="*/ 29 w 172"/>
                <a:gd name="T81" fmla="*/ 218 h 279"/>
                <a:gd name="T82" fmla="*/ 25 w 172"/>
                <a:gd name="T83" fmla="*/ 237 h 279"/>
                <a:gd name="T84" fmla="*/ 42 w 172"/>
                <a:gd name="T85" fmla="*/ 237 h 279"/>
                <a:gd name="T86" fmla="*/ 50 w 172"/>
                <a:gd name="T87" fmla="*/ 238 h 279"/>
                <a:gd name="T88" fmla="*/ 55 w 172"/>
                <a:gd name="T89" fmla="*/ 242 h 279"/>
                <a:gd name="T90" fmla="*/ 65 w 172"/>
                <a:gd name="T91" fmla="*/ 246 h 279"/>
                <a:gd name="T92" fmla="*/ 85 w 172"/>
                <a:gd name="T93" fmla="*/ 254 h 279"/>
                <a:gd name="T94" fmla="*/ 95 w 172"/>
                <a:gd name="T95" fmla="*/ 258 h 279"/>
                <a:gd name="T96" fmla="*/ 103 w 172"/>
                <a:gd name="T97" fmla="*/ 271 h 279"/>
                <a:gd name="T98" fmla="*/ 123 w 172"/>
                <a:gd name="T99" fmla="*/ 277 h 279"/>
                <a:gd name="T100" fmla="*/ 135 w 172"/>
                <a:gd name="T101" fmla="*/ 269 h 279"/>
                <a:gd name="T102" fmla="*/ 143 w 172"/>
                <a:gd name="T103" fmla="*/ 26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279">
                  <a:moveTo>
                    <a:pt x="143" y="261"/>
                  </a:moveTo>
                  <a:cubicBezTo>
                    <a:pt x="143" y="259"/>
                    <a:pt x="142" y="257"/>
                    <a:pt x="142" y="255"/>
                  </a:cubicBezTo>
                  <a:cubicBezTo>
                    <a:pt x="143" y="252"/>
                    <a:pt x="146" y="251"/>
                    <a:pt x="147" y="248"/>
                  </a:cubicBezTo>
                  <a:cubicBezTo>
                    <a:pt x="147" y="245"/>
                    <a:pt x="145" y="244"/>
                    <a:pt x="143" y="243"/>
                  </a:cubicBezTo>
                  <a:cubicBezTo>
                    <a:pt x="140" y="241"/>
                    <a:pt x="140" y="241"/>
                    <a:pt x="141" y="237"/>
                  </a:cubicBezTo>
                  <a:cubicBezTo>
                    <a:pt x="141" y="235"/>
                    <a:pt x="140" y="232"/>
                    <a:pt x="142" y="230"/>
                  </a:cubicBezTo>
                  <a:cubicBezTo>
                    <a:pt x="143" y="228"/>
                    <a:pt x="149" y="227"/>
                    <a:pt x="145" y="224"/>
                  </a:cubicBezTo>
                  <a:cubicBezTo>
                    <a:pt x="143" y="222"/>
                    <a:pt x="140" y="225"/>
                    <a:pt x="140" y="220"/>
                  </a:cubicBezTo>
                  <a:cubicBezTo>
                    <a:pt x="142" y="220"/>
                    <a:pt x="143" y="219"/>
                    <a:pt x="143" y="217"/>
                  </a:cubicBezTo>
                  <a:cubicBezTo>
                    <a:pt x="143" y="214"/>
                    <a:pt x="142" y="215"/>
                    <a:pt x="140" y="213"/>
                  </a:cubicBezTo>
                  <a:cubicBezTo>
                    <a:pt x="137" y="211"/>
                    <a:pt x="135" y="208"/>
                    <a:pt x="134" y="204"/>
                  </a:cubicBezTo>
                  <a:cubicBezTo>
                    <a:pt x="133" y="202"/>
                    <a:pt x="133" y="200"/>
                    <a:pt x="133" y="199"/>
                  </a:cubicBezTo>
                  <a:cubicBezTo>
                    <a:pt x="132" y="196"/>
                    <a:pt x="130" y="196"/>
                    <a:pt x="129" y="194"/>
                  </a:cubicBezTo>
                  <a:cubicBezTo>
                    <a:pt x="127" y="191"/>
                    <a:pt x="126" y="186"/>
                    <a:pt x="129" y="185"/>
                  </a:cubicBezTo>
                  <a:cubicBezTo>
                    <a:pt x="129" y="181"/>
                    <a:pt x="134" y="177"/>
                    <a:pt x="135" y="174"/>
                  </a:cubicBezTo>
                  <a:cubicBezTo>
                    <a:pt x="136" y="171"/>
                    <a:pt x="134" y="166"/>
                    <a:pt x="136" y="162"/>
                  </a:cubicBezTo>
                  <a:cubicBezTo>
                    <a:pt x="137" y="161"/>
                    <a:pt x="139" y="161"/>
                    <a:pt x="141" y="160"/>
                  </a:cubicBezTo>
                  <a:cubicBezTo>
                    <a:pt x="144" y="158"/>
                    <a:pt x="145" y="156"/>
                    <a:pt x="147" y="153"/>
                  </a:cubicBezTo>
                  <a:cubicBezTo>
                    <a:pt x="149" y="149"/>
                    <a:pt x="151" y="144"/>
                    <a:pt x="150" y="140"/>
                  </a:cubicBezTo>
                  <a:cubicBezTo>
                    <a:pt x="149" y="136"/>
                    <a:pt x="142" y="135"/>
                    <a:pt x="145" y="131"/>
                  </a:cubicBezTo>
                  <a:cubicBezTo>
                    <a:pt x="145" y="130"/>
                    <a:pt x="147" y="130"/>
                    <a:pt x="148" y="130"/>
                  </a:cubicBezTo>
                  <a:cubicBezTo>
                    <a:pt x="148" y="129"/>
                    <a:pt x="148" y="128"/>
                    <a:pt x="148" y="127"/>
                  </a:cubicBezTo>
                  <a:cubicBezTo>
                    <a:pt x="149" y="126"/>
                    <a:pt x="149" y="125"/>
                    <a:pt x="149" y="125"/>
                  </a:cubicBezTo>
                  <a:cubicBezTo>
                    <a:pt x="150" y="124"/>
                    <a:pt x="151" y="124"/>
                    <a:pt x="151" y="123"/>
                  </a:cubicBezTo>
                  <a:cubicBezTo>
                    <a:pt x="152" y="118"/>
                    <a:pt x="144" y="118"/>
                    <a:pt x="143" y="115"/>
                  </a:cubicBezTo>
                  <a:cubicBezTo>
                    <a:pt x="141" y="111"/>
                    <a:pt x="145" y="108"/>
                    <a:pt x="149" y="108"/>
                  </a:cubicBezTo>
                  <a:cubicBezTo>
                    <a:pt x="152" y="108"/>
                    <a:pt x="154" y="110"/>
                    <a:pt x="157" y="110"/>
                  </a:cubicBezTo>
                  <a:cubicBezTo>
                    <a:pt x="158" y="107"/>
                    <a:pt x="157" y="105"/>
                    <a:pt x="157" y="102"/>
                  </a:cubicBezTo>
                  <a:cubicBezTo>
                    <a:pt x="156" y="99"/>
                    <a:pt x="156" y="99"/>
                    <a:pt x="155" y="97"/>
                  </a:cubicBezTo>
                  <a:cubicBezTo>
                    <a:pt x="154" y="94"/>
                    <a:pt x="154" y="93"/>
                    <a:pt x="154" y="90"/>
                  </a:cubicBezTo>
                  <a:cubicBezTo>
                    <a:pt x="154" y="83"/>
                    <a:pt x="150" y="78"/>
                    <a:pt x="154" y="70"/>
                  </a:cubicBezTo>
                  <a:cubicBezTo>
                    <a:pt x="156" y="67"/>
                    <a:pt x="157" y="65"/>
                    <a:pt x="157" y="62"/>
                  </a:cubicBezTo>
                  <a:cubicBezTo>
                    <a:pt x="156" y="60"/>
                    <a:pt x="154" y="56"/>
                    <a:pt x="156" y="54"/>
                  </a:cubicBezTo>
                  <a:cubicBezTo>
                    <a:pt x="157" y="51"/>
                    <a:pt x="162" y="51"/>
                    <a:pt x="164" y="49"/>
                  </a:cubicBezTo>
                  <a:cubicBezTo>
                    <a:pt x="165" y="47"/>
                    <a:pt x="165" y="46"/>
                    <a:pt x="166" y="45"/>
                  </a:cubicBezTo>
                  <a:cubicBezTo>
                    <a:pt x="165" y="42"/>
                    <a:pt x="165" y="39"/>
                    <a:pt x="165" y="36"/>
                  </a:cubicBezTo>
                  <a:cubicBezTo>
                    <a:pt x="166" y="34"/>
                    <a:pt x="166" y="31"/>
                    <a:pt x="167" y="30"/>
                  </a:cubicBezTo>
                  <a:cubicBezTo>
                    <a:pt x="168" y="28"/>
                    <a:pt x="170" y="28"/>
                    <a:pt x="171" y="26"/>
                  </a:cubicBezTo>
                  <a:cubicBezTo>
                    <a:pt x="172" y="23"/>
                    <a:pt x="171" y="17"/>
                    <a:pt x="169" y="15"/>
                  </a:cubicBezTo>
                  <a:cubicBezTo>
                    <a:pt x="165" y="11"/>
                    <a:pt x="159" y="15"/>
                    <a:pt x="156" y="12"/>
                  </a:cubicBezTo>
                  <a:cubicBezTo>
                    <a:pt x="155" y="11"/>
                    <a:pt x="155" y="2"/>
                    <a:pt x="155" y="0"/>
                  </a:cubicBezTo>
                  <a:cubicBezTo>
                    <a:pt x="151" y="0"/>
                    <a:pt x="150" y="1"/>
                    <a:pt x="148" y="4"/>
                  </a:cubicBezTo>
                  <a:cubicBezTo>
                    <a:pt x="146" y="7"/>
                    <a:pt x="144" y="9"/>
                    <a:pt x="141" y="11"/>
                  </a:cubicBezTo>
                  <a:cubicBezTo>
                    <a:pt x="139" y="13"/>
                    <a:pt x="136" y="12"/>
                    <a:pt x="134" y="13"/>
                  </a:cubicBezTo>
                  <a:cubicBezTo>
                    <a:pt x="130" y="14"/>
                    <a:pt x="129" y="18"/>
                    <a:pt x="124" y="16"/>
                  </a:cubicBezTo>
                  <a:cubicBezTo>
                    <a:pt x="121" y="15"/>
                    <a:pt x="120" y="13"/>
                    <a:pt x="116" y="14"/>
                  </a:cubicBezTo>
                  <a:cubicBezTo>
                    <a:pt x="114" y="15"/>
                    <a:pt x="115" y="16"/>
                    <a:pt x="113" y="16"/>
                  </a:cubicBezTo>
                  <a:cubicBezTo>
                    <a:pt x="111" y="16"/>
                    <a:pt x="110" y="15"/>
                    <a:pt x="108" y="14"/>
                  </a:cubicBezTo>
                  <a:cubicBezTo>
                    <a:pt x="106" y="13"/>
                    <a:pt x="104" y="10"/>
                    <a:pt x="101" y="9"/>
                  </a:cubicBezTo>
                  <a:cubicBezTo>
                    <a:pt x="98" y="8"/>
                    <a:pt x="98" y="7"/>
                    <a:pt x="98" y="4"/>
                  </a:cubicBezTo>
                  <a:cubicBezTo>
                    <a:pt x="95" y="4"/>
                    <a:pt x="91" y="3"/>
                    <a:pt x="88" y="5"/>
                  </a:cubicBezTo>
                  <a:cubicBezTo>
                    <a:pt x="87" y="6"/>
                    <a:pt x="88" y="8"/>
                    <a:pt x="87" y="9"/>
                  </a:cubicBezTo>
                  <a:cubicBezTo>
                    <a:pt x="86" y="10"/>
                    <a:pt x="83" y="11"/>
                    <a:pt x="82" y="11"/>
                  </a:cubicBezTo>
                  <a:cubicBezTo>
                    <a:pt x="79" y="12"/>
                    <a:pt x="74" y="12"/>
                    <a:pt x="70" y="11"/>
                  </a:cubicBezTo>
                  <a:cubicBezTo>
                    <a:pt x="68" y="11"/>
                    <a:pt x="68" y="10"/>
                    <a:pt x="65" y="10"/>
                  </a:cubicBezTo>
                  <a:cubicBezTo>
                    <a:pt x="64" y="11"/>
                    <a:pt x="62" y="12"/>
                    <a:pt x="61" y="12"/>
                  </a:cubicBezTo>
                  <a:cubicBezTo>
                    <a:pt x="60" y="12"/>
                    <a:pt x="58" y="12"/>
                    <a:pt x="57" y="11"/>
                  </a:cubicBezTo>
                  <a:cubicBezTo>
                    <a:pt x="55" y="10"/>
                    <a:pt x="55" y="9"/>
                    <a:pt x="54" y="8"/>
                  </a:cubicBezTo>
                  <a:cubicBezTo>
                    <a:pt x="52" y="6"/>
                    <a:pt x="47" y="5"/>
                    <a:pt x="45" y="9"/>
                  </a:cubicBezTo>
                  <a:cubicBezTo>
                    <a:pt x="45" y="10"/>
                    <a:pt x="46" y="12"/>
                    <a:pt x="45" y="13"/>
                  </a:cubicBezTo>
                  <a:cubicBezTo>
                    <a:pt x="43" y="14"/>
                    <a:pt x="43" y="12"/>
                    <a:pt x="41" y="11"/>
                  </a:cubicBezTo>
                  <a:cubicBezTo>
                    <a:pt x="38" y="10"/>
                    <a:pt x="36" y="11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4" y="18"/>
                    <a:pt x="39" y="19"/>
                    <a:pt x="43" y="24"/>
                  </a:cubicBezTo>
                  <a:cubicBezTo>
                    <a:pt x="47" y="29"/>
                    <a:pt x="45" y="33"/>
                    <a:pt x="44" y="37"/>
                  </a:cubicBezTo>
                  <a:cubicBezTo>
                    <a:pt x="43" y="41"/>
                    <a:pt x="42" y="45"/>
                    <a:pt x="42" y="49"/>
                  </a:cubicBezTo>
                  <a:cubicBezTo>
                    <a:pt x="41" y="54"/>
                    <a:pt x="39" y="56"/>
                    <a:pt x="39" y="62"/>
                  </a:cubicBezTo>
                  <a:cubicBezTo>
                    <a:pt x="38" y="68"/>
                    <a:pt x="34" y="74"/>
                    <a:pt x="30" y="81"/>
                  </a:cubicBezTo>
                  <a:cubicBezTo>
                    <a:pt x="27" y="88"/>
                    <a:pt x="20" y="93"/>
                    <a:pt x="16" y="94"/>
                  </a:cubicBezTo>
                  <a:cubicBezTo>
                    <a:pt x="12" y="95"/>
                    <a:pt x="9" y="92"/>
                    <a:pt x="6" y="88"/>
                  </a:cubicBezTo>
                  <a:cubicBezTo>
                    <a:pt x="3" y="84"/>
                    <a:pt x="0" y="87"/>
                    <a:pt x="1" y="90"/>
                  </a:cubicBezTo>
                  <a:cubicBezTo>
                    <a:pt x="1" y="92"/>
                    <a:pt x="1" y="97"/>
                    <a:pt x="2" y="99"/>
                  </a:cubicBezTo>
                  <a:cubicBezTo>
                    <a:pt x="4" y="101"/>
                    <a:pt x="5" y="104"/>
                    <a:pt x="7" y="108"/>
                  </a:cubicBezTo>
                  <a:cubicBezTo>
                    <a:pt x="9" y="111"/>
                    <a:pt x="10" y="110"/>
                    <a:pt x="14" y="111"/>
                  </a:cubicBezTo>
                  <a:cubicBezTo>
                    <a:pt x="18" y="111"/>
                    <a:pt x="20" y="111"/>
                    <a:pt x="22" y="109"/>
                  </a:cubicBezTo>
                  <a:cubicBezTo>
                    <a:pt x="25" y="107"/>
                    <a:pt x="24" y="104"/>
                    <a:pt x="26" y="104"/>
                  </a:cubicBezTo>
                  <a:cubicBezTo>
                    <a:pt x="31" y="103"/>
                    <a:pt x="33" y="105"/>
                    <a:pt x="37" y="108"/>
                  </a:cubicBezTo>
                  <a:cubicBezTo>
                    <a:pt x="42" y="111"/>
                    <a:pt x="45" y="118"/>
                    <a:pt x="47" y="127"/>
                  </a:cubicBezTo>
                  <a:cubicBezTo>
                    <a:pt x="50" y="135"/>
                    <a:pt x="49" y="144"/>
                    <a:pt x="49" y="155"/>
                  </a:cubicBezTo>
                  <a:cubicBezTo>
                    <a:pt x="50" y="167"/>
                    <a:pt x="43" y="190"/>
                    <a:pt x="42" y="195"/>
                  </a:cubicBezTo>
                  <a:cubicBezTo>
                    <a:pt x="41" y="200"/>
                    <a:pt x="38" y="205"/>
                    <a:pt x="33" y="208"/>
                  </a:cubicBezTo>
                  <a:cubicBezTo>
                    <a:pt x="28" y="212"/>
                    <a:pt x="30" y="214"/>
                    <a:pt x="29" y="218"/>
                  </a:cubicBezTo>
                  <a:cubicBezTo>
                    <a:pt x="28" y="222"/>
                    <a:pt x="29" y="223"/>
                    <a:pt x="28" y="227"/>
                  </a:cubicBezTo>
                  <a:cubicBezTo>
                    <a:pt x="28" y="231"/>
                    <a:pt x="26" y="233"/>
                    <a:pt x="25" y="237"/>
                  </a:cubicBezTo>
                  <a:cubicBezTo>
                    <a:pt x="28" y="237"/>
                    <a:pt x="32" y="238"/>
                    <a:pt x="35" y="238"/>
                  </a:cubicBezTo>
                  <a:cubicBezTo>
                    <a:pt x="37" y="238"/>
                    <a:pt x="40" y="238"/>
                    <a:pt x="42" y="237"/>
                  </a:cubicBezTo>
                  <a:cubicBezTo>
                    <a:pt x="45" y="237"/>
                    <a:pt x="45" y="235"/>
                    <a:pt x="48" y="233"/>
                  </a:cubicBezTo>
                  <a:cubicBezTo>
                    <a:pt x="50" y="235"/>
                    <a:pt x="50" y="236"/>
                    <a:pt x="50" y="238"/>
                  </a:cubicBezTo>
                  <a:cubicBezTo>
                    <a:pt x="51" y="239"/>
                    <a:pt x="50" y="241"/>
                    <a:pt x="51" y="241"/>
                  </a:cubicBezTo>
                  <a:cubicBezTo>
                    <a:pt x="52" y="242"/>
                    <a:pt x="54" y="242"/>
                    <a:pt x="55" y="242"/>
                  </a:cubicBezTo>
                  <a:cubicBezTo>
                    <a:pt x="57" y="243"/>
                    <a:pt x="57" y="245"/>
                    <a:pt x="59" y="246"/>
                  </a:cubicBezTo>
                  <a:cubicBezTo>
                    <a:pt x="61" y="247"/>
                    <a:pt x="64" y="248"/>
                    <a:pt x="65" y="246"/>
                  </a:cubicBezTo>
                  <a:cubicBezTo>
                    <a:pt x="69" y="254"/>
                    <a:pt x="77" y="250"/>
                    <a:pt x="84" y="251"/>
                  </a:cubicBezTo>
                  <a:cubicBezTo>
                    <a:pt x="85" y="252"/>
                    <a:pt x="85" y="253"/>
                    <a:pt x="85" y="254"/>
                  </a:cubicBezTo>
                  <a:cubicBezTo>
                    <a:pt x="87" y="254"/>
                    <a:pt x="88" y="254"/>
                    <a:pt x="89" y="255"/>
                  </a:cubicBezTo>
                  <a:cubicBezTo>
                    <a:pt x="92" y="256"/>
                    <a:pt x="92" y="257"/>
                    <a:pt x="95" y="258"/>
                  </a:cubicBezTo>
                  <a:cubicBezTo>
                    <a:pt x="99" y="259"/>
                    <a:pt x="101" y="262"/>
                    <a:pt x="102" y="266"/>
                  </a:cubicBezTo>
                  <a:cubicBezTo>
                    <a:pt x="103" y="268"/>
                    <a:pt x="102" y="270"/>
                    <a:pt x="103" y="271"/>
                  </a:cubicBezTo>
                  <a:cubicBezTo>
                    <a:pt x="104" y="273"/>
                    <a:pt x="107" y="273"/>
                    <a:pt x="109" y="273"/>
                  </a:cubicBezTo>
                  <a:cubicBezTo>
                    <a:pt x="114" y="275"/>
                    <a:pt x="117" y="279"/>
                    <a:pt x="123" y="277"/>
                  </a:cubicBezTo>
                  <a:cubicBezTo>
                    <a:pt x="125" y="276"/>
                    <a:pt x="126" y="274"/>
                    <a:pt x="128" y="273"/>
                  </a:cubicBezTo>
                  <a:cubicBezTo>
                    <a:pt x="132" y="272"/>
                    <a:pt x="133" y="273"/>
                    <a:pt x="135" y="269"/>
                  </a:cubicBezTo>
                  <a:cubicBezTo>
                    <a:pt x="138" y="265"/>
                    <a:pt x="139" y="264"/>
                    <a:pt x="143" y="263"/>
                  </a:cubicBezTo>
                  <a:cubicBezTo>
                    <a:pt x="143" y="263"/>
                    <a:pt x="143" y="262"/>
                    <a:pt x="143" y="26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E71F135-9D47-CE25-4969-BECEE268D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5" y="5237163"/>
              <a:ext cx="719138" cy="1071563"/>
            </a:xfrm>
            <a:custGeom>
              <a:avLst/>
              <a:gdLst>
                <a:gd name="T0" fmla="*/ 176 w 192"/>
                <a:gd name="T1" fmla="*/ 138 h 286"/>
                <a:gd name="T2" fmla="*/ 174 w 192"/>
                <a:gd name="T3" fmla="*/ 95 h 286"/>
                <a:gd name="T4" fmla="*/ 168 w 192"/>
                <a:gd name="T5" fmla="*/ 73 h 286"/>
                <a:gd name="T6" fmla="*/ 158 w 192"/>
                <a:gd name="T7" fmla="*/ 52 h 286"/>
                <a:gd name="T8" fmla="*/ 153 w 192"/>
                <a:gd name="T9" fmla="*/ 37 h 286"/>
                <a:gd name="T10" fmla="*/ 137 w 192"/>
                <a:gd name="T11" fmla="*/ 0 h 286"/>
                <a:gd name="T12" fmla="*/ 124 w 192"/>
                <a:gd name="T13" fmla="*/ 4 h 286"/>
                <a:gd name="T14" fmla="*/ 111 w 192"/>
                <a:gd name="T15" fmla="*/ 10 h 286"/>
                <a:gd name="T16" fmla="*/ 89 w 192"/>
                <a:gd name="T17" fmla="*/ 12 h 286"/>
                <a:gd name="T18" fmla="*/ 77 w 192"/>
                <a:gd name="T19" fmla="*/ 16 h 286"/>
                <a:gd name="T20" fmla="*/ 63 w 192"/>
                <a:gd name="T21" fmla="*/ 23 h 286"/>
                <a:gd name="T22" fmla="*/ 54 w 192"/>
                <a:gd name="T23" fmla="*/ 33 h 286"/>
                <a:gd name="T24" fmla="*/ 40 w 192"/>
                <a:gd name="T25" fmla="*/ 32 h 286"/>
                <a:gd name="T26" fmla="*/ 30 w 192"/>
                <a:gd name="T27" fmla="*/ 41 h 286"/>
                <a:gd name="T28" fmla="*/ 28 w 192"/>
                <a:gd name="T29" fmla="*/ 57 h 286"/>
                <a:gd name="T30" fmla="*/ 29 w 192"/>
                <a:gd name="T31" fmla="*/ 84 h 286"/>
                <a:gd name="T32" fmla="*/ 31 w 192"/>
                <a:gd name="T33" fmla="*/ 97 h 286"/>
                <a:gd name="T34" fmla="*/ 17 w 192"/>
                <a:gd name="T35" fmla="*/ 102 h 286"/>
                <a:gd name="T36" fmla="*/ 23 w 192"/>
                <a:gd name="T37" fmla="*/ 112 h 286"/>
                <a:gd name="T38" fmla="*/ 22 w 192"/>
                <a:gd name="T39" fmla="*/ 117 h 286"/>
                <a:gd name="T40" fmla="*/ 24 w 192"/>
                <a:gd name="T41" fmla="*/ 127 h 286"/>
                <a:gd name="T42" fmla="*/ 15 w 192"/>
                <a:gd name="T43" fmla="*/ 147 h 286"/>
                <a:gd name="T44" fmla="*/ 9 w 192"/>
                <a:gd name="T45" fmla="*/ 161 h 286"/>
                <a:gd name="T46" fmla="*/ 3 w 192"/>
                <a:gd name="T47" fmla="*/ 181 h 286"/>
                <a:gd name="T48" fmla="*/ 8 w 192"/>
                <a:gd name="T49" fmla="*/ 191 h 286"/>
                <a:gd name="T50" fmla="*/ 17 w 192"/>
                <a:gd name="T51" fmla="*/ 204 h 286"/>
                <a:gd name="T52" fmla="*/ 19 w 192"/>
                <a:gd name="T53" fmla="*/ 211 h 286"/>
                <a:gd name="T54" fmla="*/ 15 w 192"/>
                <a:gd name="T55" fmla="*/ 224 h 286"/>
                <a:gd name="T56" fmla="*/ 21 w 192"/>
                <a:gd name="T57" fmla="*/ 235 h 286"/>
                <a:gd name="T58" fmla="*/ 17 w 192"/>
                <a:gd name="T59" fmla="*/ 248 h 286"/>
                <a:gd name="T60" fmla="*/ 19 w 192"/>
                <a:gd name="T61" fmla="*/ 250 h 286"/>
                <a:gd name="T62" fmla="*/ 30 w 192"/>
                <a:gd name="T63" fmla="*/ 256 h 286"/>
                <a:gd name="T64" fmla="*/ 47 w 192"/>
                <a:gd name="T65" fmla="*/ 262 h 286"/>
                <a:gd name="T66" fmla="*/ 57 w 192"/>
                <a:gd name="T67" fmla="*/ 264 h 286"/>
                <a:gd name="T68" fmla="*/ 62 w 192"/>
                <a:gd name="T69" fmla="*/ 274 h 286"/>
                <a:gd name="T70" fmla="*/ 72 w 192"/>
                <a:gd name="T71" fmla="*/ 282 h 286"/>
                <a:gd name="T72" fmla="*/ 86 w 192"/>
                <a:gd name="T73" fmla="*/ 276 h 286"/>
                <a:gd name="T74" fmla="*/ 101 w 192"/>
                <a:gd name="T75" fmla="*/ 280 h 286"/>
                <a:gd name="T76" fmla="*/ 110 w 192"/>
                <a:gd name="T77" fmla="*/ 258 h 286"/>
                <a:gd name="T78" fmla="*/ 128 w 192"/>
                <a:gd name="T79" fmla="*/ 248 h 286"/>
                <a:gd name="T80" fmla="*/ 136 w 192"/>
                <a:gd name="T81" fmla="*/ 249 h 286"/>
                <a:gd name="T82" fmla="*/ 139 w 192"/>
                <a:gd name="T83" fmla="*/ 248 h 286"/>
                <a:gd name="T84" fmla="*/ 139 w 192"/>
                <a:gd name="T85" fmla="*/ 248 h 286"/>
                <a:gd name="T86" fmla="*/ 144 w 192"/>
                <a:gd name="T87" fmla="*/ 246 h 286"/>
                <a:gd name="T88" fmla="*/ 148 w 192"/>
                <a:gd name="T89" fmla="*/ 240 h 286"/>
                <a:gd name="T90" fmla="*/ 155 w 192"/>
                <a:gd name="T91" fmla="*/ 234 h 286"/>
                <a:gd name="T92" fmla="*/ 164 w 192"/>
                <a:gd name="T93" fmla="*/ 229 h 286"/>
                <a:gd name="T94" fmla="*/ 159 w 192"/>
                <a:gd name="T95" fmla="*/ 220 h 286"/>
                <a:gd name="T96" fmla="*/ 166 w 192"/>
                <a:gd name="T97" fmla="*/ 215 h 286"/>
                <a:gd name="T98" fmla="*/ 163 w 192"/>
                <a:gd name="T99" fmla="*/ 210 h 286"/>
                <a:gd name="T100" fmla="*/ 167 w 192"/>
                <a:gd name="T101" fmla="*/ 205 h 286"/>
                <a:gd name="T102" fmla="*/ 166 w 192"/>
                <a:gd name="T103" fmla="*/ 201 h 286"/>
                <a:gd name="T104" fmla="*/ 170 w 192"/>
                <a:gd name="T105" fmla="*/ 191 h 286"/>
                <a:gd name="T106" fmla="*/ 173 w 192"/>
                <a:gd name="T107" fmla="*/ 184 h 286"/>
                <a:gd name="T108" fmla="*/ 173 w 192"/>
                <a:gd name="T109" fmla="*/ 175 h 286"/>
                <a:gd name="T110" fmla="*/ 184 w 192"/>
                <a:gd name="T111" fmla="*/ 170 h 286"/>
                <a:gd name="T112" fmla="*/ 179 w 192"/>
                <a:gd name="T113" fmla="*/ 163 h 286"/>
                <a:gd name="T114" fmla="*/ 181 w 192"/>
                <a:gd name="T115" fmla="*/ 14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2" h="286">
                  <a:moveTo>
                    <a:pt x="181" y="141"/>
                  </a:moveTo>
                  <a:cubicBezTo>
                    <a:pt x="182" y="133"/>
                    <a:pt x="179" y="135"/>
                    <a:pt x="176" y="138"/>
                  </a:cubicBezTo>
                  <a:cubicBezTo>
                    <a:pt x="173" y="142"/>
                    <a:pt x="172" y="136"/>
                    <a:pt x="175" y="125"/>
                  </a:cubicBezTo>
                  <a:cubicBezTo>
                    <a:pt x="177" y="114"/>
                    <a:pt x="176" y="99"/>
                    <a:pt x="174" y="95"/>
                  </a:cubicBezTo>
                  <a:cubicBezTo>
                    <a:pt x="173" y="92"/>
                    <a:pt x="169" y="89"/>
                    <a:pt x="171" y="84"/>
                  </a:cubicBezTo>
                  <a:cubicBezTo>
                    <a:pt x="173" y="79"/>
                    <a:pt x="170" y="73"/>
                    <a:pt x="168" y="73"/>
                  </a:cubicBezTo>
                  <a:cubicBezTo>
                    <a:pt x="166" y="72"/>
                    <a:pt x="165" y="69"/>
                    <a:pt x="161" y="66"/>
                  </a:cubicBezTo>
                  <a:cubicBezTo>
                    <a:pt x="156" y="63"/>
                    <a:pt x="152" y="54"/>
                    <a:pt x="158" y="52"/>
                  </a:cubicBezTo>
                  <a:cubicBezTo>
                    <a:pt x="163" y="49"/>
                    <a:pt x="160" y="45"/>
                    <a:pt x="156" y="44"/>
                  </a:cubicBezTo>
                  <a:cubicBezTo>
                    <a:pt x="152" y="42"/>
                    <a:pt x="149" y="40"/>
                    <a:pt x="153" y="37"/>
                  </a:cubicBezTo>
                  <a:cubicBezTo>
                    <a:pt x="157" y="33"/>
                    <a:pt x="155" y="30"/>
                    <a:pt x="152" y="23"/>
                  </a:cubicBezTo>
                  <a:cubicBezTo>
                    <a:pt x="150" y="19"/>
                    <a:pt x="143" y="9"/>
                    <a:pt x="137" y="0"/>
                  </a:cubicBezTo>
                  <a:cubicBezTo>
                    <a:pt x="137" y="0"/>
                    <a:pt x="136" y="1"/>
                    <a:pt x="136" y="1"/>
                  </a:cubicBezTo>
                  <a:cubicBezTo>
                    <a:pt x="133" y="1"/>
                    <a:pt x="126" y="1"/>
                    <a:pt x="124" y="4"/>
                  </a:cubicBezTo>
                  <a:cubicBezTo>
                    <a:pt x="122" y="7"/>
                    <a:pt x="124" y="11"/>
                    <a:pt x="119" y="12"/>
                  </a:cubicBezTo>
                  <a:cubicBezTo>
                    <a:pt x="115" y="13"/>
                    <a:pt x="114" y="11"/>
                    <a:pt x="111" y="10"/>
                  </a:cubicBezTo>
                  <a:cubicBezTo>
                    <a:pt x="103" y="7"/>
                    <a:pt x="101" y="20"/>
                    <a:pt x="93" y="14"/>
                  </a:cubicBezTo>
                  <a:cubicBezTo>
                    <a:pt x="92" y="13"/>
                    <a:pt x="92" y="12"/>
                    <a:pt x="89" y="12"/>
                  </a:cubicBezTo>
                  <a:cubicBezTo>
                    <a:pt x="88" y="12"/>
                    <a:pt x="87" y="12"/>
                    <a:pt x="86" y="13"/>
                  </a:cubicBezTo>
                  <a:cubicBezTo>
                    <a:pt x="83" y="14"/>
                    <a:pt x="80" y="15"/>
                    <a:pt x="77" y="16"/>
                  </a:cubicBezTo>
                  <a:cubicBezTo>
                    <a:pt x="75" y="17"/>
                    <a:pt x="73" y="19"/>
                    <a:pt x="70" y="20"/>
                  </a:cubicBezTo>
                  <a:cubicBezTo>
                    <a:pt x="68" y="21"/>
                    <a:pt x="65" y="21"/>
                    <a:pt x="63" y="23"/>
                  </a:cubicBezTo>
                  <a:cubicBezTo>
                    <a:pt x="60" y="25"/>
                    <a:pt x="61" y="26"/>
                    <a:pt x="59" y="29"/>
                  </a:cubicBezTo>
                  <a:cubicBezTo>
                    <a:pt x="58" y="31"/>
                    <a:pt x="56" y="32"/>
                    <a:pt x="54" y="33"/>
                  </a:cubicBezTo>
                  <a:cubicBezTo>
                    <a:pt x="51" y="35"/>
                    <a:pt x="46" y="38"/>
                    <a:pt x="42" y="35"/>
                  </a:cubicBezTo>
                  <a:cubicBezTo>
                    <a:pt x="41" y="34"/>
                    <a:pt x="41" y="33"/>
                    <a:pt x="40" y="32"/>
                  </a:cubicBezTo>
                  <a:cubicBezTo>
                    <a:pt x="39" y="33"/>
                    <a:pt x="39" y="34"/>
                    <a:pt x="38" y="36"/>
                  </a:cubicBezTo>
                  <a:cubicBezTo>
                    <a:pt x="36" y="38"/>
                    <a:pt x="31" y="38"/>
                    <a:pt x="30" y="41"/>
                  </a:cubicBezTo>
                  <a:cubicBezTo>
                    <a:pt x="28" y="43"/>
                    <a:pt x="30" y="47"/>
                    <a:pt x="31" y="49"/>
                  </a:cubicBezTo>
                  <a:cubicBezTo>
                    <a:pt x="31" y="52"/>
                    <a:pt x="30" y="54"/>
                    <a:pt x="28" y="57"/>
                  </a:cubicBezTo>
                  <a:cubicBezTo>
                    <a:pt x="24" y="65"/>
                    <a:pt x="28" y="70"/>
                    <a:pt x="28" y="77"/>
                  </a:cubicBezTo>
                  <a:cubicBezTo>
                    <a:pt x="28" y="80"/>
                    <a:pt x="28" y="81"/>
                    <a:pt x="29" y="84"/>
                  </a:cubicBezTo>
                  <a:cubicBezTo>
                    <a:pt x="30" y="86"/>
                    <a:pt x="30" y="86"/>
                    <a:pt x="31" y="89"/>
                  </a:cubicBezTo>
                  <a:cubicBezTo>
                    <a:pt x="31" y="92"/>
                    <a:pt x="32" y="94"/>
                    <a:pt x="31" y="97"/>
                  </a:cubicBezTo>
                  <a:cubicBezTo>
                    <a:pt x="28" y="97"/>
                    <a:pt x="26" y="95"/>
                    <a:pt x="23" y="95"/>
                  </a:cubicBezTo>
                  <a:cubicBezTo>
                    <a:pt x="19" y="95"/>
                    <a:pt x="15" y="98"/>
                    <a:pt x="17" y="102"/>
                  </a:cubicBezTo>
                  <a:cubicBezTo>
                    <a:pt x="18" y="105"/>
                    <a:pt x="26" y="105"/>
                    <a:pt x="25" y="110"/>
                  </a:cubicBezTo>
                  <a:cubicBezTo>
                    <a:pt x="25" y="111"/>
                    <a:pt x="24" y="111"/>
                    <a:pt x="23" y="112"/>
                  </a:cubicBezTo>
                  <a:cubicBezTo>
                    <a:pt x="23" y="112"/>
                    <a:pt x="23" y="113"/>
                    <a:pt x="22" y="114"/>
                  </a:cubicBezTo>
                  <a:cubicBezTo>
                    <a:pt x="22" y="115"/>
                    <a:pt x="22" y="116"/>
                    <a:pt x="22" y="117"/>
                  </a:cubicBezTo>
                  <a:cubicBezTo>
                    <a:pt x="21" y="117"/>
                    <a:pt x="19" y="117"/>
                    <a:pt x="19" y="118"/>
                  </a:cubicBezTo>
                  <a:cubicBezTo>
                    <a:pt x="16" y="122"/>
                    <a:pt x="23" y="123"/>
                    <a:pt x="24" y="127"/>
                  </a:cubicBezTo>
                  <a:cubicBezTo>
                    <a:pt x="25" y="131"/>
                    <a:pt x="23" y="136"/>
                    <a:pt x="21" y="140"/>
                  </a:cubicBezTo>
                  <a:cubicBezTo>
                    <a:pt x="19" y="143"/>
                    <a:pt x="18" y="145"/>
                    <a:pt x="15" y="147"/>
                  </a:cubicBezTo>
                  <a:cubicBezTo>
                    <a:pt x="13" y="148"/>
                    <a:pt x="11" y="148"/>
                    <a:pt x="10" y="149"/>
                  </a:cubicBezTo>
                  <a:cubicBezTo>
                    <a:pt x="8" y="153"/>
                    <a:pt x="10" y="158"/>
                    <a:pt x="9" y="161"/>
                  </a:cubicBezTo>
                  <a:cubicBezTo>
                    <a:pt x="8" y="164"/>
                    <a:pt x="3" y="168"/>
                    <a:pt x="3" y="172"/>
                  </a:cubicBezTo>
                  <a:cubicBezTo>
                    <a:pt x="0" y="173"/>
                    <a:pt x="1" y="178"/>
                    <a:pt x="3" y="181"/>
                  </a:cubicBezTo>
                  <a:cubicBezTo>
                    <a:pt x="4" y="183"/>
                    <a:pt x="6" y="183"/>
                    <a:pt x="7" y="186"/>
                  </a:cubicBezTo>
                  <a:cubicBezTo>
                    <a:pt x="7" y="187"/>
                    <a:pt x="7" y="189"/>
                    <a:pt x="8" y="191"/>
                  </a:cubicBezTo>
                  <a:cubicBezTo>
                    <a:pt x="9" y="195"/>
                    <a:pt x="11" y="198"/>
                    <a:pt x="14" y="200"/>
                  </a:cubicBezTo>
                  <a:cubicBezTo>
                    <a:pt x="16" y="202"/>
                    <a:pt x="17" y="201"/>
                    <a:pt x="17" y="204"/>
                  </a:cubicBezTo>
                  <a:cubicBezTo>
                    <a:pt x="17" y="206"/>
                    <a:pt x="16" y="207"/>
                    <a:pt x="14" y="207"/>
                  </a:cubicBezTo>
                  <a:cubicBezTo>
                    <a:pt x="14" y="212"/>
                    <a:pt x="17" y="209"/>
                    <a:pt x="19" y="211"/>
                  </a:cubicBezTo>
                  <a:cubicBezTo>
                    <a:pt x="23" y="214"/>
                    <a:pt x="17" y="215"/>
                    <a:pt x="16" y="217"/>
                  </a:cubicBezTo>
                  <a:cubicBezTo>
                    <a:pt x="14" y="219"/>
                    <a:pt x="15" y="222"/>
                    <a:pt x="15" y="224"/>
                  </a:cubicBezTo>
                  <a:cubicBezTo>
                    <a:pt x="14" y="228"/>
                    <a:pt x="14" y="228"/>
                    <a:pt x="17" y="230"/>
                  </a:cubicBezTo>
                  <a:cubicBezTo>
                    <a:pt x="19" y="231"/>
                    <a:pt x="21" y="232"/>
                    <a:pt x="21" y="235"/>
                  </a:cubicBezTo>
                  <a:cubicBezTo>
                    <a:pt x="20" y="238"/>
                    <a:pt x="17" y="239"/>
                    <a:pt x="16" y="242"/>
                  </a:cubicBezTo>
                  <a:cubicBezTo>
                    <a:pt x="16" y="244"/>
                    <a:pt x="17" y="246"/>
                    <a:pt x="17" y="248"/>
                  </a:cubicBezTo>
                  <a:cubicBezTo>
                    <a:pt x="17" y="249"/>
                    <a:pt x="17" y="250"/>
                    <a:pt x="17" y="250"/>
                  </a:cubicBezTo>
                  <a:cubicBezTo>
                    <a:pt x="18" y="250"/>
                    <a:pt x="18" y="250"/>
                    <a:pt x="19" y="250"/>
                  </a:cubicBezTo>
                  <a:cubicBezTo>
                    <a:pt x="21" y="250"/>
                    <a:pt x="23" y="250"/>
                    <a:pt x="25" y="251"/>
                  </a:cubicBezTo>
                  <a:cubicBezTo>
                    <a:pt x="27" y="252"/>
                    <a:pt x="27" y="255"/>
                    <a:pt x="30" y="256"/>
                  </a:cubicBezTo>
                  <a:cubicBezTo>
                    <a:pt x="34" y="258"/>
                    <a:pt x="40" y="256"/>
                    <a:pt x="45" y="259"/>
                  </a:cubicBezTo>
                  <a:cubicBezTo>
                    <a:pt x="46" y="260"/>
                    <a:pt x="45" y="262"/>
                    <a:pt x="47" y="262"/>
                  </a:cubicBezTo>
                  <a:cubicBezTo>
                    <a:pt x="48" y="263"/>
                    <a:pt x="49" y="262"/>
                    <a:pt x="50" y="263"/>
                  </a:cubicBezTo>
                  <a:cubicBezTo>
                    <a:pt x="52" y="263"/>
                    <a:pt x="55" y="263"/>
                    <a:pt x="57" y="264"/>
                  </a:cubicBezTo>
                  <a:cubicBezTo>
                    <a:pt x="61" y="264"/>
                    <a:pt x="67" y="263"/>
                    <a:pt x="66" y="270"/>
                  </a:cubicBezTo>
                  <a:cubicBezTo>
                    <a:pt x="65" y="271"/>
                    <a:pt x="63" y="272"/>
                    <a:pt x="62" y="274"/>
                  </a:cubicBezTo>
                  <a:cubicBezTo>
                    <a:pt x="62" y="276"/>
                    <a:pt x="65" y="278"/>
                    <a:pt x="66" y="279"/>
                  </a:cubicBezTo>
                  <a:cubicBezTo>
                    <a:pt x="68" y="280"/>
                    <a:pt x="70" y="281"/>
                    <a:pt x="72" y="282"/>
                  </a:cubicBezTo>
                  <a:cubicBezTo>
                    <a:pt x="73" y="283"/>
                    <a:pt x="75" y="285"/>
                    <a:pt x="77" y="285"/>
                  </a:cubicBezTo>
                  <a:cubicBezTo>
                    <a:pt x="83" y="286"/>
                    <a:pt x="81" y="278"/>
                    <a:pt x="86" y="276"/>
                  </a:cubicBezTo>
                  <a:cubicBezTo>
                    <a:pt x="88" y="276"/>
                    <a:pt x="93" y="276"/>
                    <a:pt x="95" y="276"/>
                  </a:cubicBezTo>
                  <a:cubicBezTo>
                    <a:pt x="98" y="277"/>
                    <a:pt x="99" y="280"/>
                    <a:pt x="101" y="280"/>
                  </a:cubicBezTo>
                  <a:cubicBezTo>
                    <a:pt x="105" y="282"/>
                    <a:pt x="105" y="273"/>
                    <a:pt x="106" y="271"/>
                  </a:cubicBezTo>
                  <a:cubicBezTo>
                    <a:pt x="107" y="266"/>
                    <a:pt x="109" y="263"/>
                    <a:pt x="110" y="258"/>
                  </a:cubicBezTo>
                  <a:cubicBezTo>
                    <a:pt x="111" y="252"/>
                    <a:pt x="112" y="243"/>
                    <a:pt x="120" y="245"/>
                  </a:cubicBezTo>
                  <a:cubicBezTo>
                    <a:pt x="123" y="245"/>
                    <a:pt x="126" y="246"/>
                    <a:pt x="128" y="248"/>
                  </a:cubicBezTo>
                  <a:cubicBezTo>
                    <a:pt x="128" y="246"/>
                    <a:pt x="129" y="245"/>
                    <a:pt x="130" y="245"/>
                  </a:cubicBezTo>
                  <a:cubicBezTo>
                    <a:pt x="133" y="244"/>
                    <a:pt x="135" y="247"/>
                    <a:pt x="136" y="249"/>
                  </a:cubicBezTo>
                  <a:cubicBezTo>
                    <a:pt x="137" y="253"/>
                    <a:pt x="137" y="251"/>
                    <a:pt x="140" y="249"/>
                  </a:cubicBezTo>
                  <a:cubicBezTo>
                    <a:pt x="140" y="249"/>
                    <a:pt x="139" y="249"/>
                    <a:pt x="139" y="248"/>
                  </a:cubicBezTo>
                  <a:cubicBezTo>
                    <a:pt x="139" y="249"/>
                    <a:pt x="139" y="249"/>
                    <a:pt x="138" y="248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40" y="248"/>
                    <a:pt x="141" y="247"/>
                    <a:pt x="142" y="247"/>
                  </a:cubicBezTo>
                  <a:cubicBezTo>
                    <a:pt x="143" y="246"/>
                    <a:pt x="143" y="246"/>
                    <a:pt x="144" y="246"/>
                  </a:cubicBezTo>
                  <a:cubicBezTo>
                    <a:pt x="144" y="245"/>
                    <a:pt x="144" y="243"/>
                    <a:pt x="144" y="243"/>
                  </a:cubicBezTo>
                  <a:cubicBezTo>
                    <a:pt x="145" y="241"/>
                    <a:pt x="146" y="241"/>
                    <a:pt x="148" y="240"/>
                  </a:cubicBezTo>
                  <a:cubicBezTo>
                    <a:pt x="149" y="239"/>
                    <a:pt x="150" y="236"/>
                    <a:pt x="152" y="238"/>
                  </a:cubicBezTo>
                  <a:cubicBezTo>
                    <a:pt x="153" y="236"/>
                    <a:pt x="155" y="236"/>
                    <a:pt x="155" y="234"/>
                  </a:cubicBezTo>
                  <a:cubicBezTo>
                    <a:pt x="155" y="232"/>
                    <a:pt x="155" y="229"/>
                    <a:pt x="155" y="227"/>
                  </a:cubicBezTo>
                  <a:cubicBezTo>
                    <a:pt x="157" y="228"/>
                    <a:pt x="163" y="231"/>
                    <a:pt x="164" y="229"/>
                  </a:cubicBezTo>
                  <a:cubicBezTo>
                    <a:pt x="166" y="225"/>
                    <a:pt x="153" y="224"/>
                    <a:pt x="158" y="220"/>
                  </a:cubicBezTo>
                  <a:cubicBezTo>
                    <a:pt x="158" y="220"/>
                    <a:pt x="159" y="220"/>
                    <a:pt x="159" y="220"/>
                  </a:cubicBezTo>
                  <a:cubicBezTo>
                    <a:pt x="159" y="217"/>
                    <a:pt x="169" y="220"/>
                    <a:pt x="168" y="215"/>
                  </a:cubicBezTo>
                  <a:cubicBezTo>
                    <a:pt x="167" y="215"/>
                    <a:pt x="167" y="215"/>
                    <a:pt x="166" y="215"/>
                  </a:cubicBezTo>
                  <a:cubicBezTo>
                    <a:pt x="165" y="214"/>
                    <a:pt x="163" y="215"/>
                    <a:pt x="162" y="213"/>
                  </a:cubicBezTo>
                  <a:cubicBezTo>
                    <a:pt x="161" y="211"/>
                    <a:pt x="161" y="210"/>
                    <a:pt x="163" y="210"/>
                  </a:cubicBezTo>
                  <a:cubicBezTo>
                    <a:pt x="165" y="209"/>
                    <a:pt x="165" y="210"/>
                    <a:pt x="167" y="208"/>
                  </a:cubicBezTo>
                  <a:cubicBezTo>
                    <a:pt x="168" y="207"/>
                    <a:pt x="168" y="206"/>
                    <a:pt x="167" y="205"/>
                  </a:cubicBezTo>
                  <a:cubicBezTo>
                    <a:pt x="167" y="204"/>
                    <a:pt x="166" y="203"/>
                    <a:pt x="166" y="203"/>
                  </a:cubicBezTo>
                  <a:cubicBezTo>
                    <a:pt x="166" y="202"/>
                    <a:pt x="166" y="201"/>
                    <a:pt x="166" y="201"/>
                  </a:cubicBezTo>
                  <a:cubicBezTo>
                    <a:pt x="166" y="199"/>
                    <a:pt x="165" y="196"/>
                    <a:pt x="166" y="194"/>
                  </a:cubicBezTo>
                  <a:cubicBezTo>
                    <a:pt x="167" y="193"/>
                    <a:pt x="169" y="193"/>
                    <a:pt x="170" y="191"/>
                  </a:cubicBezTo>
                  <a:cubicBezTo>
                    <a:pt x="170" y="189"/>
                    <a:pt x="169" y="188"/>
                    <a:pt x="170" y="187"/>
                  </a:cubicBezTo>
                  <a:cubicBezTo>
                    <a:pt x="171" y="185"/>
                    <a:pt x="173" y="186"/>
                    <a:pt x="173" y="184"/>
                  </a:cubicBezTo>
                  <a:cubicBezTo>
                    <a:pt x="172" y="182"/>
                    <a:pt x="170" y="181"/>
                    <a:pt x="170" y="179"/>
                  </a:cubicBezTo>
                  <a:cubicBezTo>
                    <a:pt x="170" y="177"/>
                    <a:pt x="171" y="175"/>
                    <a:pt x="173" y="175"/>
                  </a:cubicBezTo>
                  <a:cubicBezTo>
                    <a:pt x="175" y="174"/>
                    <a:pt x="175" y="176"/>
                    <a:pt x="177" y="175"/>
                  </a:cubicBezTo>
                  <a:cubicBezTo>
                    <a:pt x="180" y="175"/>
                    <a:pt x="183" y="173"/>
                    <a:pt x="184" y="170"/>
                  </a:cubicBezTo>
                  <a:cubicBezTo>
                    <a:pt x="184" y="168"/>
                    <a:pt x="184" y="165"/>
                    <a:pt x="183" y="164"/>
                  </a:cubicBezTo>
                  <a:cubicBezTo>
                    <a:pt x="182" y="163"/>
                    <a:pt x="181" y="163"/>
                    <a:pt x="179" y="163"/>
                  </a:cubicBezTo>
                  <a:cubicBezTo>
                    <a:pt x="179" y="158"/>
                    <a:pt x="181" y="157"/>
                    <a:pt x="185" y="155"/>
                  </a:cubicBezTo>
                  <a:cubicBezTo>
                    <a:pt x="192" y="151"/>
                    <a:pt x="181" y="146"/>
                    <a:pt x="181" y="14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3959C25-1CEA-87B2-DA4E-833D7A40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38" y="6061076"/>
              <a:ext cx="536575" cy="881063"/>
            </a:xfrm>
            <a:custGeom>
              <a:avLst/>
              <a:gdLst>
                <a:gd name="T0" fmla="*/ 101 w 143"/>
                <a:gd name="T1" fmla="*/ 182 h 235"/>
                <a:gd name="T2" fmla="*/ 115 w 143"/>
                <a:gd name="T3" fmla="*/ 173 h 235"/>
                <a:gd name="T4" fmla="*/ 121 w 143"/>
                <a:gd name="T5" fmla="*/ 149 h 235"/>
                <a:gd name="T6" fmla="*/ 125 w 143"/>
                <a:gd name="T7" fmla="*/ 144 h 235"/>
                <a:gd name="T8" fmla="*/ 128 w 143"/>
                <a:gd name="T9" fmla="*/ 136 h 235"/>
                <a:gd name="T10" fmla="*/ 134 w 143"/>
                <a:gd name="T11" fmla="*/ 127 h 235"/>
                <a:gd name="T12" fmla="*/ 140 w 143"/>
                <a:gd name="T13" fmla="*/ 113 h 235"/>
                <a:gd name="T14" fmla="*/ 133 w 143"/>
                <a:gd name="T15" fmla="*/ 94 h 235"/>
                <a:gd name="T16" fmla="*/ 135 w 143"/>
                <a:gd name="T17" fmla="*/ 82 h 235"/>
                <a:gd name="T18" fmla="*/ 139 w 143"/>
                <a:gd name="T19" fmla="*/ 72 h 235"/>
                <a:gd name="T20" fmla="*/ 138 w 143"/>
                <a:gd name="T21" fmla="*/ 58 h 235"/>
                <a:gd name="T22" fmla="*/ 133 w 143"/>
                <a:gd name="T23" fmla="*/ 49 h 235"/>
                <a:gd name="T24" fmla="*/ 127 w 143"/>
                <a:gd name="T25" fmla="*/ 40 h 235"/>
                <a:gd name="T26" fmla="*/ 120 w 143"/>
                <a:gd name="T27" fmla="*/ 33 h 235"/>
                <a:gd name="T28" fmla="*/ 107 w 143"/>
                <a:gd name="T29" fmla="*/ 22 h 235"/>
                <a:gd name="T30" fmla="*/ 102 w 143"/>
                <a:gd name="T31" fmla="*/ 18 h 235"/>
                <a:gd name="T32" fmla="*/ 77 w 143"/>
                <a:gd name="T33" fmla="*/ 13 h 235"/>
                <a:gd name="T34" fmla="*/ 69 w 143"/>
                <a:gd name="T35" fmla="*/ 8 h 235"/>
                <a:gd name="T36" fmla="*/ 66 w 143"/>
                <a:gd name="T37" fmla="*/ 0 h 235"/>
                <a:gd name="T38" fmla="*/ 53 w 143"/>
                <a:gd name="T39" fmla="*/ 5 h 235"/>
                <a:gd name="T40" fmla="*/ 43 w 143"/>
                <a:gd name="T41" fmla="*/ 5 h 235"/>
                <a:gd name="T42" fmla="*/ 36 w 143"/>
                <a:gd name="T43" fmla="*/ 30 h 235"/>
                <a:gd name="T44" fmla="*/ 18 w 143"/>
                <a:gd name="T45" fmla="*/ 70 h 235"/>
                <a:gd name="T46" fmla="*/ 0 w 143"/>
                <a:gd name="T47" fmla="*/ 99 h 235"/>
                <a:gd name="T48" fmla="*/ 19 w 143"/>
                <a:gd name="T49" fmla="*/ 106 h 235"/>
                <a:gd name="T50" fmla="*/ 41 w 143"/>
                <a:gd name="T51" fmla="*/ 136 h 235"/>
                <a:gd name="T52" fmla="*/ 37 w 143"/>
                <a:gd name="T53" fmla="*/ 153 h 235"/>
                <a:gd name="T54" fmla="*/ 26 w 143"/>
                <a:gd name="T55" fmla="*/ 159 h 235"/>
                <a:gd name="T56" fmla="*/ 19 w 143"/>
                <a:gd name="T57" fmla="*/ 166 h 235"/>
                <a:gd name="T58" fmla="*/ 18 w 143"/>
                <a:gd name="T59" fmla="*/ 178 h 235"/>
                <a:gd name="T60" fmla="*/ 13 w 143"/>
                <a:gd name="T61" fmla="*/ 191 h 235"/>
                <a:gd name="T62" fmla="*/ 13 w 143"/>
                <a:gd name="T63" fmla="*/ 197 h 235"/>
                <a:gd name="T64" fmla="*/ 14 w 143"/>
                <a:gd name="T65" fmla="*/ 214 h 235"/>
                <a:gd name="T66" fmla="*/ 24 w 143"/>
                <a:gd name="T67" fmla="*/ 220 h 235"/>
                <a:gd name="T68" fmla="*/ 46 w 143"/>
                <a:gd name="T69" fmla="*/ 221 h 235"/>
                <a:gd name="T70" fmla="*/ 63 w 143"/>
                <a:gd name="T71" fmla="*/ 231 h 235"/>
                <a:gd name="T72" fmla="*/ 72 w 143"/>
                <a:gd name="T73" fmla="*/ 233 h 235"/>
                <a:gd name="T74" fmla="*/ 83 w 143"/>
                <a:gd name="T75" fmla="*/ 232 h 235"/>
                <a:gd name="T76" fmla="*/ 97 w 143"/>
                <a:gd name="T77" fmla="*/ 220 h 235"/>
                <a:gd name="T78" fmla="*/ 94 w 143"/>
                <a:gd name="T79" fmla="*/ 208 h 235"/>
                <a:gd name="T80" fmla="*/ 96 w 143"/>
                <a:gd name="T81" fmla="*/ 19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235">
                  <a:moveTo>
                    <a:pt x="96" y="182"/>
                  </a:moveTo>
                  <a:cubicBezTo>
                    <a:pt x="97" y="181"/>
                    <a:pt x="100" y="182"/>
                    <a:pt x="101" y="182"/>
                  </a:cubicBezTo>
                  <a:cubicBezTo>
                    <a:pt x="104" y="182"/>
                    <a:pt x="105" y="181"/>
                    <a:pt x="108" y="180"/>
                  </a:cubicBezTo>
                  <a:cubicBezTo>
                    <a:pt x="113" y="179"/>
                    <a:pt x="113" y="178"/>
                    <a:pt x="115" y="173"/>
                  </a:cubicBezTo>
                  <a:cubicBezTo>
                    <a:pt x="116" y="169"/>
                    <a:pt x="119" y="165"/>
                    <a:pt x="121" y="160"/>
                  </a:cubicBezTo>
                  <a:cubicBezTo>
                    <a:pt x="122" y="157"/>
                    <a:pt x="121" y="153"/>
                    <a:pt x="121" y="149"/>
                  </a:cubicBezTo>
                  <a:cubicBezTo>
                    <a:pt x="121" y="146"/>
                    <a:pt x="120" y="146"/>
                    <a:pt x="122" y="144"/>
                  </a:cubicBezTo>
                  <a:cubicBezTo>
                    <a:pt x="123" y="144"/>
                    <a:pt x="124" y="144"/>
                    <a:pt x="125" y="144"/>
                  </a:cubicBezTo>
                  <a:cubicBezTo>
                    <a:pt x="125" y="143"/>
                    <a:pt x="125" y="142"/>
                    <a:pt x="125" y="141"/>
                  </a:cubicBezTo>
                  <a:cubicBezTo>
                    <a:pt x="126" y="140"/>
                    <a:pt x="128" y="138"/>
                    <a:pt x="128" y="136"/>
                  </a:cubicBezTo>
                  <a:cubicBezTo>
                    <a:pt x="129" y="134"/>
                    <a:pt x="128" y="133"/>
                    <a:pt x="129" y="131"/>
                  </a:cubicBezTo>
                  <a:cubicBezTo>
                    <a:pt x="131" y="129"/>
                    <a:pt x="133" y="129"/>
                    <a:pt x="134" y="127"/>
                  </a:cubicBezTo>
                  <a:cubicBezTo>
                    <a:pt x="136" y="125"/>
                    <a:pt x="134" y="123"/>
                    <a:pt x="135" y="121"/>
                  </a:cubicBezTo>
                  <a:cubicBezTo>
                    <a:pt x="135" y="117"/>
                    <a:pt x="140" y="118"/>
                    <a:pt x="140" y="113"/>
                  </a:cubicBezTo>
                  <a:cubicBezTo>
                    <a:pt x="139" y="107"/>
                    <a:pt x="130" y="109"/>
                    <a:pt x="132" y="102"/>
                  </a:cubicBezTo>
                  <a:cubicBezTo>
                    <a:pt x="132" y="99"/>
                    <a:pt x="134" y="98"/>
                    <a:pt x="133" y="94"/>
                  </a:cubicBezTo>
                  <a:cubicBezTo>
                    <a:pt x="133" y="91"/>
                    <a:pt x="130" y="89"/>
                    <a:pt x="130" y="86"/>
                  </a:cubicBezTo>
                  <a:cubicBezTo>
                    <a:pt x="130" y="83"/>
                    <a:pt x="132" y="83"/>
                    <a:pt x="135" y="82"/>
                  </a:cubicBezTo>
                  <a:cubicBezTo>
                    <a:pt x="138" y="82"/>
                    <a:pt x="139" y="82"/>
                    <a:pt x="139" y="78"/>
                  </a:cubicBezTo>
                  <a:cubicBezTo>
                    <a:pt x="139" y="76"/>
                    <a:pt x="139" y="74"/>
                    <a:pt x="139" y="72"/>
                  </a:cubicBezTo>
                  <a:cubicBezTo>
                    <a:pt x="139" y="70"/>
                    <a:pt x="140" y="68"/>
                    <a:pt x="141" y="66"/>
                  </a:cubicBezTo>
                  <a:cubicBezTo>
                    <a:pt x="143" y="61"/>
                    <a:pt x="139" y="62"/>
                    <a:pt x="138" y="58"/>
                  </a:cubicBezTo>
                  <a:cubicBezTo>
                    <a:pt x="137" y="56"/>
                    <a:pt x="138" y="54"/>
                    <a:pt x="138" y="53"/>
                  </a:cubicBezTo>
                  <a:cubicBezTo>
                    <a:pt x="137" y="51"/>
                    <a:pt x="134" y="50"/>
                    <a:pt x="133" y="49"/>
                  </a:cubicBezTo>
                  <a:cubicBezTo>
                    <a:pt x="130" y="47"/>
                    <a:pt x="131" y="45"/>
                    <a:pt x="131" y="42"/>
                  </a:cubicBezTo>
                  <a:cubicBezTo>
                    <a:pt x="130" y="42"/>
                    <a:pt x="128" y="41"/>
                    <a:pt x="127" y="40"/>
                  </a:cubicBezTo>
                  <a:cubicBezTo>
                    <a:pt x="125" y="40"/>
                    <a:pt x="122" y="40"/>
                    <a:pt x="121" y="38"/>
                  </a:cubicBezTo>
                  <a:cubicBezTo>
                    <a:pt x="120" y="37"/>
                    <a:pt x="121" y="35"/>
                    <a:pt x="120" y="33"/>
                  </a:cubicBezTo>
                  <a:cubicBezTo>
                    <a:pt x="119" y="29"/>
                    <a:pt x="117" y="26"/>
                    <a:pt x="113" y="25"/>
                  </a:cubicBezTo>
                  <a:cubicBezTo>
                    <a:pt x="110" y="24"/>
                    <a:pt x="110" y="23"/>
                    <a:pt x="107" y="22"/>
                  </a:cubicBezTo>
                  <a:cubicBezTo>
                    <a:pt x="106" y="21"/>
                    <a:pt x="105" y="21"/>
                    <a:pt x="103" y="21"/>
                  </a:cubicBezTo>
                  <a:cubicBezTo>
                    <a:pt x="103" y="20"/>
                    <a:pt x="103" y="19"/>
                    <a:pt x="102" y="18"/>
                  </a:cubicBezTo>
                  <a:cubicBezTo>
                    <a:pt x="95" y="17"/>
                    <a:pt x="87" y="21"/>
                    <a:pt x="83" y="13"/>
                  </a:cubicBezTo>
                  <a:cubicBezTo>
                    <a:pt x="82" y="15"/>
                    <a:pt x="79" y="14"/>
                    <a:pt x="77" y="13"/>
                  </a:cubicBezTo>
                  <a:cubicBezTo>
                    <a:pt x="75" y="12"/>
                    <a:pt x="75" y="10"/>
                    <a:pt x="73" y="9"/>
                  </a:cubicBezTo>
                  <a:cubicBezTo>
                    <a:pt x="72" y="9"/>
                    <a:pt x="70" y="9"/>
                    <a:pt x="69" y="8"/>
                  </a:cubicBezTo>
                  <a:cubicBezTo>
                    <a:pt x="68" y="8"/>
                    <a:pt x="69" y="6"/>
                    <a:pt x="68" y="5"/>
                  </a:cubicBezTo>
                  <a:cubicBezTo>
                    <a:pt x="68" y="3"/>
                    <a:pt x="68" y="2"/>
                    <a:pt x="66" y="0"/>
                  </a:cubicBezTo>
                  <a:cubicBezTo>
                    <a:pt x="63" y="2"/>
                    <a:pt x="63" y="4"/>
                    <a:pt x="60" y="4"/>
                  </a:cubicBezTo>
                  <a:cubicBezTo>
                    <a:pt x="58" y="5"/>
                    <a:pt x="55" y="5"/>
                    <a:pt x="53" y="5"/>
                  </a:cubicBezTo>
                  <a:cubicBezTo>
                    <a:pt x="50" y="5"/>
                    <a:pt x="46" y="4"/>
                    <a:pt x="43" y="4"/>
                  </a:cubicBezTo>
                  <a:cubicBezTo>
                    <a:pt x="43" y="4"/>
                    <a:pt x="43" y="4"/>
                    <a:pt x="43" y="5"/>
                  </a:cubicBezTo>
                  <a:cubicBezTo>
                    <a:pt x="42" y="9"/>
                    <a:pt x="43" y="11"/>
                    <a:pt x="42" y="16"/>
                  </a:cubicBezTo>
                  <a:cubicBezTo>
                    <a:pt x="40" y="20"/>
                    <a:pt x="38" y="25"/>
                    <a:pt x="36" y="30"/>
                  </a:cubicBezTo>
                  <a:cubicBezTo>
                    <a:pt x="35" y="36"/>
                    <a:pt x="32" y="43"/>
                    <a:pt x="30" y="52"/>
                  </a:cubicBezTo>
                  <a:cubicBezTo>
                    <a:pt x="28" y="61"/>
                    <a:pt x="22" y="67"/>
                    <a:pt x="18" y="70"/>
                  </a:cubicBezTo>
                  <a:cubicBezTo>
                    <a:pt x="14" y="74"/>
                    <a:pt x="8" y="78"/>
                    <a:pt x="6" y="85"/>
                  </a:cubicBezTo>
                  <a:cubicBezTo>
                    <a:pt x="3" y="90"/>
                    <a:pt x="1" y="95"/>
                    <a:pt x="0" y="99"/>
                  </a:cubicBezTo>
                  <a:cubicBezTo>
                    <a:pt x="3" y="101"/>
                    <a:pt x="6" y="102"/>
                    <a:pt x="8" y="103"/>
                  </a:cubicBezTo>
                  <a:cubicBezTo>
                    <a:pt x="11" y="105"/>
                    <a:pt x="15" y="105"/>
                    <a:pt x="19" y="106"/>
                  </a:cubicBezTo>
                  <a:cubicBezTo>
                    <a:pt x="27" y="109"/>
                    <a:pt x="20" y="120"/>
                    <a:pt x="22" y="126"/>
                  </a:cubicBezTo>
                  <a:cubicBezTo>
                    <a:pt x="26" y="135"/>
                    <a:pt x="35" y="131"/>
                    <a:pt x="41" y="136"/>
                  </a:cubicBezTo>
                  <a:cubicBezTo>
                    <a:pt x="43" y="139"/>
                    <a:pt x="46" y="143"/>
                    <a:pt x="45" y="146"/>
                  </a:cubicBezTo>
                  <a:cubicBezTo>
                    <a:pt x="44" y="151"/>
                    <a:pt x="40" y="150"/>
                    <a:pt x="37" y="153"/>
                  </a:cubicBezTo>
                  <a:cubicBezTo>
                    <a:pt x="36" y="154"/>
                    <a:pt x="36" y="156"/>
                    <a:pt x="33" y="157"/>
                  </a:cubicBezTo>
                  <a:cubicBezTo>
                    <a:pt x="32" y="158"/>
                    <a:pt x="28" y="159"/>
                    <a:pt x="26" y="159"/>
                  </a:cubicBezTo>
                  <a:cubicBezTo>
                    <a:pt x="24" y="159"/>
                    <a:pt x="22" y="158"/>
                    <a:pt x="21" y="160"/>
                  </a:cubicBezTo>
                  <a:cubicBezTo>
                    <a:pt x="19" y="161"/>
                    <a:pt x="19" y="165"/>
                    <a:pt x="19" y="166"/>
                  </a:cubicBezTo>
                  <a:cubicBezTo>
                    <a:pt x="19" y="166"/>
                    <a:pt x="19" y="166"/>
                    <a:pt x="19" y="165"/>
                  </a:cubicBezTo>
                  <a:cubicBezTo>
                    <a:pt x="19" y="170"/>
                    <a:pt x="19" y="174"/>
                    <a:pt x="18" y="178"/>
                  </a:cubicBezTo>
                  <a:cubicBezTo>
                    <a:pt x="17" y="180"/>
                    <a:pt x="17" y="183"/>
                    <a:pt x="16" y="185"/>
                  </a:cubicBezTo>
                  <a:cubicBezTo>
                    <a:pt x="15" y="187"/>
                    <a:pt x="13" y="188"/>
                    <a:pt x="13" y="191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3"/>
                    <a:pt x="13" y="195"/>
                    <a:pt x="13" y="197"/>
                  </a:cubicBezTo>
                  <a:cubicBezTo>
                    <a:pt x="12" y="199"/>
                    <a:pt x="11" y="201"/>
                    <a:pt x="11" y="203"/>
                  </a:cubicBezTo>
                  <a:cubicBezTo>
                    <a:pt x="10" y="207"/>
                    <a:pt x="11" y="211"/>
                    <a:pt x="14" y="214"/>
                  </a:cubicBezTo>
                  <a:cubicBezTo>
                    <a:pt x="16" y="215"/>
                    <a:pt x="18" y="215"/>
                    <a:pt x="20" y="216"/>
                  </a:cubicBezTo>
                  <a:cubicBezTo>
                    <a:pt x="21" y="217"/>
                    <a:pt x="22" y="219"/>
                    <a:pt x="24" y="220"/>
                  </a:cubicBezTo>
                  <a:cubicBezTo>
                    <a:pt x="27" y="223"/>
                    <a:pt x="31" y="222"/>
                    <a:pt x="35" y="222"/>
                  </a:cubicBezTo>
                  <a:cubicBezTo>
                    <a:pt x="39" y="222"/>
                    <a:pt x="42" y="222"/>
                    <a:pt x="46" y="221"/>
                  </a:cubicBezTo>
                  <a:cubicBezTo>
                    <a:pt x="51" y="221"/>
                    <a:pt x="53" y="221"/>
                    <a:pt x="55" y="226"/>
                  </a:cubicBezTo>
                  <a:cubicBezTo>
                    <a:pt x="57" y="229"/>
                    <a:pt x="58" y="232"/>
                    <a:pt x="63" y="231"/>
                  </a:cubicBezTo>
                  <a:cubicBezTo>
                    <a:pt x="65" y="230"/>
                    <a:pt x="66" y="228"/>
                    <a:pt x="68" y="229"/>
                  </a:cubicBezTo>
                  <a:cubicBezTo>
                    <a:pt x="70" y="229"/>
                    <a:pt x="71" y="232"/>
                    <a:pt x="72" y="233"/>
                  </a:cubicBezTo>
                  <a:cubicBezTo>
                    <a:pt x="74" y="234"/>
                    <a:pt x="76" y="235"/>
                    <a:pt x="77" y="235"/>
                  </a:cubicBezTo>
                  <a:cubicBezTo>
                    <a:pt x="80" y="235"/>
                    <a:pt x="80" y="233"/>
                    <a:pt x="83" y="232"/>
                  </a:cubicBezTo>
                  <a:cubicBezTo>
                    <a:pt x="86" y="231"/>
                    <a:pt x="91" y="234"/>
                    <a:pt x="94" y="231"/>
                  </a:cubicBezTo>
                  <a:cubicBezTo>
                    <a:pt x="96" y="229"/>
                    <a:pt x="97" y="223"/>
                    <a:pt x="97" y="220"/>
                  </a:cubicBezTo>
                  <a:cubicBezTo>
                    <a:pt x="96" y="219"/>
                    <a:pt x="95" y="217"/>
                    <a:pt x="94" y="215"/>
                  </a:cubicBezTo>
                  <a:cubicBezTo>
                    <a:pt x="94" y="213"/>
                    <a:pt x="94" y="210"/>
                    <a:pt x="94" y="208"/>
                  </a:cubicBezTo>
                  <a:cubicBezTo>
                    <a:pt x="95" y="206"/>
                    <a:pt x="94" y="200"/>
                    <a:pt x="95" y="198"/>
                  </a:cubicBezTo>
                  <a:cubicBezTo>
                    <a:pt x="95" y="197"/>
                    <a:pt x="96" y="197"/>
                    <a:pt x="96" y="197"/>
                  </a:cubicBezTo>
                  <a:cubicBezTo>
                    <a:pt x="95" y="191"/>
                    <a:pt x="94" y="184"/>
                    <a:pt x="96" y="18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6EC2A87-F36F-E91A-A90A-75680C904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3" y="6148388"/>
              <a:ext cx="682625" cy="768350"/>
            </a:xfrm>
            <a:custGeom>
              <a:avLst/>
              <a:gdLst>
                <a:gd name="T0" fmla="*/ 179 w 182"/>
                <a:gd name="T1" fmla="*/ 14 h 205"/>
                <a:gd name="T2" fmla="*/ 178 w 182"/>
                <a:gd name="T3" fmla="*/ 5 h 205"/>
                <a:gd name="T4" fmla="*/ 160 w 182"/>
                <a:gd name="T5" fmla="*/ 15 h 205"/>
                <a:gd name="T6" fmla="*/ 151 w 182"/>
                <a:gd name="T7" fmla="*/ 37 h 205"/>
                <a:gd name="T8" fmla="*/ 136 w 182"/>
                <a:gd name="T9" fmla="*/ 33 h 205"/>
                <a:gd name="T10" fmla="*/ 122 w 182"/>
                <a:gd name="T11" fmla="*/ 39 h 205"/>
                <a:gd name="T12" fmla="*/ 112 w 182"/>
                <a:gd name="T13" fmla="*/ 31 h 205"/>
                <a:gd name="T14" fmla="*/ 107 w 182"/>
                <a:gd name="T15" fmla="*/ 21 h 205"/>
                <a:gd name="T16" fmla="*/ 97 w 182"/>
                <a:gd name="T17" fmla="*/ 19 h 205"/>
                <a:gd name="T18" fmla="*/ 80 w 182"/>
                <a:gd name="T19" fmla="*/ 13 h 205"/>
                <a:gd name="T20" fmla="*/ 69 w 182"/>
                <a:gd name="T21" fmla="*/ 7 h 205"/>
                <a:gd name="T22" fmla="*/ 52 w 182"/>
                <a:gd name="T23" fmla="*/ 17 h 205"/>
                <a:gd name="T24" fmla="*/ 37 w 182"/>
                <a:gd name="T25" fmla="*/ 19 h 205"/>
                <a:gd name="T26" fmla="*/ 44 w 182"/>
                <a:gd name="T27" fmla="*/ 30 h 205"/>
                <a:gd name="T28" fmla="*/ 47 w 182"/>
                <a:gd name="T29" fmla="*/ 43 h 205"/>
                <a:gd name="T30" fmla="*/ 45 w 182"/>
                <a:gd name="T31" fmla="*/ 55 h 205"/>
                <a:gd name="T32" fmla="*/ 36 w 182"/>
                <a:gd name="T33" fmla="*/ 63 h 205"/>
                <a:gd name="T34" fmla="*/ 38 w 182"/>
                <a:gd name="T35" fmla="*/ 79 h 205"/>
                <a:gd name="T36" fmla="*/ 41 w 182"/>
                <a:gd name="T37" fmla="*/ 98 h 205"/>
                <a:gd name="T38" fmla="*/ 35 w 182"/>
                <a:gd name="T39" fmla="*/ 108 h 205"/>
                <a:gd name="T40" fmla="*/ 31 w 182"/>
                <a:gd name="T41" fmla="*/ 118 h 205"/>
                <a:gd name="T42" fmla="*/ 28 w 182"/>
                <a:gd name="T43" fmla="*/ 121 h 205"/>
                <a:gd name="T44" fmla="*/ 27 w 182"/>
                <a:gd name="T45" fmla="*/ 137 h 205"/>
                <a:gd name="T46" fmla="*/ 14 w 182"/>
                <a:gd name="T47" fmla="*/ 157 h 205"/>
                <a:gd name="T48" fmla="*/ 2 w 182"/>
                <a:gd name="T49" fmla="*/ 159 h 205"/>
                <a:gd name="T50" fmla="*/ 13 w 182"/>
                <a:gd name="T51" fmla="*/ 175 h 205"/>
                <a:gd name="T52" fmla="*/ 27 w 182"/>
                <a:gd name="T53" fmla="*/ 178 h 205"/>
                <a:gd name="T54" fmla="*/ 37 w 182"/>
                <a:gd name="T55" fmla="*/ 185 h 205"/>
                <a:gd name="T56" fmla="*/ 52 w 182"/>
                <a:gd name="T57" fmla="*/ 186 h 205"/>
                <a:gd name="T58" fmla="*/ 57 w 182"/>
                <a:gd name="T59" fmla="*/ 196 h 205"/>
                <a:gd name="T60" fmla="*/ 68 w 182"/>
                <a:gd name="T61" fmla="*/ 205 h 205"/>
                <a:gd name="T62" fmla="*/ 81 w 182"/>
                <a:gd name="T63" fmla="*/ 187 h 205"/>
                <a:gd name="T64" fmla="*/ 97 w 182"/>
                <a:gd name="T65" fmla="*/ 127 h 205"/>
                <a:gd name="T66" fmla="*/ 114 w 182"/>
                <a:gd name="T67" fmla="*/ 112 h 205"/>
                <a:gd name="T68" fmla="*/ 125 w 182"/>
                <a:gd name="T69" fmla="*/ 105 h 205"/>
                <a:gd name="T70" fmla="*/ 140 w 182"/>
                <a:gd name="T71" fmla="*/ 102 h 205"/>
                <a:gd name="T72" fmla="*/ 148 w 182"/>
                <a:gd name="T73" fmla="*/ 105 h 205"/>
                <a:gd name="T74" fmla="*/ 168 w 182"/>
                <a:gd name="T75" fmla="*/ 117 h 205"/>
                <a:gd name="T76" fmla="*/ 165 w 182"/>
                <a:gd name="T77" fmla="*/ 105 h 205"/>
                <a:gd name="T78" fmla="*/ 158 w 182"/>
                <a:gd name="T79" fmla="*/ 98 h 205"/>
                <a:gd name="T80" fmla="*/ 162 w 182"/>
                <a:gd name="T81" fmla="*/ 86 h 205"/>
                <a:gd name="T82" fmla="*/ 160 w 182"/>
                <a:gd name="T83" fmla="*/ 78 h 205"/>
                <a:gd name="T84" fmla="*/ 160 w 182"/>
                <a:gd name="T85" fmla="*/ 71 h 205"/>
                <a:gd name="T86" fmla="*/ 153 w 182"/>
                <a:gd name="T87" fmla="*/ 60 h 205"/>
                <a:gd name="T88" fmla="*/ 164 w 182"/>
                <a:gd name="T89" fmla="*/ 52 h 205"/>
                <a:gd name="T90" fmla="*/ 170 w 182"/>
                <a:gd name="T91" fmla="*/ 49 h 205"/>
                <a:gd name="T92" fmla="*/ 174 w 182"/>
                <a:gd name="T93" fmla="*/ 32 h 205"/>
                <a:gd name="T94" fmla="*/ 181 w 182"/>
                <a:gd name="T95" fmla="*/ 2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" h="205">
                  <a:moveTo>
                    <a:pt x="181" y="21"/>
                  </a:moveTo>
                  <a:cubicBezTo>
                    <a:pt x="180" y="18"/>
                    <a:pt x="177" y="18"/>
                    <a:pt x="179" y="14"/>
                  </a:cubicBezTo>
                  <a:cubicBezTo>
                    <a:pt x="179" y="14"/>
                    <a:pt x="180" y="14"/>
                    <a:pt x="180" y="14"/>
                  </a:cubicBezTo>
                  <a:cubicBezTo>
                    <a:pt x="178" y="13"/>
                    <a:pt x="177" y="8"/>
                    <a:pt x="178" y="5"/>
                  </a:cubicBezTo>
                  <a:cubicBezTo>
                    <a:pt x="176" y="3"/>
                    <a:pt x="173" y="2"/>
                    <a:pt x="170" y="2"/>
                  </a:cubicBezTo>
                  <a:cubicBezTo>
                    <a:pt x="162" y="0"/>
                    <a:pt x="161" y="9"/>
                    <a:pt x="160" y="15"/>
                  </a:cubicBezTo>
                  <a:cubicBezTo>
                    <a:pt x="159" y="20"/>
                    <a:pt x="157" y="23"/>
                    <a:pt x="156" y="28"/>
                  </a:cubicBezTo>
                  <a:cubicBezTo>
                    <a:pt x="155" y="30"/>
                    <a:pt x="155" y="39"/>
                    <a:pt x="151" y="37"/>
                  </a:cubicBezTo>
                  <a:cubicBezTo>
                    <a:pt x="149" y="37"/>
                    <a:pt x="148" y="34"/>
                    <a:pt x="145" y="33"/>
                  </a:cubicBezTo>
                  <a:cubicBezTo>
                    <a:pt x="143" y="33"/>
                    <a:pt x="138" y="33"/>
                    <a:pt x="136" y="33"/>
                  </a:cubicBezTo>
                  <a:cubicBezTo>
                    <a:pt x="131" y="35"/>
                    <a:pt x="133" y="43"/>
                    <a:pt x="127" y="42"/>
                  </a:cubicBezTo>
                  <a:cubicBezTo>
                    <a:pt x="125" y="42"/>
                    <a:pt x="123" y="40"/>
                    <a:pt x="122" y="39"/>
                  </a:cubicBezTo>
                  <a:cubicBezTo>
                    <a:pt x="120" y="38"/>
                    <a:pt x="118" y="37"/>
                    <a:pt x="116" y="36"/>
                  </a:cubicBezTo>
                  <a:cubicBezTo>
                    <a:pt x="115" y="35"/>
                    <a:pt x="112" y="33"/>
                    <a:pt x="112" y="31"/>
                  </a:cubicBezTo>
                  <a:cubicBezTo>
                    <a:pt x="113" y="29"/>
                    <a:pt x="115" y="28"/>
                    <a:pt x="116" y="27"/>
                  </a:cubicBezTo>
                  <a:cubicBezTo>
                    <a:pt x="117" y="20"/>
                    <a:pt x="111" y="21"/>
                    <a:pt x="107" y="21"/>
                  </a:cubicBezTo>
                  <a:cubicBezTo>
                    <a:pt x="105" y="20"/>
                    <a:pt x="102" y="20"/>
                    <a:pt x="100" y="20"/>
                  </a:cubicBezTo>
                  <a:cubicBezTo>
                    <a:pt x="99" y="19"/>
                    <a:pt x="98" y="20"/>
                    <a:pt x="97" y="19"/>
                  </a:cubicBezTo>
                  <a:cubicBezTo>
                    <a:pt x="95" y="19"/>
                    <a:pt x="96" y="17"/>
                    <a:pt x="95" y="16"/>
                  </a:cubicBezTo>
                  <a:cubicBezTo>
                    <a:pt x="90" y="13"/>
                    <a:pt x="84" y="15"/>
                    <a:pt x="80" y="13"/>
                  </a:cubicBezTo>
                  <a:cubicBezTo>
                    <a:pt x="77" y="12"/>
                    <a:pt x="77" y="9"/>
                    <a:pt x="75" y="8"/>
                  </a:cubicBezTo>
                  <a:cubicBezTo>
                    <a:pt x="73" y="7"/>
                    <a:pt x="71" y="7"/>
                    <a:pt x="69" y="7"/>
                  </a:cubicBezTo>
                  <a:cubicBezTo>
                    <a:pt x="63" y="7"/>
                    <a:pt x="62" y="8"/>
                    <a:pt x="59" y="13"/>
                  </a:cubicBezTo>
                  <a:cubicBezTo>
                    <a:pt x="57" y="17"/>
                    <a:pt x="56" y="16"/>
                    <a:pt x="52" y="17"/>
                  </a:cubicBezTo>
                  <a:cubicBezTo>
                    <a:pt x="50" y="18"/>
                    <a:pt x="49" y="20"/>
                    <a:pt x="47" y="21"/>
                  </a:cubicBezTo>
                  <a:cubicBezTo>
                    <a:pt x="43" y="22"/>
                    <a:pt x="40" y="21"/>
                    <a:pt x="37" y="19"/>
                  </a:cubicBezTo>
                  <a:cubicBezTo>
                    <a:pt x="37" y="22"/>
                    <a:pt x="36" y="24"/>
                    <a:pt x="39" y="26"/>
                  </a:cubicBezTo>
                  <a:cubicBezTo>
                    <a:pt x="40" y="27"/>
                    <a:pt x="43" y="28"/>
                    <a:pt x="44" y="30"/>
                  </a:cubicBezTo>
                  <a:cubicBezTo>
                    <a:pt x="44" y="31"/>
                    <a:pt x="43" y="33"/>
                    <a:pt x="44" y="35"/>
                  </a:cubicBezTo>
                  <a:cubicBezTo>
                    <a:pt x="45" y="39"/>
                    <a:pt x="49" y="38"/>
                    <a:pt x="47" y="43"/>
                  </a:cubicBezTo>
                  <a:cubicBezTo>
                    <a:pt x="46" y="45"/>
                    <a:pt x="45" y="47"/>
                    <a:pt x="45" y="49"/>
                  </a:cubicBezTo>
                  <a:cubicBezTo>
                    <a:pt x="45" y="51"/>
                    <a:pt x="45" y="53"/>
                    <a:pt x="45" y="55"/>
                  </a:cubicBezTo>
                  <a:cubicBezTo>
                    <a:pt x="45" y="59"/>
                    <a:pt x="44" y="59"/>
                    <a:pt x="41" y="59"/>
                  </a:cubicBezTo>
                  <a:cubicBezTo>
                    <a:pt x="38" y="60"/>
                    <a:pt x="36" y="60"/>
                    <a:pt x="36" y="63"/>
                  </a:cubicBezTo>
                  <a:cubicBezTo>
                    <a:pt x="36" y="66"/>
                    <a:pt x="39" y="68"/>
                    <a:pt x="39" y="71"/>
                  </a:cubicBezTo>
                  <a:cubicBezTo>
                    <a:pt x="40" y="75"/>
                    <a:pt x="38" y="76"/>
                    <a:pt x="38" y="79"/>
                  </a:cubicBezTo>
                  <a:cubicBezTo>
                    <a:pt x="36" y="86"/>
                    <a:pt x="45" y="84"/>
                    <a:pt x="46" y="90"/>
                  </a:cubicBezTo>
                  <a:cubicBezTo>
                    <a:pt x="46" y="95"/>
                    <a:pt x="41" y="94"/>
                    <a:pt x="41" y="98"/>
                  </a:cubicBezTo>
                  <a:cubicBezTo>
                    <a:pt x="40" y="100"/>
                    <a:pt x="42" y="102"/>
                    <a:pt x="40" y="104"/>
                  </a:cubicBezTo>
                  <a:cubicBezTo>
                    <a:pt x="39" y="106"/>
                    <a:pt x="37" y="106"/>
                    <a:pt x="35" y="108"/>
                  </a:cubicBezTo>
                  <a:cubicBezTo>
                    <a:pt x="34" y="110"/>
                    <a:pt x="35" y="111"/>
                    <a:pt x="34" y="113"/>
                  </a:cubicBezTo>
                  <a:cubicBezTo>
                    <a:pt x="34" y="115"/>
                    <a:pt x="32" y="117"/>
                    <a:pt x="31" y="118"/>
                  </a:cubicBezTo>
                  <a:cubicBezTo>
                    <a:pt x="31" y="119"/>
                    <a:pt x="31" y="120"/>
                    <a:pt x="31" y="121"/>
                  </a:cubicBezTo>
                  <a:cubicBezTo>
                    <a:pt x="30" y="121"/>
                    <a:pt x="29" y="121"/>
                    <a:pt x="28" y="121"/>
                  </a:cubicBezTo>
                  <a:cubicBezTo>
                    <a:pt x="26" y="123"/>
                    <a:pt x="27" y="123"/>
                    <a:pt x="27" y="126"/>
                  </a:cubicBezTo>
                  <a:cubicBezTo>
                    <a:pt x="27" y="130"/>
                    <a:pt x="28" y="134"/>
                    <a:pt x="27" y="137"/>
                  </a:cubicBezTo>
                  <a:cubicBezTo>
                    <a:pt x="25" y="142"/>
                    <a:pt x="22" y="146"/>
                    <a:pt x="21" y="150"/>
                  </a:cubicBezTo>
                  <a:cubicBezTo>
                    <a:pt x="19" y="155"/>
                    <a:pt x="19" y="156"/>
                    <a:pt x="14" y="157"/>
                  </a:cubicBezTo>
                  <a:cubicBezTo>
                    <a:pt x="11" y="158"/>
                    <a:pt x="10" y="159"/>
                    <a:pt x="7" y="159"/>
                  </a:cubicBezTo>
                  <a:cubicBezTo>
                    <a:pt x="6" y="159"/>
                    <a:pt x="3" y="158"/>
                    <a:pt x="2" y="159"/>
                  </a:cubicBezTo>
                  <a:cubicBezTo>
                    <a:pt x="0" y="161"/>
                    <a:pt x="1" y="168"/>
                    <a:pt x="2" y="174"/>
                  </a:cubicBezTo>
                  <a:cubicBezTo>
                    <a:pt x="5" y="173"/>
                    <a:pt x="10" y="176"/>
                    <a:pt x="13" y="175"/>
                  </a:cubicBezTo>
                  <a:cubicBezTo>
                    <a:pt x="18" y="174"/>
                    <a:pt x="18" y="172"/>
                    <a:pt x="23" y="175"/>
                  </a:cubicBezTo>
                  <a:cubicBezTo>
                    <a:pt x="24" y="176"/>
                    <a:pt x="27" y="177"/>
                    <a:pt x="27" y="178"/>
                  </a:cubicBezTo>
                  <a:cubicBezTo>
                    <a:pt x="28" y="179"/>
                    <a:pt x="27" y="182"/>
                    <a:pt x="27" y="184"/>
                  </a:cubicBezTo>
                  <a:cubicBezTo>
                    <a:pt x="29" y="187"/>
                    <a:pt x="35" y="186"/>
                    <a:pt x="37" y="185"/>
                  </a:cubicBezTo>
                  <a:cubicBezTo>
                    <a:pt x="42" y="183"/>
                    <a:pt x="42" y="181"/>
                    <a:pt x="47" y="184"/>
                  </a:cubicBezTo>
                  <a:cubicBezTo>
                    <a:pt x="48" y="185"/>
                    <a:pt x="50" y="185"/>
                    <a:pt x="52" y="186"/>
                  </a:cubicBezTo>
                  <a:cubicBezTo>
                    <a:pt x="54" y="188"/>
                    <a:pt x="53" y="188"/>
                    <a:pt x="54" y="191"/>
                  </a:cubicBezTo>
                  <a:cubicBezTo>
                    <a:pt x="54" y="193"/>
                    <a:pt x="56" y="194"/>
                    <a:pt x="57" y="196"/>
                  </a:cubicBezTo>
                  <a:cubicBezTo>
                    <a:pt x="57" y="197"/>
                    <a:pt x="57" y="199"/>
                    <a:pt x="57" y="201"/>
                  </a:cubicBezTo>
                  <a:cubicBezTo>
                    <a:pt x="59" y="204"/>
                    <a:pt x="65" y="205"/>
                    <a:pt x="68" y="205"/>
                  </a:cubicBezTo>
                  <a:cubicBezTo>
                    <a:pt x="73" y="205"/>
                    <a:pt x="74" y="202"/>
                    <a:pt x="77" y="198"/>
                  </a:cubicBezTo>
                  <a:cubicBezTo>
                    <a:pt x="79" y="194"/>
                    <a:pt x="78" y="189"/>
                    <a:pt x="81" y="187"/>
                  </a:cubicBezTo>
                  <a:cubicBezTo>
                    <a:pt x="83" y="185"/>
                    <a:pt x="85" y="185"/>
                    <a:pt x="87" y="185"/>
                  </a:cubicBezTo>
                  <a:cubicBezTo>
                    <a:pt x="83" y="169"/>
                    <a:pt x="88" y="141"/>
                    <a:pt x="97" y="127"/>
                  </a:cubicBezTo>
                  <a:cubicBezTo>
                    <a:pt x="99" y="125"/>
                    <a:pt x="104" y="122"/>
                    <a:pt x="105" y="119"/>
                  </a:cubicBezTo>
                  <a:cubicBezTo>
                    <a:pt x="108" y="114"/>
                    <a:pt x="111" y="115"/>
                    <a:pt x="114" y="112"/>
                  </a:cubicBezTo>
                  <a:cubicBezTo>
                    <a:pt x="116" y="110"/>
                    <a:pt x="117" y="109"/>
                    <a:pt x="119" y="107"/>
                  </a:cubicBezTo>
                  <a:cubicBezTo>
                    <a:pt x="121" y="106"/>
                    <a:pt x="123" y="106"/>
                    <a:pt x="125" y="105"/>
                  </a:cubicBezTo>
                  <a:cubicBezTo>
                    <a:pt x="129" y="103"/>
                    <a:pt x="131" y="99"/>
                    <a:pt x="136" y="100"/>
                  </a:cubicBezTo>
                  <a:cubicBezTo>
                    <a:pt x="137" y="100"/>
                    <a:pt x="139" y="101"/>
                    <a:pt x="140" y="102"/>
                  </a:cubicBezTo>
                  <a:cubicBezTo>
                    <a:pt x="141" y="102"/>
                    <a:pt x="141" y="104"/>
                    <a:pt x="142" y="104"/>
                  </a:cubicBezTo>
                  <a:cubicBezTo>
                    <a:pt x="143" y="105"/>
                    <a:pt x="146" y="104"/>
                    <a:pt x="148" y="105"/>
                  </a:cubicBezTo>
                  <a:cubicBezTo>
                    <a:pt x="158" y="106"/>
                    <a:pt x="151" y="120"/>
                    <a:pt x="158" y="121"/>
                  </a:cubicBezTo>
                  <a:cubicBezTo>
                    <a:pt x="162" y="122"/>
                    <a:pt x="166" y="119"/>
                    <a:pt x="168" y="117"/>
                  </a:cubicBezTo>
                  <a:cubicBezTo>
                    <a:pt x="170" y="115"/>
                    <a:pt x="170" y="114"/>
                    <a:pt x="169" y="112"/>
                  </a:cubicBezTo>
                  <a:cubicBezTo>
                    <a:pt x="168" y="110"/>
                    <a:pt x="167" y="106"/>
                    <a:pt x="165" y="105"/>
                  </a:cubicBezTo>
                  <a:cubicBezTo>
                    <a:pt x="166" y="106"/>
                    <a:pt x="165" y="106"/>
                    <a:pt x="166" y="107"/>
                  </a:cubicBezTo>
                  <a:cubicBezTo>
                    <a:pt x="165" y="103"/>
                    <a:pt x="160" y="101"/>
                    <a:pt x="158" y="98"/>
                  </a:cubicBezTo>
                  <a:cubicBezTo>
                    <a:pt x="154" y="93"/>
                    <a:pt x="161" y="94"/>
                    <a:pt x="162" y="92"/>
                  </a:cubicBezTo>
                  <a:cubicBezTo>
                    <a:pt x="163" y="91"/>
                    <a:pt x="162" y="88"/>
                    <a:pt x="162" y="86"/>
                  </a:cubicBezTo>
                  <a:cubicBezTo>
                    <a:pt x="162" y="83"/>
                    <a:pt x="163" y="85"/>
                    <a:pt x="165" y="83"/>
                  </a:cubicBezTo>
                  <a:cubicBezTo>
                    <a:pt x="168" y="80"/>
                    <a:pt x="163" y="79"/>
                    <a:pt x="160" y="78"/>
                  </a:cubicBezTo>
                  <a:cubicBezTo>
                    <a:pt x="159" y="77"/>
                    <a:pt x="157" y="76"/>
                    <a:pt x="157" y="74"/>
                  </a:cubicBezTo>
                  <a:cubicBezTo>
                    <a:pt x="157" y="72"/>
                    <a:pt x="159" y="72"/>
                    <a:pt x="160" y="71"/>
                  </a:cubicBezTo>
                  <a:cubicBezTo>
                    <a:pt x="162" y="69"/>
                    <a:pt x="166" y="66"/>
                    <a:pt x="164" y="63"/>
                  </a:cubicBezTo>
                  <a:cubicBezTo>
                    <a:pt x="161" y="60"/>
                    <a:pt x="155" y="62"/>
                    <a:pt x="153" y="60"/>
                  </a:cubicBezTo>
                  <a:cubicBezTo>
                    <a:pt x="151" y="56"/>
                    <a:pt x="159" y="55"/>
                    <a:pt x="161" y="54"/>
                  </a:cubicBezTo>
                  <a:cubicBezTo>
                    <a:pt x="162" y="53"/>
                    <a:pt x="162" y="52"/>
                    <a:pt x="164" y="52"/>
                  </a:cubicBezTo>
                  <a:cubicBezTo>
                    <a:pt x="165" y="52"/>
                    <a:pt x="168" y="53"/>
                    <a:pt x="169" y="52"/>
                  </a:cubicBezTo>
                  <a:cubicBezTo>
                    <a:pt x="169" y="52"/>
                    <a:pt x="171" y="49"/>
                    <a:pt x="170" y="49"/>
                  </a:cubicBezTo>
                  <a:cubicBezTo>
                    <a:pt x="165" y="47"/>
                    <a:pt x="165" y="41"/>
                    <a:pt x="166" y="38"/>
                  </a:cubicBezTo>
                  <a:cubicBezTo>
                    <a:pt x="166" y="32"/>
                    <a:pt x="170" y="34"/>
                    <a:pt x="174" y="32"/>
                  </a:cubicBezTo>
                  <a:cubicBezTo>
                    <a:pt x="174" y="28"/>
                    <a:pt x="177" y="29"/>
                    <a:pt x="180" y="27"/>
                  </a:cubicBezTo>
                  <a:cubicBezTo>
                    <a:pt x="181" y="26"/>
                    <a:pt x="182" y="23"/>
                    <a:pt x="181" y="2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60FC1E2-1552-57A5-0A7F-3E7D43125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650" y="6432551"/>
              <a:ext cx="1114425" cy="1131888"/>
            </a:xfrm>
            <a:custGeom>
              <a:avLst/>
              <a:gdLst>
                <a:gd name="T0" fmla="*/ 212 w 297"/>
                <a:gd name="T1" fmla="*/ 248 h 302"/>
                <a:gd name="T2" fmla="*/ 212 w 297"/>
                <a:gd name="T3" fmla="*/ 230 h 302"/>
                <a:gd name="T4" fmla="*/ 201 w 297"/>
                <a:gd name="T5" fmla="*/ 219 h 302"/>
                <a:gd name="T6" fmla="*/ 206 w 297"/>
                <a:gd name="T7" fmla="*/ 206 h 302"/>
                <a:gd name="T8" fmla="*/ 209 w 297"/>
                <a:gd name="T9" fmla="*/ 198 h 302"/>
                <a:gd name="T10" fmla="*/ 205 w 297"/>
                <a:gd name="T11" fmla="*/ 192 h 302"/>
                <a:gd name="T12" fmla="*/ 214 w 297"/>
                <a:gd name="T13" fmla="*/ 183 h 302"/>
                <a:gd name="T14" fmla="*/ 232 w 297"/>
                <a:gd name="T15" fmla="*/ 174 h 302"/>
                <a:gd name="T16" fmla="*/ 250 w 297"/>
                <a:gd name="T17" fmla="*/ 173 h 302"/>
                <a:gd name="T18" fmla="*/ 254 w 297"/>
                <a:gd name="T19" fmla="*/ 166 h 302"/>
                <a:gd name="T20" fmla="*/ 253 w 297"/>
                <a:gd name="T21" fmla="*/ 150 h 302"/>
                <a:gd name="T22" fmla="*/ 266 w 297"/>
                <a:gd name="T23" fmla="*/ 134 h 302"/>
                <a:gd name="T24" fmla="*/ 272 w 297"/>
                <a:gd name="T25" fmla="*/ 125 h 302"/>
                <a:gd name="T26" fmla="*/ 276 w 297"/>
                <a:gd name="T27" fmla="*/ 122 h 302"/>
                <a:gd name="T28" fmla="*/ 271 w 297"/>
                <a:gd name="T29" fmla="*/ 117 h 302"/>
                <a:gd name="T30" fmla="*/ 262 w 297"/>
                <a:gd name="T31" fmla="*/ 104 h 302"/>
                <a:gd name="T32" fmla="*/ 264 w 297"/>
                <a:gd name="T33" fmla="*/ 92 h 302"/>
                <a:gd name="T34" fmla="*/ 267 w 297"/>
                <a:gd name="T35" fmla="*/ 86 h 302"/>
                <a:gd name="T36" fmla="*/ 270 w 297"/>
                <a:gd name="T37" fmla="*/ 66 h 302"/>
                <a:gd name="T38" fmla="*/ 272 w 297"/>
                <a:gd name="T39" fmla="*/ 61 h 302"/>
                <a:gd name="T40" fmla="*/ 284 w 297"/>
                <a:gd name="T41" fmla="*/ 58 h 302"/>
                <a:gd name="T42" fmla="*/ 296 w 297"/>
                <a:gd name="T43" fmla="*/ 47 h 302"/>
                <a:gd name="T44" fmla="*/ 273 w 297"/>
                <a:gd name="T45" fmla="*/ 27 h 302"/>
                <a:gd name="T46" fmla="*/ 259 w 297"/>
                <a:gd name="T47" fmla="*/ 4 h 302"/>
                <a:gd name="T48" fmla="*/ 250 w 297"/>
                <a:gd name="T49" fmla="*/ 4 h 302"/>
                <a:gd name="T50" fmla="*/ 239 w 297"/>
                <a:gd name="T51" fmla="*/ 29 h 302"/>
                <a:gd name="T52" fmla="*/ 232 w 297"/>
                <a:gd name="T53" fmla="*/ 69 h 302"/>
                <a:gd name="T54" fmla="*/ 195 w 297"/>
                <a:gd name="T55" fmla="*/ 99 h 302"/>
                <a:gd name="T56" fmla="*/ 171 w 297"/>
                <a:gd name="T57" fmla="*/ 113 h 302"/>
                <a:gd name="T58" fmla="*/ 151 w 297"/>
                <a:gd name="T59" fmla="*/ 141 h 302"/>
                <a:gd name="T60" fmla="*/ 140 w 297"/>
                <a:gd name="T61" fmla="*/ 167 h 302"/>
                <a:gd name="T62" fmla="*/ 125 w 297"/>
                <a:gd name="T63" fmla="*/ 190 h 302"/>
                <a:gd name="T64" fmla="*/ 102 w 297"/>
                <a:gd name="T65" fmla="*/ 208 h 302"/>
                <a:gd name="T66" fmla="*/ 77 w 297"/>
                <a:gd name="T67" fmla="*/ 230 h 302"/>
                <a:gd name="T68" fmla="*/ 59 w 297"/>
                <a:gd name="T69" fmla="*/ 231 h 302"/>
                <a:gd name="T70" fmla="*/ 43 w 297"/>
                <a:gd name="T71" fmla="*/ 243 h 302"/>
                <a:gd name="T72" fmla="*/ 20 w 297"/>
                <a:gd name="T73" fmla="*/ 254 h 302"/>
                <a:gd name="T74" fmla="*/ 3 w 297"/>
                <a:gd name="T75" fmla="*/ 266 h 302"/>
                <a:gd name="T76" fmla="*/ 10 w 297"/>
                <a:gd name="T77" fmla="*/ 279 h 302"/>
                <a:gd name="T78" fmla="*/ 17 w 297"/>
                <a:gd name="T79" fmla="*/ 295 h 302"/>
                <a:gd name="T80" fmla="*/ 26 w 297"/>
                <a:gd name="T81" fmla="*/ 286 h 302"/>
                <a:gd name="T82" fmla="*/ 31 w 297"/>
                <a:gd name="T83" fmla="*/ 272 h 302"/>
                <a:gd name="T84" fmla="*/ 50 w 297"/>
                <a:gd name="T85" fmla="*/ 280 h 302"/>
                <a:gd name="T86" fmla="*/ 58 w 297"/>
                <a:gd name="T87" fmla="*/ 290 h 302"/>
                <a:gd name="T88" fmla="*/ 66 w 297"/>
                <a:gd name="T89" fmla="*/ 283 h 302"/>
                <a:gd name="T90" fmla="*/ 83 w 297"/>
                <a:gd name="T91" fmla="*/ 283 h 302"/>
                <a:gd name="T92" fmla="*/ 96 w 297"/>
                <a:gd name="T93" fmla="*/ 267 h 302"/>
                <a:gd name="T94" fmla="*/ 113 w 297"/>
                <a:gd name="T95" fmla="*/ 256 h 302"/>
                <a:gd name="T96" fmla="*/ 122 w 297"/>
                <a:gd name="T97" fmla="*/ 258 h 302"/>
                <a:gd name="T98" fmla="*/ 125 w 297"/>
                <a:gd name="T99" fmla="*/ 270 h 302"/>
                <a:gd name="T100" fmla="*/ 129 w 297"/>
                <a:gd name="T101" fmla="*/ 275 h 302"/>
                <a:gd name="T102" fmla="*/ 136 w 297"/>
                <a:gd name="T103" fmla="*/ 280 h 302"/>
                <a:gd name="T104" fmla="*/ 141 w 297"/>
                <a:gd name="T105" fmla="*/ 301 h 302"/>
                <a:gd name="T106" fmla="*/ 150 w 297"/>
                <a:gd name="T107" fmla="*/ 299 h 302"/>
                <a:gd name="T108" fmla="*/ 165 w 297"/>
                <a:gd name="T109" fmla="*/ 288 h 302"/>
                <a:gd name="T110" fmla="*/ 176 w 297"/>
                <a:gd name="T111" fmla="*/ 271 h 302"/>
                <a:gd name="T112" fmla="*/ 186 w 297"/>
                <a:gd name="T113" fmla="*/ 259 h 302"/>
                <a:gd name="T114" fmla="*/ 204 w 297"/>
                <a:gd name="T115" fmla="*/ 261 h 302"/>
                <a:gd name="T116" fmla="*/ 210 w 297"/>
                <a:gd name="T117" fmla="*/ 268 h 302"/>
                <a:gd name="T118" fmla="*/ 212 w 297"/>
                <a:gd name="T119" fmla="*/ 25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7" h="302">
                  <a:moveTo>
                    <a:pt x="212" y="256"/>
                  </a:moveTo>
                  <a:cubicBezTo>
                    <a:pt x="211" y="253"/>
                    <a:pt x="212" y="251"/>
                    <a:pt x="212" y="248"/>
                  </a:cubicBezTo>
                  <a:cubicBezTo>
                    <a:pt x="212" y="245"/>
                    <a:pt x="210" y="243"/>
                    <a:pt x="210" y="240"/>
                  </a:cubicBezTo>
                  <a:cubicBezTo>
                    <a:pt x="210" y="236"/>
                    <a:pt x="212" y="234"/>
                    <a:pt x="212" y="230"/>
                  </a:cubicBezTo>
                  <a:cubicBezTo>
                    <a:pt x="211" y="226"/>
                    <a:pt x="209" y="226"/>
                    <a:pt x="206" y="225"/>
                  </a:cubicBezTo>
                  <a:cubicBezTo>
                    <a:pt x="204" y="224"/>
                    <a:pt x="201" y="222"/>
                    <a:pt x="201" y="219"/>
                  </a:cubicBezTo>
                  <a:cubicBezTo>
                    <a:pt x="200" y="215"/>
                    <a:pt x="205" y="214"/>
                    <a:pt x="206" y="211"/>
                  </a:cubicBezTo>
                  <a:cubicBezTo>
                    <a:pt x="206" y="209"/>
                    <a:pt x="206" y="207"/>
                    <a:pt x="206" y="206"/>
                  </a:cubicBezTo>
                  <a:cubicBezTo>
                    <a:pt x="207" y="204"/>
                    <a:pt x="207" y="204"/>
                    <a:pt x="208" y="202"/>
                  </a:cubicBezTo>
                  <a:cubicBezTo>
                    <a:pt x="209" y="201"/>
                    <a:pt x="208" y="200"/>
                    <a:pt x="209" y="198"/>
                  </a:cubicBezTo>
                  <a:cubicBezTo>
                    <a:pt x="209" y="196"/>
                    <a:pt x="210" y="196"/>
                    <a:pt x="208" y="194"/>
                  </a:cubicBezTo>
                  <a:cubicBezTo>
                    <a:pt x="208" y="193"/>
                    <a:pt x="206" y="193"/>
                    <a:pt x="205" y="192"/>
                  </a:cubicBezTo>
                  <a:cubicBezTo>
                    <a:pt x="205" y="191"/>
                    <a:pt x="205" y="188"/>
                    <a:pt x="206" y="187"/>
                  </a:cubicBezTo>
                  <a:cubicBezTo>
                    <a:pt x="207" y="185"/>
                    <a:pt x="212" y="184"/>
                    <a:pt x="214" y="183"/>
                  </a:cubicBezTo>
                  <a:cubicBezTo>
                    <a:pt x="219" y="182"/>
                    <a:pt x="224" y="181"/>
                    <a:pt x="229" y="181"/>
                  </a:cubicBezTo>
                  <a:cubicBezTo>
                    <a:pt x="234" y="180"/>
                    <a:pt x="231" y="177"/>
                    <a:pt x="232" y="174"/>
                  </a:cubicBezTo>
                  <a:cubicBezTo>
                    <a:pt x="233" y="171"/>
                    <a:pt x="239" y="173"/>
                    <a:pt x="241" y="173"/>
                  </a:cubicBezTo>
                  <a:cubicBezTo>
                    <a:pt x="244" y="173"/>
                    <a:pt x="247" y="173"/>
                    <a:pt x="250" y="173"/>
                  </a:cubicBezTo>
                  <a:cubicBezTo>
                    <a:pt x="253" y="174"/>
                    <a:pt x="256" y="175"/>
                    <a:pt x="255" y="170"/>
                  </a:cubicBezTo>
                  <a:cubicBezTo>
                    <a:pt x="255" y="169"/>
                    <a:pt x="254" y="168"/>
                    <a:pt x="254" y="166"/>
                  </a:cubicBezTo>
                  <a:cubicBezTo>
                    <a:pt x="253" y="164"/>
                    <a:pt x="254" y="161"/>
                    <a:pt x="253" y="159"/>
                  </a:cubicBezTo>
                  <a:cubicBezTo>
                    <a:pt x="253" y="156"/>
                    <a:pt x="251" y="153"/>
                    <a:pt x="253" y="150"/>
                  </a:cubicBezTo>
                  <a:cubicBezTo>
                    <a:pt x="254" y="147"/>
                    <a:pt x="257" y="146"/>
                    <a:pt x="260" y="144"/>
                  </a:cubicBezTo>
                  <a:cubicBezTo>
                    <a:pt x="264" y="142"/>
                    <a:pt x="263" y="137"/>
                    <a:pt x="266" y="134"/>
                  </a:cubicBezTo>
                  <a:cubicBezTo>
                    <a:pt x="268" y="132"/>
                    <a:pt x="269" y="131"/>
                    <a:pt x="270" y="129"/>
                  </a:cubicBezTo>
                  <a:cubicBezTo>
                    <a:pt x="271" y="127"/>
                    <a:pt x="270" y="127"/>
                    <a:pt x="272" y="125"/>
                  </a:cubicBezTo>
                  <a:cubicBezTo>
                    <a:pt x="273" y="124"/>
                    <a:pt x="274" y="123"/>
                    <a:pt x="276" y="123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2"/>
                    <a:pt x="275" y="121"/>
                    <a:pt x="275" y="121"/>
                  </a:cubicBezTo>
                  <a:cubicBezTo>
                    <a:pt x="273" y="120"/>
                    <a:pt x="272" y="118"/>
                    <a:pt x="271" y="117"/>
                  </a:cubicBezTo>
                  <a:cubicBezTo>
                    <a:pt x="269" y="116"/>
                    <a:pt x="267" y="116"/>
                    <a:pt x="265" y="115"/>
                  </a:cubicBezTo>
                  <a:cubicBezTo>
                    <a:pt x="262" y="112"/>
                    <a:pt x="261" y="108"/>
                    <a:pt x="262" y="104"/>
                  </a:cubicBezTo>
                  <a:cubicBezTo>
                    <a:pt x="262" y="102"/>
                    <a:pt x="263" y="100"/>
                    <a:pt x="264" y="98"/>
                  </a:cubicBezTo>
                  <a:cubicBezTo>
                    <a:pt x="264" y="96"/>
                    <a:pt x="264" y="94"/>
                    <a:pt x="264" y="92"/>
                  </a:cubicBezTo>
                  <a:cubicBezTo>
                    <a:pt x="264" y="92"/>
                    <a:pt x="264" y="92"/>
                    <a:pt x="264" y="92"/>
                  </a:cubicBezTo>
                  <a:cubicBezTo>
                    <a:pt x="264" y="89"/>
                    <a:pt x="266" y="88"/>
                    <a:pt x="267" y="86"/>
                  </a:cubicBezTo>
                  <a:cubicBezTo>
                    <a:pt x="268" y="84"/>
                    <a:pt x="268" y="81"/>
                    <a:pt x="269" y="79"/>
                  </a:cubicBezTo>
                  <a:cubicBezTo>
                    <a:pt x="270" y="75"/>
                    <a:pt x="270" y="71"/>
                    <a:pt x="270" y="66"/>
                  </a:cubicBezTo>
                  <a:cubicBezTo>
                    <a:pt x="270" y="67"/>
                    <a:pt x="270" y="67"/>
                    <a:pt x="270" y="67"/>
                  </a:cubicBezTo>
                  <a:cubicBezTo>
                    <a:pt x="270" y="66"/>
                    <a:pt x="270" y="62"/>
                    <a:pt x="272" y="61"/>
                  </a:cubicBezTo>
                  <a:cubicBezTo>
                    <a:pt x="273" y="59"/>
                    <a:pt x="275" y="60"/>
                    <a:pt x="277" y="60"/>
                  </a:cubicBezTo>
                  <a:cubicBezTo>
                    <a:pt x="279" y="60"/>
                    <a:pt x="283" y="59"/>
                    <a:pt x="284" y="58"/>
                  </a:cubicBezTo>
                  <a:cubicBezTo>
                    <a:pt x="287" y="57"/>
                    <a:pt x="287" y="55"/>
                    <a:pt x="288" y="54"/>
                  </a:cubicBezTo>
                  <a:cubicBezTo>
                    <a:pt x="291" y="51"/>
                    <a:pt x="295" y="52"/>
                    <a:pt x="296" y="47"/>
                  </a:cubicBezTo>
                  <a:cubicBezTo>
                    <a:pt x="297" y="44"/>
                    <a:pt x="294" y="40"/>
                    <a:pt x="292" y="37"/>
                  </a:cubicBezTo>
                  <a:cubicBezTo>
                    <a:pt x="286" y="32"/>
                    <a:pt x="277" y="36"/>
                    <a:pt x="273" y="27"/>
                  </a:cubicBezTo>
                  <a:cubicBezTo>
                    <a:pt x="271" y="21"/>
                    <a:pt x="278" y="10"/>
                    <a:pt x="270" y="7"/>
                  </a:cubicBezTo>
                  <a:cubicBezTo>
                    <a:pt x="266" y="6"/>
                    <a:pt x="262" y="6"/>
                    <a:pt x="259" y="4"/>
                  </a:cubicBezTo>
                  <a:cubicBezTo>
                    <a:pt x="257" y="3"/>
                    <a:pt x="254" y="2"/>
                    <a:pt x="251" y="0"/>
                  </a:cubicBezTo>
                  <a:cubicBezTo>
                    <a:pt x="251" y="1"/>
                    <a:pt x="250" y="3"/>
                    <a:pt x="250" y="4"/>
                  </a:cubicBezTo>
                  <a:cubicBezTo>
                    <a:pt x="248" y="8"/>
                    <a:pt x="247" y="11"/>
                    <a:pt x="244" y="16"/>
                  </a:cubicBezTo>
                  <a:cubicBezTo>
                    <a:pt x="241" y="21"/>
                    <a:pt x="239" y="24"/>
                    <a:pt x="239" y="29"/>
                  </a:cubicBezTo>
                  <a:cubicBezTo>
                    <a:pt x="238" y="33"/>
                    <a:pt x="238" y="43"/>
                    <a:pt x="238" y="49"/>
                  </a:cubicBezTo>
                  <a:cubicBezTo>
                    <a:pt x="237" y="56"/>
                    <a:pt x="234" y="63"/>
                    <a:pt x="232" y="69"/>
                  </a:cubicBezTo>
                  <a:cubicBezTo>
                    <a:pt x="229" y="75"/>
                    <a:pt x="222" y="81"/>
                    <a:pt x="218" y="87"/>
                  </a:cubicBezTo>
                  <a:cubicBezTo>
                    <a:pt x="214" y="92"/>
                    <a:pt x="201" y="97"/>
                    <a:pt x="195" y="99"/>
                  </a:cubicBezTo>
                  <a:cubicBezTo>
                    <a:pt x="190" y="101"/>
                    <a:pt x="187" y="101"/>
                    <a:pt x="185" y="104"/>
                  </a:cubicBezTo>
                  <a:cubicBezTo>
                    <a:pt x="182" y="106"/>
                    <a:pt x="177" y="110"/>
                    <a:pt x="171" y="113"/>
                  </a:cubicBezTo>
                  <a:cubicBezTo>
                    <a:pt x="165" y="116"/>
                    <a:pt x="162" y="118"/>
                    <a:pt x="159" y="122"/>
                  </a:cubicBezTo>
                  <a:cubicBezTo>
                    <a:pt x="155" y="126"/>
                    <a:pt x="152" y="134"/>
                    <a:pt x="151" y="141"/>
                  </a:cubicBezTo>
                  <a:cubicBezTo>
                    <a:pt x="150" y="147"/>
                    <a:pt x="147" y="154"/>
                    <a:pt x="146" y="158"/>
                  </a:cubicBezTo>
                  <a:cubicBezTo>
                    <a:pt x="144" y="162"/>
                    <a:pt x="144" y="164"/>
                    <a:pt x="140" y="167"/>
                  </a:cubicBezTo>
                  <a:cubicBezTo>
                    <a:pt x="135" y="171"/>
                    <a:pt x="133" y="174"/>
                    <a:pt x="130" y="178"/>
                  </a:cubicBezTo>
                  <a:cubicBezTo>
                    <a:pt x="127" y="181"/>
                    <a:pt x="126" y="186"/>
                    <a:pt x="125" y="190"/>
                  </a:cubicBezTo>
                  <a:cubicBezTo>
                    <a:pt x="123" y="195"/>
                    <a:pt x="121" y="196"/>
                    <a:pt x="116" y="199"/>
                  </a:cubicBezTo>
                  <a:cubicBezTo>
                    <a:pt x="111" y="202"/>
                    <a:pt x="106" y="205"/>
                    <a:pt x="102" y="208"/>
                  </a:cubicBezTo>
                  <a:cubicBezTo>
                    <a:pt x="99" y="211"/>
                    <a:pt x="93" y="217"/>
                    <a:pt x="90" y="221"/>
                  </a:cubicBezTo>
                  <a:cubicBezTo>
                    <a:pt x="86" y="224"/>
                    <a:pt x="81" y="228"/>
                    <a:pt x="77" y="230"/>
                  </a:cubicBezTo>
                  <a:cubicBezTo>
                    <a:pt x="73" y="231"/>
                    <a:pt x="70" y="231"/>
                    <a:pt x="66" y="230"/>
                  </a:cubicBezTo>
                  <a:cubicBezTo>
                    <a:pt x="61" y="229"/>
                    <a:pt x="61" y="229"/>
                    <a:pt x="59" y="231"/>
                  </a:cubicBezTo>
                  <a:cubicBezTo>
                    <a:pt x="57" y="233"/>
                    <a:pt x="54" y="237"/>
                    <a:pt x="52" y="238"/>
                  </a:cubicBezTo>
                  <a:cubicBezTo>
                    <a:pt x="49" y="240"/>
                    <a:pt x="46" y="241"/>
                    <a:pt x="43" y="243"/>
                  </a:cubicBezTo>
                  <a:cubicBezTo>
                    <a:pt x="39" y="246"/>
                    <a:pt x="40" y="247"/>
                    <a:pt x="34" y="249"/>
                  </a:cubicBezTo>
                  <a:cubicBezTo>
                    <a:pt x="28" y="251"/>
                    <a:pt x="25" y="253"/>
                    <a:pt x="20" y="254"/>
                  </a:cubicBezTo>
                  <a:cubicBezTo>
                    <a:pt x="16" y="255"/>
                    <a:pt x="7" y="260"/>
                    <a:pt x="0" y="262"/>
                  </a:cubicBezTo>
                  <a:cubicBezTo>
                    <a:pt x="1" y="264"/>
                    <a:pt x="2" y="266"/>
                    <a:pt x="3" y="266"/>
                  </a:cubicBezTo>
                  <a:cubicBezTo>
                    <a:pt x="7" y="268"/>
                    <a:pt x="9" y="266"/>
                    <a:pt x="10" y="270"/>
                  </a:cubicBezTo>
                  <a:cubicBezTo>
                    <a:pt x="11" y="273"/>
                    <a:pt x="10" y="276"/>
                    <a:pt x="10" y="279"/>
                  </a:cubicBezTo>
                  <a:cubicBezTo>
                    <a:pt x="11" y="282"/>
                    <a:pt x="12" y="284"/>
                    <a:pt x="13" y="287"/>
                  </a:cubicBezTo>
                  <a:cubicBezTo>
                    <a:pt x="14" y="289"/>
                    <a:pt x="13" y="294"/>
                    <a:pt x="17" y="295"/>
                  </a:cubicBezTo>
                  <a:cubicBezTo>
                    <a:pt x="20" y="297"/>
                    <a:pt x="23" y="293"/>
                    <a:pt x="24" y="290"/>
                  </a:cubicBezTo>
                  <a:cubicBezTo>
                    <a:pt x="25" y="289"/>
                    <a:pt x="26" y="287"/>
                    <a:pt x="26" y="286"/>
                  </a:cubicBezTo>
                  <a:cubicBezTo>
                    <a:pt x="27" y="284"/>
                    <a:pt x="29" y="283"/>
                    <a:pt x="30" y="282"/>
                  </a:cubicBezTo>
                  <a:cubicBezTo>
                    <a:pt x="32" y="279"/>
                    <a:pt x="31" y="275"/>
                    <a:pt x="31" y="272"/>
                  </a:cubicBezTo>
                  <a:cubicBezTo>
                    <a:pt x="37" y="271"/>
                    <a:pt x="43" y="272"/>
                    <a:pt x="48" y="273"/>
                  </a:cubicBezTo>
                  <a:cubicBezTo>
                    <a:pt x="53" y="275"/>
                    <a:pt x="51" y="276"/>
                    <a:pt x="50" y="280"/>
                  </a:cubicBezTo>
                  <a:cubicBezTo>
                    <a:pt x="49" y="283"/>
                    <a:pt x="49" y="286"/>
                    <a:pt x="48" y="289"/>
                  </a:cubicBezTo>
                  <a:cubicBezTo>
                    <a:pt x="51" y="289"/>
                    <a:pt x="56" y="292"/>
                    <a:pt x="58" y="290"/>
                  </a:cubicBezTo>
                  <a:cubicBezTo>
                    <a:pt x="59" y="289"/>
                    <a:pt x="59" y="286"/>
                    <a:pt x="60" y="285"/>
                  </a:cubicBezTo>
                  <a:cubicBezTo>
                    <a:pt x="62" y="283"/>
                    <a:pt x="64" y="284"/>
                    <a:pt x="66" y="283"/>
                  </a:cubicBezTo>
                  <a:cubicBezTo>
                    <a:pt x="70" y="283"/>
                    <a:pt x="72" y="282"/>
                    <a:pt x="75" y="281"/>
                  </a:cubicBezTo>
                  <a:cubicBezTo>
                    <a:pt x="77" y="280"/>
                    <a:pt x="84" y="279"/>
                    <a:pt x="83" y="283"/>
                  </a:cubicBezTo>
                  <a:cubicBezTo>
                    <a:pt x="87" y="284"/>
                    <a:pt x="85" y="275"/>
                    <a:pt x="86" y="273"/>
                  </a:cubicBezTo>
                  <a:cubicBezTo>
                    <a:pt x="88" y="270"/>
                    <a:pt x="93" y="270"/>
                    <a:pt x="96" y="267"/>
                  </a:cubicBezTo>
                  <a:cubicBezTo>
                    <a:pt x="98" y="264"/>
                    <a:pt x="98" y="260"/>
                    <a:pt x="102" y="257"/>
                  </a:cubicBezTo>
                  <a:cubicBezTo>
                    <a:pt x="105" y="255"/>
                    <a:pt x="110" y="256"/>
                    <a:pt x="113" y="256"/>
                  </a:cubicBezTo>
                  <a:cubicBezTo>
                    <a:pt x="115" y="255"/>
                    <a:pt x="117" y="254"/>
                    <a:pt x="119" y="255"/>
                  </a:cubicBezTo>
                  <a:cubicBezTo>
                    <a:pt x="122" y="255"/>
                    <a:pt x="121" y="256"/>
                    <a:pt x="122" y="258"/>
                  </a:cubicBezTo>
                  <a:cubicBezTo>
                    <a:pt x="123" y="260"/>
                    <a:pt x="124" y="262"/>
                    <a:pt x="125" y="264"/>
                  </a:cubicBezTo>
                  <a:cubicBezTo>
                    <a:pt x="126" y="267"/>
                    <a:pt x="125" y="268"/>
                    <a:pt x="125" y="270"/>
                  </a:cubicBezTo>
                  <a:cubicBezTo>
                    <a:pt x="125" y="273"/>
                    <a:pt x="125" y="272"/>
                    <a:pt x="127" y="274"/>
                  </a:cubicBezTo>
                  <a:cubicBezTo>
                    <a:pt x="127" y="275"/>
                    <a:pt x="128" y="274"/>
                    <a:pt x="129" y="275"/>
                  </a:cubicBezTo>
                  <a:cubicBezTo>
                    <a:pt x="130" y="276"/>
                    <a:pt x="130" y="277"/>
                    <a:pt x="131" y="278"/>
                  </a:cubicBezTo>
                  <a:cubicBezTo>
                    <a:pt x="132" y="279"/>
                    <a:pt x="134" y="278"/>
                    <a:pt x="136" y="280"/>
                  </a:cubicBezTo>
                  <a:cubicBezTo>
                    <a:pt x="138" y="282"/>
                    <a:pt x="139" y="283"/>
                    <a:pt x="139" y="286"/>
                  </a:cubicBezTo>
                  <a:cubicBezTo>
                    <a:pt x="140" y="289"/>
                    <a:pt x="134" y="302"/>
                    <a:pt x="141" y="301"/>
                  </a:cubicBezTo>
                  <a:cubicBezTo>
                    <a:pt x="143" y="300"/>
                    <a:pt x="143" y="299"/>
                    <a:pt x="145" y="299"/>
                  </a:cubicBezTo>
                  <a:cubicBezTo>
                    <a:pt x="147" y="299"/>
                    <a:pt x="148" y="300"/>
                    <a:pt x="150" y="299"/>
                  </a:cubicBezTo>
                  <a:cubicBezTo>
                    <a:pt x="153" y="299"/>
                    <a:pt x="156" y="295"/>
                    <a:pt x="156" y="292"/>
                  </a:cubicBezTo>
                  <a:cubicBezTo>
                    <a:pt x="158" y="286"/>
                    <a:pt x="159" y="289"/>
                    <a:pt x="165" y="288"/>
                  </a:cubicBezTo>
                  <a:cubicBezTo>
                    <a:pt x="170" y="286"/>
                    <a:pt x="169" y="280"/>
                    <a:pt x="169" y="275"/>
                  </a:cubicBezTo>
                  <a:cubicBezTo>
                    <a:pt x="173" y="275"/>
                    <a:pt x="176" y="276"/>
                    <a:pt x="176" y="271"/>
                  </a:cubicBezTo>
                  <a:cubicBezTo>
                    <a:pt x="175" y="267"/>
                    <a:pt x="170" y="263"/>
                    <a:pt x="175" y="261"/>
                  </a:cubicBezTo>
                  <a:cubicBezTo>
                    <a:pt x="178" y="259"/>
                    <a:pt x="182" y="262"/>
                    <a:pt x="186" y="259"/>
                  </a:cubicBezTo>
                  <a:cubicBezTo>
                    <a:pt x="189" y="256"/>
                    <a:pt x="191" y="253"/>
                    <a:pt x="191" y="249"/>
                  </a:cubicBezTo>
                  <a:cubicBezTo>
                    <a:pt x="193" y="249"/>
                    <a:pt x="203" y="258"/>
                    <a:pt x="204" y="261"/>
                  </a:cubicBezTo>
                  <a:cubicBezTo>
                    <a:pt x="205" y="264"/>
                    <a:pt x="204" y="266"/>
                    <a:pt x="208" y="267"/>
                  </a:cubicBezTo>
                  <a:cubicBezTo>
                    <a:pt x="209" y="268"/>
                    <a:pt x="210" y="268"/>
                    <a:pt x="210" y="268"/>
                  </a:cubicBezTo>
                  <a:cubicBezTo>
                    <a:pt x="211" y="267"/>
                    <a:pt x="211" y="265"/>
                    <a:pt x="211" y="264"/>
                  </a:cubicBezTo>
                  <a:cubicBezTo>
                    <a:pt x="211" y="261"/>
                    <a:pt x="212" y="259"/>
                    <a:pt x="212" y="25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ED3103E-C639-3B9E-F552-A7165D99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538" y="6788151"/>
              <a:ext cx="925513" cy="742950"/>
            </a:xfrm>
            <a:custGeom>
              <a:avLst/>
              <a:gdLst>
                <a:gd name="T0" fmla="*/ 235 w 247"/>
                <a:gd name="T1" fmla="*/ 22 h 198"/>
                <a:gd name="T2" fmla="*/ 226 w 247"/>
                <a:gd name="T3" fmla="*/ 16 h 198"/>
                <a:gd name="T4" fmla="*/ 213 w 247"/>
                <a:gd name="T5" fmla="*/ 34 h 198"/>
                <a:gd name="T6" fmla="*/ 202 w 247"/>
                <a:gd name="T7" fmla="*/ 25 h 198"/>
                <a:gd name="T8" fmla="*/ 197 w 247"/>
                <a:gd name="T9" fmla="*/ 15 h 198"/>
                <a:gd name="T10" fmla="*/ 182 w 247"/>
                <a:gd name="T11" fmla="*/ 14 h 198"/>
                <a:gd name="T12" fmla="*/ 172 w 247"/>
                <a:gd name="T13" fmla="*/ 7 h 198"/>
                <a:gd name="T14" fmla="*/ 158 w 247"/>
                <a:gd name="T15" fmla="*/ 4 h 198"/>
                <a:gd name="T16" fmla="*/ 145 w 247"/>
                <a:gd name="T17" fmla="*/ 14 h 198"/>
                <a:gd name="T18" fmla="*/ 148 w 247"/>
                <a:gd name="T19" fmla="*/ 26 h 198"/>
                <a:gd name="T20" fmla="*/ 134 w 247"/>
                <a:gd name="T21" fmla="*/ 38 h 198"/>
                <a:gd name="T22" fmla="*/ 123 w 247"/>
                <a:gd name="T23" fmla="*/ 39 h 198"/>
                <a:gd name="T24" fmla="*/ 114 w 247"/>
                <a:gd name="T25" fmla="*/ 37 h 198"/>
                <a:gd name="T26" fmla="*/ 97 w 247"/>
                <a:gd name="T27" fmla="*/ 27 h 198"/>
                <a:gd name="T28" fmla="*/ 76 w 247"/>
                <a:gd name="T29" fmla="*/ 27 h 198"/>
                <a:gd name="T30" fmla="*/ 72 w 247"/>
                <a:gd name="T31" fmla="*/ 30 h 198"/>
                <a:gd name="T32" fmla="*/ 66 w 247"/>
                <a:gd name="T33" fmla="*/ 39 h 198"/>
                <a:gd name="T34" fmla="*/ 53 w 247"/>
                <a:gd name="T35" fmla="*/ 55 h 198"/>
                <a:gd name="T36" fmla="*/ 54 w 247"/>
                <a:gd name="T37" fmla="*/ 71 h 198"/>
                <a:gd name="T38" fmla="*/ 50 w 247"/>
                <a:gd name="T39" fmla="*/ 78 h 198"/>
                <a:gd name="T40" fmla="*/ 32 w 247"/>
                <a:gd name="T41" fmla="*/ 79 h 198"/>
                <a:gd name="T42" fmla="*/ 14 w 247"/>
                <a:gd name="T43" fmla="*/ 88 h 198"/>
                <a:gd name="T44" fmla="*/ 5 w 247"/>
                <a:gd name="T45" fmla="*/ 97 h 198"/>
                <a:gd name="T46" fmla="*/ 9 w 247"/>
                <a:gd name="T47" fmla="*/ 103 h 198"/>
                <a:gd name="T48" fmla="*/ 6 w 247"/>
                <a:gd name="T49" fmla="*/ 111 h 198"/>
                <a:gd name="T50" fmla="*/ 1 w 247"/>
                <a:gd name="T51" fmla="*/ 124 h 198"/>
                <a:gd name="T52" fmla="*/ 12 w 247"/>
                <a:gd name="T53" fmla="*/ 135 h 198"/>
                <a:gd name="T54" fmla="*/ 12 w 247"/>
                <a:gd name="T55" fmla="*/ 153 h 198"/>
                <a:gd name="T56" fmla="*/ 11 w 247"/>
                <a:gd name="T57" fmla="*/ 169 h 198"/>
                <a:gd name="T58" fmla="*/ 19 w 247"/>
                <a:gd name="T59" fmla="*/ 174 h 198"/>
                <a:gd name="T60" fmla="*/ 36 w 247"/>
                <a:gd name="T61" fmla="*/ 171 h 198"/>
                <a:gd name="T62" fmla="*/ 60 w 247"/>
                <a:gd name="T63" fmla="*/ 160 h 198"/>
                <a:gd name="T64" fmla="*/ 70 w 247"/>
                <a:gd name="T65" fmla="*/ 154 h 198"/>
                <a:gd name="T66" fmla="*/ 89 w 247"/>
                <a:gd name="T67" fmla="*/ 141 h 198"/>
                <a:gd name="T68" fmla="*/ 113 w 247"/>
                <a:gd name="T69" fmla="*/ 140 h 198"/>
                <a:gd name="T70" fmla="*/ 137 w 247"/>
                <a:gd name="T71" fmla="*/ 156 h 198"/>
                <a:gd name="T72" fmla="*/ 143 w 247"/>
                <a:gd name="T73" fmla="*/ 170 h 198"/>
                <a:gd name="T74" fmla="*/ 154 w 247"/>
                <a:gd name="T75" fmla="*/ 180 h 198"/>
                <a:gd name="T76" fmla="*/ 159 w 247"/>
                <a:gd name="T77" fmla="*/ 184 h 198"/>
                <a:gd name="T78" fmla="*/ 166 w 247"/>
                <a:gd name="T79" fmla="*/ 192 h 198"/>
                <a:gd name="T80" fmla="*/ 180 w 247"/>
                <a:gd name="T81" fmla="*/ 189 h 198"/>
                <a:gd name="T82" fmla="*/ 184 w 247"/>
                <a:gd name="T83" fmla="*/ 173 h 198"/>
                <a:gd name="T84" fmla="*/ 193 w 247"/>
                <a:gd name="T85" fmla="*/ 179 h 198"/>
                <a:gd name="T86" fmla="*/ 210 w 247"/>
                <a:gd name="T87" fmla="*/ 184 h 198"/>
                <a:gd name="T88" fmla="*/ 230 w 247"/>
                <a:gd name="T89" fmla="*/ 173 h 198"/>
                <a:gd name="T90" fmla="*/ 242 w 247"/>
                <a:gd name="T91" fmla="*/ 13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" h="198">
                  <a:moveTo>
                    <a:pt x="244" y="57"/>
                  </a:moveTo>
                  <a:cubicBezTo>
                    <a:pt x="243" y="42"/>
                    <a:pt x="238" y="28"/>
                    <a:pt x="235" y="22"/>
                  </a:cubicBezTo>
                  <a:cubicBezTo>
                    <a:pt x="233" y="20"/>
                    <a:pt x="233" y="17"/>
                    <a:pt x="232" y="14"/>
                  </a:cubicBezTo>
                  <a:cubicBezTo>
                    <a:pt x="230" y="14"/>
                    <a:pt x="228" y="14"/>
                    <a:pt x="226" y="16"/>
                  </a:cubicBezTo>
                  <a:cubicBezTo>
                    <a:pt x="223" y="18"/>
                    <a:pt x="224" y="23"/>
                    <a:pt x="222" y="27"/>
                  </a:cubicBezTo>
                  <a:cubicBezTo>
                    <a:pt x="219" y="31"/>
                    <a:pt x="218" y="34"/>
                    <a:pt x="213" y="34"/>
                  </a:cubicBezTo>
                  <a:cubicBezTo>
                    <a:pt x="210" y="34"/>
                    <a:pt x="204" y="33"/>
                    <a:pt x="202" y="30"/>
                  </a:cubicBezTo>
                  <a:cubicBezTo>
                    <a:pt x="202" y="28"/>
                    <a:pt x="202" y="26"/>
                    <a:pt x="202" y="25"/>
                  </a:cubicBezTo>
                  <a:cubicBezTo>
                    <a:pt x="201" y="23"/>
                    <a:pt x="199" y="22"/>
                    <a:pt x="199" y="20"/>
                  </a:cubicBezTo>
                  <a:cubicBezTo>
                    <a:pt x="198" y="17"/>
                    <a:pt x="199" y="17"/>
                    <a:pt x="197" y="15"/>
                  </a:cubicBezTo>
                  <a:cubicBezTo>
                    <a:pt x="195" y="14"/>
                    <a:pt x="193" y="14"/>
                    <a:pt x="192" y="13"/>
                  </a:cubicBezTo>
                  <a:cubicBezTo>
                    <a:pt x="187" y="10"/>
                    <a:pt x="187" y="12"/>
                    <a:pt x="182" y="14"/>
                  </a:cubicBezTo>
                  <a:cubicBezTo>
                    <a:pt x="180" y="15"/>
                    <a:pt x="174" y="16"/>
                    <a:pt x="172" y="13"/>
                  </a:cubicBezTo>
                  <a:cubicBezTo>
                    <a:pt x="172" y="11"/>
                    <a:pt x="173" y="8"/>
                    <a:pt x="172" y="7"/>
                  </a:cubicBezTo>
                  <a:cubicBezTo>
                    <a:pt x="172" y="6"/>
                    <a:pt x="169" y="5"/>
                    <a:pt x="168" y="4"/>
                  </a:cubicBezTo>
                  <a:cubicBezTo>
                    <a:pt x="163" y="1"/>
                    <a:pt x="163" y="3"/>
                    <a:pt x="158" y="4"/>
                  </a:cubicBezTo>
                  <a:cubicBezTo>
                    <a:pt x="155" y="5"/>
                    <a:pt x="149" y="0"/>
                    <a:pt x="146" y="4"/>
                  </a:cubicBezTo>
                  <a:cubicBezTo>
                    <a:pt x="145" y="6"/>
                    <a:pt x="146" y="12"/>
                    <a:pt x="145" y="14"/>
                  </a:cubicBezTo>
                  <a:cubicBezTo>
                    <a:pt x="145" y="16"/>
                    <a:pt x="145" y="19"/>
                    <a:pt x="145" y="21"/>
                  </a:cubicBezTo>
                  <a:cubicBezTo>
                    <a:pt x="146" y="23"/>
                    <a:pt x="147" y="25"/>
                    <a:pt x="148" y="26"/>
                  </a:cubicBezTo>
                  <a:cubicBezTo>
                    <a:pt x="148" y="29"/>
                    <a:pt x="147" y="35"/>
                    <a:pt x="145" y="37"/>
                  </a:cubicBezTo>
                  <a:cubicBezTo>
                    <a:pt x="142" y="40"/>
                    <a:pt x="137" y="37"/>
                    <a:pt x="134" y="38"/>
                  </a:cubicBezTo>
                  <a:cubicBezTo>
                    <a:pt x="131" y="39"/>
                    <a:pt x="131" y="41"/>
                    <a:pt x="128" y="41"/>
                  </a:cubicBezTo>
                  <a:cubicBezTo>
                    <a:pt x="127" y="41"/>
                    <a:pt x="125" y="40"/>
                    <a:pt x="123" y="39"/>
                  </a:cubicBezTo>
                  <a:cubicBezTo>
                    <a:pt x="122" y="38"/>
                    <a:pt x="121" y="35"/>
                    <a:pt x="119" y="35"/>
                  </a:cubicBezTo>
                  <a:cubicBezTo>
                    <a:pt x="117" y="34"/>
                    <a:pt x="116" y="36"/>
                    <a:pt x="114" y="37"/>
                  </a:cubicBezTo>
                  <a:cubicBezTo>
                    <a:pt x="109" y="38"/>
                    <a:pt x="108" y="35"/>
                    <a:pt x="106" y="32"/>
                  </a:cubicBezTo>
                  <a:cubicBezTo>
                    <a:pt x="104" y="27"/>
                    <a:pt x="102" y="27"/>
                    <a:pt x="97" y="27"/>
                  </a:cubicBezTo>
                  <a:cubicBezTo>
                    <a:pt x="93" y="28"/>
                    <a:pt x="90" y="28"/>
                    <a:pt x="86" y="28"/>
                  </a:cubicBezTo>
                  <a:cubicBezTo>
                    <a:pt x="83" y="28"/>
                    <a:pt x="79" y="28"/>
                    <a:pt x="76" y="27"/>
                  </a:cubicBezTo>
                  <a:cubicBezTo>
                    <a:pt x="76" y="27"/>
                    <a:pt x="76" y="27"/>
                    <a:pt x="76" y="28"/>
                  </a:cubicBezTo>
                  <a:cubicBezTo>
                    <a:pt x="74" y="28"/>
                    <a:pt x="73" y="29"/>
                    <a:pt x="72" y="30"/>
                  </a:cubicBezTo>
                  <a:cubicBezTo>
                    <a:pt x="70" y="32"/>
                    <a:pt x="71" y="32"/>
                    <a:pt x="70" y="34"/>
                  </a:cubicBezTo>
                  <a:cubicBezTo>
                    <a:pt x="69" y="36"/>
                    <a:pt x="68" y="37"/>
                    <a:pt x="66" y="39"/>
                  </a:cubicBezTo>
                  <a:cubicBezTo>
                    <a:pt x="63" y="42"/>
                    <a:pt x="64" y="47"/>
                    <a:pt x="60" y="49"/>
                  </a:cubicBezTo>
                  <a:cubicBezTo>
                    <a:pt x="57" y="51"/>
                    <a:pt x="54" y="52"/>
                    <a:pt x="53" y="55"/>
                  </a:cubicBezTo>
                  <a:cubicBezTo>
                    <a:pt x="51" y="58"/>
                    <a:pt x="53" y="61"/>
                    <a:pt x="53" y="64"/>
                  </a:cubicBezTo>
                  <a:cubicBezTo>
                    <a:pt x="54" y="66"/>
                    <a:pt x="53" y="69"/>
                    <a:pt x="54" y="71"/>
                  </a:cubicBezTo>
                  <a:cubicBezTo>
                    <a:pt x="54" y="73"/>
                    <a:pt x="55" y="74"/>
                    <a:pt x="55" y="75"/>
                  </a:cubicBezTo>
                  <a:cubicBezTo>
                    <a:pt x="56" y="80"/>
                    <a:pt x="53" y="79"/>
                    <a:pt x="50" y="78"/>
                  </a:cubicBezTo>
                  <a:cubicBezTo>
                    <a:pt x="47" y="78"/>
                    <a:pt x="44" y="78"/>
                    <a:pt x="41" y="78"/>
                  </a:cubicBezTo>
                  <a:cubicBezTo>
                    <a:pt x="39" y="78"/>
                    <a:pt x="33" y="76"/>
                    <a:pt x="32" y="79"/>
                  </a:cubicBezTo>
                  <a:cubicBezTo>
                    <a:pt x="31" y="82"/>
                    <a:pt x="34" y="85"/>
                    <a:pt x="29" y="86"/>
                  </a:cubicBezTo>
                  <a:cubicBezTo>
                    <a:pt x="24" y="86"/>
                    <a:pt x="19" y="87"/>
                    <a:pt x="14" y="88"/>
                  </a:cubicBezTo>
                  <a:cubicBezTo>
                    <a:pt x="12" y="89"/>
                    <a:pt x="7" y="90"/>
                    <a:pt x="6" y="92"/>
                  </a:cubicBezTo>
                  <a:cubicBezTo>
                    <a:pt x="5" y="93"/>
                    <a:pt x="5" y="96"/>
                    <a:pt x="5" y="97"/>
                  </a:cubicBezTo>
                  <a:cubicBezTo>
                    <a:pt x="6" y="98"/>
                    <a:pt x="8" y="98"/>
                    <a:pt x="8" y="99"/>
                  </a:cubicBezTo>
                  <a:cubicBezTo>
                    <a:pt x="10" y="101"/>
                    <a:pt x="9" y="101"/>
                    <a:pt x="9" y="103"/>
                  </a:cubicBezTo>
                  <a:cubicBezTo>
                    <a:pt x="8" y="105"/>
                    <a:pt x="9" y="106"/>
                    <a:pt x="8" y="107"/>
                  </a:cubicBezTo>
                  <a:cubicBezTo>
                    <a:pt x="7" y="109"/>
                    <a:pt x="7" y="109"/>
                    <a:pt x="6" y="111"/>
                  </a:cubicBezTo>
                  <a:cubicBezTo>
                    <a:pt x="6" y="112"/>
                    <a:pt x="6" y="114"/>
                    <a:pt x="6" y="116"/>
                  </a:cubicBezTo>
                  <a:cubicBezTo>
                    <a:pt x="5" y="119"/>
                    <a:pt x="0" y="120"/>
                    <a:pt x="1" y="124"/>
                  </a:cubicBezTo>
                  <a:cubicBezTo>
                    <a:pt x="1" y="127"/>
                    <a:pt x="4" y="129"/>
                    <a:pt x="6" y="130"/>
                  </a:cubicBezTo>
                  <a:cubicBezTo>
                    <a:pt x="9" y="131"/>
                    <a:pt x="11" y="131"/>
                    <a:pt x="12" y="135"/>
                  </a:cubicBezTo>
                  <a:cubicBezTo>
                    <a:pt x="12" y="139"/>
                    <a:pt x="10" y="141"/>
                    <a:pt x="10" y="145"/>
                  </a:cubicBezTo>
                  <a:cubicBezTo>
                    <a:pt x="10" y="148"/>
                    <a:pt x="12" y="150"/>
                    <a:pt x="12" y="153"/>
                  </a:cubicBezTo>
                  <a:cubicBezTo>
                    <a:pt x="12" y="156"/>
                    <a:pt x="11" y="158"/>
                    <a:pt x="12" y="161"/>
                  </a:cubicBezTo>
                  <a:cubicBezTo>
                    <a:pt x="12" y="164"/>
                    <a:pt x="11" y="166"/>
                    <a:pt x="11" y="169"/>
                  </a:cubicBezTo>
                  <a:cubicBezTo>
                    <a:pt x="11" y="170"/>
                    <a:pt x="11" y="172"/>
                    <a:pt x="10" y="173"/>
                  </a:cubicBezTo>
                  <a:cubicBezTo>
                    <a:pt x="13" y="174"/>
                    <a:pt x="16" y="173"/>
                    <a:pt x="19" y="174"/>
                  </a:cubicBezTo>
                  <a:cubicBezTo>
                    <a:pt x="23" y="175"/>
                    <a:pt x="31" y="181"/>
                    <a:pt x="35" y="175"/>
                  </a:cubicBezTo>
                  <a:cubicBezTo>
                    <a:pt x="35" y="174"/>
                    <a:pt x="35" y="172"/>
                    <a:pt x="36" y="171"/>
                  </a:cubicBezTo>
                  <a:cubicBezTo>
                    <a:pt x="37" y="170"/>
                    <a:pt x="39" y="170"/>
                    <a:pt x="41" y="169"/>
                  </a:cubicBezTo>
                  <a:cubicBezTo>
                    <a:pt x="48" y="166"/>
                    <a:pt x="53" y="164"/>
                    <a:pt x="60" y="160"/>
                  </a:cubicBezTo>
                  <a:cubicBezTo>
                    <a:pt x="61" y="159"/>
                    <a:pt x="63" y="158"/>
                    <a:pt x="65" y="158"/>
                  </a:cubicBezTo>
                  <a:cubicBezTo>
                    <a:pt x="67" y="157"/>
                    <a:pt x="69" y="155"/>
                    <a:pt x="70" y="154"/>
                  </a:cubicBezTo>
                  <a:cubicBezTo>
                    <a:pt x="75" y="152"/>
                    <a:pt x="80" y="153"/>
                    <a:pt x="84" y="150"/>
                  </a:cubicBezTo>
                  <a:cubicBezTo>
                    <a:pt x="87" y="147"/>
                    <a:pt x="85" y="144"/>
                    <a:pt x="89" y="141"/>
                  </a:cubicBezTo>
                  <a:cubicBezTo>
                    <a:pt x="92" y="139"/>
                    <a:pt x="97" y="139"/>
                    <a:pt x="101" y="138"/>
                  </a:cubicBezTo>
                  <a:cubicBezTo>
                    <a:pt x="105" y="138"/>
                    <a:pt x="109" y="138"/>
                    <a:pt x="113" y="140"/>
                  </a:cubicBezTo>
                  <a:cubicBezTo>
                    <a:pt x="121" y="143"/>
                    <a:pt x="128" y="144"/>
                    <a:pt x="133" y="151"/>
                  </a:cubicBezTo>
                  <a:cubicBezTo>
                    <a:pt x="134" y="153"/>
                    <a:pt x="135" y="154"/>
                    <a:pt x="137" y="156"/>
                  </a:cubicBezTo>
                  <a:cubicBezTo>
                    <a:pt x="138" y="157"/>
                    <a:pt x="140" y="159"/>
                    <a:pt x="141" y="160"/>
                  </a:cubicBezTo>
                  <a:cubicBezTo>
                    <a:pt x="144" y="163"/>
                    <a:pt x="142" y="167"/>
                    <a:pt x="143" y="170"/>
                  </a:cubicBezTo>
                  <a:cubicBezTo>
                    <a:pt x="143" y="175"/>
                    <a:pt x="147" y="174"/>
                    <a:pt x="150" y="176"/>
                  </a:cubicBezTo>
                  <a:cubicBezTo>
                    <a:pt x="153" y="177"/>
                    <a:pt x="153" y="178"/>
                    <a:pt x="154" y="180"/>
                  </a:cubicBezTo>
                  <a:cubicBezTo>
                    <a:pt x="155" y="181"/>
                    <a:pt x="155" y="182"/>
                    <a:pt x="156" y="183"/>
                  </a:cubicBezTo>
                  <a:cubicBezTo>
                    <a:pt x="157" y="184"/>
                    <a:pt x="158" y="183"/>
                    <a:pt x="159" y="184"/>
                  </a:cubicBezTo>
                  <a:cubicBezTo>
                    <a:pt x="160" y="185"/>
                    <a:pt x="159" y="187"/>
                    <a:pt x="160" y="189"/>
                  </a:cubicBezTo>
                  <a:cubicBezTo>
                    <a:pt x="162" y="190"/>
                    <a:pt x="164" y="190"/>
                    <a:pt x="166" y="192"/>
                  </a:cubicBezTo>
                  <a:cubicBezTo>
                    <a:pt x="169" y="195"/>
                    <a:pt x="172" y="198"/>
                    <a:pt x="176" y="194"/>
                  </a:cubicBezTo>
                  <a:cubicBezTo>
                    <a:pt x="178" y="192"/>
                    <a:pt x="178" y="190"/>
                    <a:pt x="180" y="189"/>
                  </a:cubicBezTo>
                  <a:cubicBezTo>
                    <a:pt x="182" y="187"/>
                    <a:pt x="186" y="186"/>
                    <a:pt x="187" y="183"/>
                  </a:cubicBezTo>
                  <a:cubicBezTo>
                    <a:pt x="189" y="179"/>
                    <a:pt x="183" y="177"/>
                    <a:pt x="184" y="173"/>
                  </a:cubicBezTo>
                  <a:cubicBezTo>
                    <a:pt x="186" y="173"/>
                    <a:pt x="189" y="174"/>
                    <a:pt x="189" y="175"/>
                  </a:cubicBezTo>
                  <a:cubicBezTo>
                    <a:pt x="191" y="177"/>
                    <a:pt x="190" y="178"/>
                    <a:pt x="193" y="179"/>
                  </a:cubicBezTo>
                  <a:cubicBezTo>
                    <a:pt x="196" y="180"/>
                    <a:pt x="198" y="179"/>
                    <a:pt x="201" y="180"/>
                  </a:cubicBezTo>
                  <a:cubicBezTo>
                    <a:pt x="204" y="181"/>
                    <a:pt x="206" y="183"/>
                    <a:pt x="210" y="184"/>
                  </a:cubicBezTo>
                  <a:cubicBezTo>
                    <a:pt x="211" y="184"/>
                    <a:pt x="213" y="184"/>
                    <a:pt x="215" y="184"/>
                  </a:cubicBezTo>
                  <a:cubicBezTo>
                    <a:pt x="216" y="179"/>
                    <a:pt x="221" y="174"/>
                    <a:pt x="230" y="173"/>
                  </a:cubicBezTo>
                  <a:cubicBezTo>
                    <a:pt x="238" y="171"/>
                    <a:pt x="239" y="165"/>
                    <a:pt x="238" y="160"/>
                  </a:cubicBezTo>
                  <a:cubicBezTo>
                    <a:pt x="238" y="154"/>
                    <a:pt x="239" y="144"/>
                    <a:pt x="242" y="135"/>
                  </a:cubicBezTo>
                  <a:cubicBezTo>
                    <a:pt x="247" y="118"/>
                    <a:pt x="245" y="73"/>
                    <a:pt x="244" y="5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473E00B-504A-D446-64B4-1AA9CA61C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913" y="7305676"/>
              <a:ext cx="479425" cy="582613"/>
            </a:xfrm>
            <a:custGeom>
              <a:avLst/>
              <a:gdLst>
                <a:gd name="T0" fmla="*/ 58 w 128"/>
                <a:gd name="T1" fmla="*/ 153 h 155"/>
                <a:gd name="T2" fmla="*/ 66 w 128"/>
                <a:gd name="T3" fmla="*/ 147 h 155"/>
                <a:gd name="T4" fmla="*/ 68 w 128"/>
                <a:gd name="T5" fmla="*/ 141 h 155"/>
                <a:gd name="T6" fmla="*/ 72 w 128"/>
                <a:gd name="T7" fmla="*/ 137 h 155"/>
                <a:gd name="T8" fmla="*/ 80 w 128"/>
                <a:gd name="T9" fmla="*/ 135 h 155"/>
                <a:gd name="T10" fmla="*/ 79 w 128"/>
                <a:gd name="T11" fmla="*/ 132 h 155"/>
                <a:gd name="T12" fmla="*/ 85 w 128"/>
                <a:gd name="T13" fmla="*/ 130 h 155"/>
                <a:gd name="T14" fmla="*/ 94 w 128"/>
                <a:gd name="T15" fmla="*/ 126 h 155"/>
                <a:gd name="T16" fmla="*/ 98 w 128"/>
                <a:gd name="T17" fmla="*/ 125 h 155"/>
                <a:gd name="T18" fmla="*/ 102 w 128"/>
                <a:gd name="T19" fmla="*/ 123 h 155"/>
                <a:gd name="T20" fmla="*/ 106 w 128"/>
                <a:gd name="T21" fmla="*/ 121 h 155"/>
                <a:gd name="T22" fmla="*/ 111 w 128"/>
                <a:gd name="T23" fmla="*/ 123 h 155"/>
                <a:gd name="T24" fmla="*/ 116 w 128"/>
                <a:gd name="T25" fmla="*/ 118 h 155"/>
                <a:gd name="T26" fmla="*/ 118 w 128"/>
                <a:gd name="T27" fmla="*/ 109 h 155"/>
                <a:gd name="T28" fmla="*/ 123 w 128"/>
                <a:gd name="T29" fmla="*/ 104 h 155"/>
                <a:gd name="T30" fmla="*/ 122 w 128"/>
                <a:gd name="T31" fmla="*/ 96 h 155"/>
                <a:gd name="T32" fmla="*/ 121 w 128"/>
                <a:gd name="T33" fmla="*/ 89 h 155"/>
                <a:gd name="T34" fmla="*/ 119 w 128"/>
                <a:gd name="T35" fmla="*/ 76 h 155"/>
                <a:gd name="T36" fmla="*/ 126 w 128"/>
                <a:gd name="T37" fmla="*/ 71 h 155"/>
                <a:gd name="T38" fmla="*/ 122 w 128"/>
                <a:gd name="T39" fmla="*/ 62 h 155"/>
                <a:gd name="T40" fmla="*/ 124 w 128"/>
                <a:gd name="T41" fmla="*/ 51 h 155"/>
                <a:gd name="T42" fmla="*/ 122 w 128"/>
                <a:gd name="T43" fmla="*/ 46 h 155"/>
                <a:gd name="T44" fmla="*/ 122 w 128"/>
                <a:gd name="T45" fmla="*/ 40 h 155"/>
                <a:gd name="T46" fmla="*/ 123 w 128"/>
                <a:gd name="T47" fmla="*/ 35 h 155"/>
                <a:gd name="T48" fmla="*/ 122 w 128"/>
                <a:gd name="T49" fmla="*/ 32 h 155"/>
                <a:gd name="T50" fmla="*/ 120 w 128"/>
                <a:gd name="T51" fmla="*/ 22 h 155"/>
                <a:gd name="T52" fmla="*/ 116 w 128"/>
                <a:gd name="T53" fmla="*/ 18 h 155"/>
                <a:gd name="T54" fmla="*/ 112 w 128"/>
                <a:gd name="T55" fmla="*/ 13 h 155"/>
                <a:gd name="T56" fmla="*/ 92 w 128"/>
                <a:gd name="T57" fmla="*/ 2 h 155"/>
                <a:gd name="T58" fmla="*/ 80 w 128"/>
                <a:gd name="T59" fmla="*/ 0 h 155"/>
                <a:gd name="T60" fmla="*/ 68 w 128"/>
                <a:gd name="T61" fmla="*/ 3 h 155"/>
                <a:gd name="T62" fmla="*/ 63 w 128"/>
                <a:gd name="T63" fmla="*/ 12 h 155"/>
                <a:gd name="T64" fmla="*/ 49 w 128"/>
                <a:gd name="T65" fmla="*/ 16 h 155"/>
                <a:gd name="T66" fmla="*/ 44 w 128"/>
                <a:gd name="T67" fmla="*/ 20 h 155"/>
                <a:gd name="T68" fmla="*/ 39 w 128"/>
                <a:gd name="T69" fmla="*/ 22 h 155"/>
                <a:gd name="T70" fmla="*/ 20 w 128"/>
                <a:gd name="T71" fmla="*/ 31 h 155"/>
                <a:gd name="T72" fmla="*/ 15 w 128"/>
                <a:gd name="T73" fmla="*/ 33 h 155"/>
                <a:gd name="T74" fmla="*/ 14 w 128"/>
                <a:gd name="T75" fmla="*/ 37 h 155"/>
                <a:gd name="T76" fmla="*/ 10 w 128"/>
                <a:gd name="T77" fmla="*/ 40 h 155"/>
                <a:gd name="T78" fmla="*/ 8 w 128"/>
                <a:gd name="T79" fmla="*/ 43 h 155"/>
                <a:gd name="T80" fmla="*/ 5 w 128"/>
                <a:gd name="T81" fmla="*/ 51 h 155"/>
                <a:gd name="T82" fmla="*/ 7 w 128"/>
                <a:gd name="T83" fmla="*/ 59 h 155"/>
                <a:gd name="T84" fmla="*/ 4 w 128"/>
                <a:gd name="T85" fmla="*/ 63 h 155"/>
                <a:gd name="T86" fmla="*/ 5 w 128"/>
                <a:gd name="T87" fmla="*/ 68 h 155"/>
                <a:gd name="T88" fmla="*/ 1 w 128"/>
                <a:gd name="T89" fmla="*/ 76 h 155"/>
                <a:gd name="T90" fmla="*/ 1 w 128"/>
                <a:gd name="T91" fmla="*/ 86 h 155"/>
                <a:gd name="T92" fmla="*/ 20 w 128"/>
                <a:gd name="T93" fmla="*/ 92 h 155"/>
                <a:gd name="T94" fmla="*/ 16 w 128"/>
                <a:gd name="T95" fmla="*/ 100 h 155"/>
                <a:gd name="T96" fmla="*/ 13 w 128"/>
                <a:gd name="T97" fmla="*/ 110 h 155"/>
                <a:gd name="T98" fmla="*/ 9 w 128"/>
                <a:gd name="T99" fmla="*/ 121 h 155"/>
                <a:gd name="T100" fmla="*/ 8 w 128"/>
                <a:gd name="T101" fmla="*/ 120 h 155"/>
                <a:gd name="T102" fmla="*/ 5 w 128"/>
                <a:gd name="T103" fmla="*/ 128 h 155"/>
                <a:gd name="T104" fmla="*/ 12 w 128"/>
                <a:gd name="T105" fmla="*/ 134 h 155"/>
                <a:gd name="T106" fmla="*/ 16 w 128"/>
                <a:gd name="T107" fmla="*/ 143 h 155"/>
                <a:gd name="T108" fmla="*/ 25 w 128"/>
                <a:gd name="T109" fmla="*/ 144 h 155"/>
                <a:gd name="T110" fmla="*/ 25 w 128"/>
                <a:gd name="T111" fmla="*/ 142 h 155"/>
                <a:gd name="T112" fmla="*/ 37 w 128"/>
                <a:gd name="T113" fmla="*/ 145 h 155"/>
                <a:gd name="T114" fmla="*/ 46 w 128"/>
                <a:gd name="T115" fmla="*/ 154 h 155"/>
                <a:gd name="T116" fmla="*/ 46 w 128"/>
                <a:gd name="T117" fmla="*/ 155 h 155"/>
                <a:gd name="T118" fmla="*/ 48 w 128"/>
                <a:gd name="T119" fmla="*/ 154 h 155"/>
                <a:gd name="T120" fmla="*/ 58 w 128"/>
                <a:gd name="T121" fmla="*/ 15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" h="155">
                  <a:moveTo>
                    <a:pt x="58" y="153"/>
                  </a:moveTo>
                  <a:cubicBezTo>
                    <a:pt x="63" y="152"/>
                    <a:pt x="64" y="152"/>
                    <a:pt x="66" y="147"/>
                  </a:cubicBezTo>
                  <a:cubicBezTo>
                    <a:pt x="67" y="145"/>
                    <a:pt x="67" y="143"/>
                    <a:pt x="68" y="141"/>
                  </a:cubicBezTo>
                  <a:cubicBezTo>
                    <a:pt x="68" y="138"/>
                    <a:pt x="69" y="138"/>
                    <a:pt x="72" y="137"/>
                  </a:cubicBezTo>
                  <a:cubicBezTo>
                    <a:pt x="75" y="137"/>
                    <a:pt x="79" y="140"/>
                    <a:pt x="80" y="135"/>
                  </a:cubicBezTo>
                  <a:cubicBezTo>
                    <a:pt x="80" y="134"/>
                    <a:pt x="78" y="133"/>
                    <a:pt x="79" y="132"/>
                  </a:cubicBezTo>
                  <a:cubicBezTo>
                    <a:pt x="80" y="130"/>
                    <a:pt x="84" y="131"/>
                    <a:pt x="85" y="130"/>
                  </a:cubicBezTo>
                  <a:cubicBezTo>
                    <a:pt x="89" y="129"/>
                    <a:pt x="90" y="126"/>
                    <a:pt x="94" y="126"/>
                  </a:cubicBezTo>
                  <a:cubicBezTo>
                    <a:pt x="96" y="125"/>
                    <a:pt x="97" y="126"/>
                    <a:pt x="98" y="125"/>
                  </a:cubicBezTo>
                  <a:cubicBezTo>
                    <a:pt x="100" y="125"/>
                    <a:pt x="101" y="123"/>
                    <a:pt x="102" y="123"/>
                  </a:cubicBezTo>
                  <a:cubicBezTo>
                    <a:pt x="104" y="122"/>
                    <a:pt x="105" y="121"/>
                    <a:pt x="106" y="121"/>
                  </a:cubicBezTo>
                  <a:cubicBezTo>
                    <a:pt x="109" y="121"/>
                    <a:pt x="109" y="122"/>
                    <a:pt x="111" y="123"/>
                  </a:cubicBezTo>
                  <a:cubicBezTo>
                    <a:pt x="115" y="124"/>
                    <a:pt x="115" y="121"/>
                    <a:pt x="116" y="118"/>
                  </a:cubicBezTo>
                  <a:cubicBezTo>
                    <a:pt x="116" y="115"/>
                    <a:pt x="117" y="112"/>
                    <a:pt x="118" y="109"/>
                  </a:cubicBezTo>
                  <a:cubicBezTo>
                    <a:pt x="120" y="107"/>
                    <a:pt x="122" y="106"/>
                    <a:pt x="123" y="104"/>
                  </a:cubicBezTo>
                  <a:cubicBezTo>
                    <a:pt x="123" y="102"/>
                    <a:pt x="123" y="98"/>
                    <a:pt x="122" y="96"/>
                  </a:cubicBezTo>
                  <a:cubicBezTo>
                    <a:pt x="122" y="94"/>
                    <a:pt x="121" y="92"/>
                    <a:pt x="121" y="89"/>
                  </a:cubicBezTo>
                  <a:cubicBezTo>
                    <a:pt x="120" y="85"/>
                    <a:pt x="118" y="80"/>
                    <a:pt x="119" y="76"/>
                  </a:cubicBezTo>
                  <a:cubicBezTo>
                    <a:pt x="120" y="72"/>
                    <a:pt x="125" y="74"/>
                    <a:pt x="126" y="71"/>
                  </a:cubicBezTo>
                  <a:cubicBezTo>
                    <a:pt x="128" y="66"/>
                    <a:pt x="122" y="67"/>
                    <a:pt x="122" y="62"/>
                  </a:cubicBezTo>
                  <a:cubicBezTo>
                    <a:pt x="123" y="58"/>
                    <a:pt x="125" y="55"/>
                    <a:pt x="124" y="51"/>
                  </a:cubicBezTo>
                  <a:cubicBezTo>
                    <a:pt x="124" y="49"/>
                    <a:pt x="122" y="48"/>
                    <a:pt x="122" y="46"/>
                  </a:cubicBezTo>
                  <a:cubicBezTo>
                    <a:pt x="122" y="44"/>
                    <a:pt x="122" y="42"/>
                    <a:pt x="122" y="40"/>
                  </a:cubicBezTo>
                  <a:cubicBezTo>
                    <a:pt x="122" y="39"/>
                    <a:pt x="123" y="37"/>
                    <a:pt x="123" y="35"/>
                  </a:cubicBezTo>
                  <a:cubicBezTo>
                    <a:pt x="122" y="35"/>
                    <a:pt x="122" y="34"/>
                    <a:pt x="122" y="32"/>
                  </a:cubicBezTo>
                  <a:cubicBezTo>
                    <a:pt x="121" y="29"/>
                    <a:pt x="123" y="25"/>
                    <a:pt x="120" y="22"/>
                  </a:cubicBezTo>
                  <a:cubicBezTo>
                    <a:pt x="119" y="21"/>
                    <a:pt x="117" y="19"/>
                    <a:pt x="116" y="18"/>
                  </a:cubicBezTo>
                  <a:cubicBezTo>
                    <a:pt x="114" y="16"/>
                    <a:pt x="113" y="15"/>
                    <a:pt x="112" y="13"/>
                  </a:cubicBezTo>
                  <a:cubicBezTo>
                    <a:pt x="107" y="6"/>
                    <a:pt x="100" y="5"/>
                    <a:pt x="92" y="2"/>
                  </a:cubicBezTo>
                  <a:cubicBezTo>
                    <a:pt x="88" y="0"/>
                    <a:pt x="84" y="0"/>
                    <a:pt x="80" y="0"/>
                  </a:cubicBezTo>
                  <a:cubicBezTo>
                    <a:pt x="76" y="1"/>
                    <a:pt x="71" y="1"/>
                    <a:pt x="68" y="3"/>
                  </a:cubicBezTo>
                  <a:cubicBezTo>
                    <a:pt x="64" y="6"/>
                    <a:pt x="66" y="9"/>
                    <a:pt x="63" y="12"/>
                  </a:cubicBezTo>
                  <a:cubicBezTo>
                    <a:pt x="59" y="15"/>
                    <a:pt x="54" y="14"/>
                    <a:pt x="49" y="16"/>
                  </a:cubicBezTo>
                  <a:cubicBezTo>
                    <a:pt x="48" y="17"/>
                    <a:pt x="46" y="19"/>
                    <a:pt x="44" y="20"/>
                  </a:cubicBezTo>
                  <a:cubicBezTo>
                    <a:pt x="42" y="20"/>
                    <a:pt x="40" y="21"/>
                    <a:pt x="39" y="22"/>
                  </a:cubicBezTo>
                  <a:cubicBezTo>
                    <a:pt x="32" y="26"/>
                    <a:pt x="27" y="28"/>
                    <a:pt x="20" y="31"/>
                  </a:cubicBezTo>
                  <a:cubicBezTo>
                    <a:pt x="18" y="32"/>
                    <a:pt x="16" y="32"/>
                    <a:pt x="15" y="33"/>
                  </a:cubicBezTo>
                  <a:cubicBezTo>
                    <a:pt x="14" y="34"/>
                    <a:pt x="14" y="36"/>
                    <a:pt x="14" y="37"/>
                  </a:cubicBezTo>
                  <a:cubicBezTo>
                    <a:pt x="13" y="39"/>
                    <a:pt x="11" y="40"/>
                    <a:pt x="10" y="40"/>
                  </a:cubicBezTo>
                  <a:cubicBezTo>
                    <a:pt x="10" y="41"/>
                    <a:pt x="9" y="41"/>
                    <a:pt x="8" y="43"/>
                  </a:cubicBezTo>
                  <a:cubicBezTo>
                    <a:pt x="5" y="45"/>
                    <a:pt x="2" y="48"/>
                    <a:pt x="5" y="51"/>
                  </a:cubicBezTo>
                  <a:cubicBezTo>
                    <a:pt x="8" y="54"/>
                    <a:pt x="11" y="55"/>
                    <a:pt x="7" y="59"/>
                  </a:cubicBezTo>
                  <a:cubicBezTo>
                    <a:pt x="6" y="61"/>
                    <a:pt x="4" y="61"/>
                    <a:pt x="4" y="63"/>
                  </a:cubicBezTo>
                  <a:cubicBezTo>
                    <a:pt x="4" y="65"/>
                    <a:pt x="5" y="67"/>
                    <a:pt x="5" y="68"/>
                  </a:cubicBezTo>
                  <a:cubicBezTo>
                    <a:pt x="7" y="74"/>
                    <a:pt x="3" y="72"/>
                    <a:pt x="1" y="76"/>
                  </a:cubicBezTo>
                  <a:cubicBezTo>
                    <a:pt x="1" y="78"/>
                    <a:pt x="0" y="84"/>
                    <a:pt x="1" y="86"/>
                  </a:cubicBezTo>
                  <a:cubicBezTo>
                    <a:pt x="3" y="92"/>
                    <a:pt x="15" y="90"/>
                    <a:pt x="20" y="92"/>
                  </a:cubicBezTo>
                  <a:cubicBezTo>
                    <a:pt x="21" y="97"/>
                    <a:pt x="16" y="96"/>
                    <a:pt x="16" y="100"/>
                  </a:cubicBezTo>
                  <a:cubicBezTo>
                    <a:pt x="13" y="102"/>
                    <a:pt x="14" y="107"/>
                    <a:pt x="13" y="110"/>
                  </a:cubicBezTo>
                  <a:cubicBezTo>
                    <a:pt x="13" y="113"/>
                    <a:pt x="10" y="118"/>
                    <a:pt x="9" y="121"/>
                  </a:cubicBezTo>
                  <a:cubicBezTo>
                    <a:pt x="9" y="121"/>
                    <a:pt x="8" y="121"/>
                    <a:pt x="8" y="120"/>
                  </a:cubicBezTo>
                  <a:cubicBezTo>
                    <a:pt x="7" y="122"/>
                    <a:pt x="4" y="125"/>
                    <a:pt x="5" y="128"/>
                  </a:cubicBezTo>
                  <a:cubicBezTo>
                    <a:pt x="6" y="130"/>
                    <a:pt x="10" y="131"/>
                    <a:pt x="12" y="134"/>
                  </a:cubicBezTo>
                  <a:cubicBezTo>
                    <a:pt x="13" y="137"/>
                    <a:pt x="14" y="140"/>
                    <a:pt x="16" y="143"/>
                  </a:cubicBezTo>
                  <a:cubicBezTo>
                    <a:pt x="19" y="145"/>
                    <a:pt x="22" y="144"/>
                    <a:pt x="25" y="144"/>
                  </a:cubicBezTo>
                  <a:cubicBezTo>
                    <a:pt x="25" y="144"/>
                    <a:pt x="25" y="143"/>
                    <a:pt x="25" y="142"/>
                  </a:cubicBezTo>
                  <a:cubicBezTo>
                    <a:pt x="29" y="144"/>
                    <a:pt x="34" y="144"/>
                    <a:pt x="37" y="145"/>
                  </a:cubicBezTo>
                  <a:cubicBezTo>
                    <a:pt x="42" y="146"/>
                    <a:pt x="44" y="150"/>
                    <a:pt x="46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7" y="155"/>
                    <a:pt x="48" y="155"/>
                    <a:pt x="48" y="154"/>
                  </a:cubicBezTo>
                  <a:cubicBezTo>
                    <a:pt x="52" y="154"/>
                    <a:pt x="54" y="153"/>
                    <a:pt x="58" y="153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5393DFD-129E-5AA3-D266-6399F5141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950" y="7366001"/>
              <a:ext cx="633413" cy="657225"/>
            </a:xfrm>
            <a:custGeom>
              <a:avLst/>
              <a:gdLst>
                <a:gd name="T0" fmla="*/ 148 w 169"/>
                <a:gd name="T1" fmla="*/ 126 h 175"/>
                <a:gd name="T2" fmla="*/ 139 w 169"/>
                <a:gd name="T3" fmla="*/ 127 h 175"/>
                <a:gd name="T4" fmla="*/ 128 w 169"/>
                <a:gd name="T5" fmla="*/ 112 h 175"/>
                <a:gd name="T6" fmla="*/ 132 w 169"/>
                <a:gd name="T7" fmla="*/ 105 h 175"/>
                <a:gd name="T8" fmla="*/ 139 w 169"/>
                <a:gd name="T9" fmla="*/ 84 h 175"/>
                <a:gd name="T10" fmla="*/ 124 w 169"/>
                <a:gd name="T11" fmla="*/ 70 h 175"/>
                <a:gd name="T12" fmla="*/ 128 w 169"/>
                <a:gd name="T13" fmla="*/ 52 h 175"/>
                <a:gd name="T14" fmla="*/ 130 w 169"/>
                <a:gd name="T15" fmla="*/ 43 h 175"/>
                <a:gd name="T16" fmla="*/ 131 w 169"/>
                <a:gd name="T17" fmla="*/ 27 h 175"/>
                <a:gd name="T18" fmla="*/ 121 w 169"/>
                <a:gd name="T19" fmla="*/ 20 h 175"/>
                <a:gd name="T20" fmla="*/ 106 w 169"/>
                <a:gd name="T21" fmla="*/ 12 h 175"/>
                <a:gd name="T22" fmla="*/ 88 w 169"/>
                <a:gd name="T23" fmla="*/ 10 h 175"/>
                <a:gd name="T24" fmla="*/ 78 w 169"/>
                <a:gd name="T25" fmla="*/ 22 h 175"/>
                <a:gd name="T26" fmla="*/ 67 w 169"/>
                <a:gd name="T27" fmla="*/ 39 h 175"/>
                <a:gd name="T28" fmla="*/ 52 w 169"/>
                <a:gd name="T29" fmla="*/ 50 h 175"/>
                <a:gd name="T30" fmla="*/ 43 w 169"/>
                <a:gd name="T31" fmla="*/ 52 h 175"/>
                <a:gd name="T32" fmla="*/ 30 w 169"/>
                <a:gd name="T33" fmla="*/ 55 h 175"/>
                <a:gd name="T34" fmla="*/ 17 w 169"/>
                <a:gd name="T35" fmla="*/ 60 h 175"/>
                <a:gd name="T36" fmla="*/ 10 w 169"/>
                <a:gd name="T37" fmla="*/ 70 h 175"/>
                <a:gd name="T38" fmla="*/ 4 w 169"/>
                <a:gd name="T39" fmla="*/ 79 h 175"/>
                <a:gd name="T40" fmla="*/ 3 w 169"/>
                <a:gd name="T41" fmla="*/ 89 h 175"/>
                <a:gd name="T42" fmla="*/ 9 w 169"/>
                <a:gd name="T43" fmla="*/ 105 h 175"/>
                <a:gd name="T44" fmla="*/ 16 w 169"/>
                <a:gd name="T45" fmla="*/ 106 h 175"/>
                <a:gd name="T46" fmla="*/ 23 w 169"/>
                <a:gd name="T47" fmla="*/ 105 h 175"/>
                <a:gd name="T48" fmla="*/ 34 w 169"/>
                <a:gd name="T49" fmla="*/ 108 h 175"/>
                <a:gd name="T50" fmla="*/ 34 w 169"/>
                <a:gd name="T51" fmla="*/ 124 h 175"/>
                <a:gd name="T52" fmla="*/ 28 w 169"/>
                <a:gd name="T53" fmla="*/ 128 h 175"/>
                <a:gd name="T54" fmla="*/ 32 w 169"/>
                <a:gd name="T55" fmla="*/ 143 h 175"/>
                <a:gd name="T56" fmla="*/ 26 w 169"/>
                <a:gd name="T57" fmla="*/ 148 h 175"/>
                <a:gd name="T58" fmla="*/ 33 w 169"/>
                <a:gd name="T59" fmla="*/ 155 h 175"/>
                <a:gd name="T60" fmla="*/ 34 w 169"/>
                <a:gd name="T61" fmla="*/ 169 h 175"/>
                <a:gd name="T62" fmla="*/ 41 w 169"/>
                <a:gd name="T63" fmla="*/ 175 h 175"/>
                <a:gd name="T64" fmla="*/ 46 w 169"/>
                <a:gd name="T65" fmla="*/ 169 h 175"/>
                <a:gd name="T66" fmla="*/ 59 w 169"/>
                <a:gd name="T67" fmla="*/ 165 h 175"/>
                <a:gd name="T68" fmla="*/ 73 w 169"/>
                <a:gd name="T69" fmla="*/ 156 h 175"/>
                <a:gd name="T70" fmla="*/ 84 w 169"/>
                <a:gd name="T71" fmla="*/ 150 h 175"/>
                <a:gd name="T72" fmla="*/ 96 w 169"/>
                <a:gd name="T73" fmla="*/ 130 h 175"/>
                <a:gd name="T74" fmla="*/ 107 w 169"/>
                <a:gd name="T75" fmla="*/ 130 h 175"/>
                <a:gd name="T76" fmla="*/ 124 w 169"/>
                <a:gd name="T77" fmla="*/ 133 h 175"/>
                <a:gd name="T78" fmla="*/ 133 w 169"/>
                <a:gd name="T79" fmla="*/ 135 h 175"/>
                <a:gd name="T80" fmla="*/ 149 w 169"/>
                <a:gd name="T81" fmla="*/ 142 h 175"/>
                <a:gd name="T82" fmla="*/ 169 w 169"/>
                <a:gd name="T83" fmla="*/ 139 h 175"/>
                <a:gd name="T84" fmla="*/ 160 w 169"/>
                <a:gd name="T85" fmla="*/ 12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" h="175">
                  <a:moveTo>
                    <a:pt x="160" y="129"/>
                  </a:moveTo>
                  <a:cubicBezTo>
                    <a:pt x="157" y="128"/>
                    <a:pt x="152" y="128"/>
                    <a:pt x="148" y="126"/>
                  </a:cubicBezTo>
                  <a:cubicBezTo>
                    <a:pt x="148" y="127"/>
                    <a:pt x="148" y="128"/>
                    <a:pt x="148" y="128"/>
                  </a:cubicBezTo>
                  <a:cubicBezTo>
                    <a:pt x="145" y="128"/>
                    <a:pt x="142" y="129"/>
                    <a:pt x="139" y="127"/>
                  </a:cubicBezTo>
                  <a:cubicBezTo>
                    <a:pt x="137" y="124"/>
                    <a:pt x="136" y="121"/>
                    <a:pt x="135" y="118"/>
                  </a:cubicBezTo>
                  <a:cubicBezTo>
                    <a:pt x="133" y="115"/>
                    <a:pt x="129" y="114"/>
                    <a:pt x="128" y="112"/>
                  </a:cubicBezTo>
                  <a:cubicBezTo>
                    <a:pt x="127" y="109"/>
                    <a:pt x="130" y="106"/>
                    <a:pt x="131" y="104"/>
                  </a:cubicBezTo>
                  <a:cubicBezTo>
                    <a:pt x="131" y="105"/>
                    <a:pt x="132" y="105"/>
                    <a:pt x="132" y="105"/>
                  </a:cubicBezTo>
                  <a:cubicBezTo>
                    <a:pt x="133" y="102"/>
                    <a:pt x="136" y="97"/>
                    <a:pt x="136" y="94"/>
                  </a:cubicBezTo>
                  <a:cubicBezTo>
                    <a:pt x="137" y="91"/>
                    <a:pt x="136" y="86"/>
                    <a:pt x="139" y="84"/>
                  </a:cubicBezTo>
                  <a:cubicBezTo>
                    <a:pt x="139" y="80"/>
                    <a:pt x="144" y="81"/>
                    <a:pt x="143" y="76"/>
                  </a:cubicBezTo>
                  <a:cubicBezTo>
                    <a:pt x="138" y="74"/>
                    <a:pt x="126" y="76"/>
                    <a:pt x="124" y="70"/>
                  </a:cubicBezTo>
                  <a:cubicBezTo>
                    <a:pt x="123" y="68"/>
                    <a:pt x="124" y="62"/>
                    <a:pt x="124" y="60"/>
                  </a:cubicBezTo>
                  <a:cubicBezTo>
                    <a:pt x="126" y="56"/>
                    <a:pt x="130" y="58"/>
                    <a:pt x="128" y="52"/>
                  </a:cubicBezTo>
                  <a:cubicBezTo>
                    <a:pt x="128" y="51"/>
                    <a:pt x="127" y="49"/>
                    <a:pt x="127" y="47"/>
                  </a:cubicBezTo>
                  <a:cubicBezTo>
                    <a:pt x="127" y="45"/>
                    <a:pt x="129" y="45"/>
                    <a:pt x="130" y="43"/>
                  </a:cubicBezTo>
                  <a:cubicBezTo>
                    <a:pt x="134" y="39"/>
                    <a:pt x="131" y="38"/>
                    <a:pt x="128" y="35"/>
                  </a:cubicBezTo>
                  <a:cubicBezTo>
                    <a:pt x="125" y="32"/>
                    <a:pt x="128" y="29"/>
                    <a:pt x="131" y="27"/>
                  </a:cubicBezTo>
                  <a:cubicBezTo>
                    <a:pt x="132" y="25"/>
                    <a:pt x="133" y="25"/>
                    <a:pt x="133" y="24"/>
                  </a:cubicBezTo>
                  <a:cubicBezTo>
                    <a:pt x="129" y="24"/>
                    <a:pt x="124" y="21"/>
                    <a:pt x="121" y="20"/>
                  </a:cubicBezTo>
                  <a:cubicBezTo>
                    <a:pt x="117" y="19"/>
                    <a:pt x="113" y="20"/>
                    <a:pt x="110" y="18"/>
                  </a:cubicBezTo>
                  <a:cubicBezTo>
                    <a:pt x="106" y="17"/>
                    <a:pt x="107" y="15"/>
                    <a:pt x="106" y="12"/>
                  </a:cubicBezTo>
                  <a:cubicBezTo>
                    <a:pt x="105" y="9"/>
                    <a:pt x="95" y="0"/>
                    <a:pt x="93" y="0"/>
                  </a:cubicBezTo>
                  <a:cubicBezTo>
                    <a:pt x="93" y="4"/>
                    <a:pt x="91" y="7"/>
                    <a:pt x="88" y="10"/>
                  </a:cubicBezTo>
                  <a:cubicBezTo>
                    <a:pt x="84" y="13"/>
                    <a:pt x="80" y="10"/>
                    <a:pt x="77" y="12"/>
                  </a:cubicBezTo>
                  <a:cubicBezTo>
                    <a:pt x="72" y="14"/>
                    <a:pt x="77" y="18"/>
                    <a:pt x="78" y="22"/>
                  </a:cubicBezTo>
                  <a:cubicBezTo>
                    <a:pt x="78" y="27"/>
                    <a:pt x="75" y="26"/>
                    <a:pt x="71" y="26"/>
                  </a:cubicBezTo>
                  <a:cubicBezTo>
                    <a:pt x="71" y="31"/>
                    <a:pt x="72" y="37"/>
                    <a:pt x="67" y="39"/>
                  </a:cubicBezTo>
                  <a:cubicBezTo>
                    <a:pt x="61" y="40"/>
                    <a:pt x="60" y="37"/>
                    <a:pt x="58" y="43"/>
                  </a:cubicBezTo>
                  <a:cubicBezTo>
                    <a:pt x="58" y="46"/>
                    <a:pt x="55" y="50"/>
                    <a:pt x="52" y="50"/>
                  </a:cubicBezTo>
                  <a:cubicBezTo>
                    <a:pt x="50" y="51"/>
                    <a:pt x="49" y="50"/>
                    <a:pt x="47" y="50"/>
                  </a:cubicBezTo>
                  <a:cubicBezTo>
                    <a:pt x="45" y="50"/>
                    <a:pt x="45" y="51"/>
                    <a:pt x="43" y="52"/>
                  </a:cubicBezTo>
                  <a:cubicBezTo>
                    <a:pt x="43" y="52"/>
                    <a:pt x="43" y="52"/>
                    <a:pt x="42" y="52"/>
                  </a:cubicBezTo>
                  <a:cubicBezTo>
                    <a:pt x="40" y="54"/>
                    <a:pt x="33" y="55"/>
                    <a:pt x="30" y="55"/>
                  </a:cubicBezTo>
                  <a:cubicBezTo>
                    <a:pt x="29" y="59"/>
                    <a:pt x="24" y="57"/>
                    <a:pt x="20" y="58"/>
                  </a:cubicBezTo>
                  <a:cubicBezTo>
                    <a:pt x="19" y="58"/>
                    <a:pt x="18" y="58"/>
                    <a:pt x="17" y="60"/>
                  </a:cubicBezTo>
                  <a:cubicBezTo>
                    <a:pt x="16" y="62"/>
                    <a:pt x="19" y="64"/>
                    <a:pt x="19" y="66"/>
                  </a:cubicBezTo>
                  <a:cubicBezTo>
                    <a:pt x="18" y="69"/>
                    <a:pt x="12" y="67"/>
                    <a:pt x="10" y="70"/>
                  </a:cubicBezTo>
                  <a:cubicBezTo>
                    <a:pt x="9" y="72"/>
                    <a:pt x="9" y="73"/>
                    <a:pt x="8" y="75"/>
                  </a:cubicBezTo>
                  <a:cubicBezTo>
                    <a:pt x="7" y="76"/>
                    <a:pt x="4" y="77"/>
                    <a:pt x="4" y="79"/>
                  </a:cubicBezTo>
                  <a:cubicBezTo>
                    <a:pt x="4" y="81"/>
                    <a:pt x="5" y="82"/>
                    <a:pt x="5" y="84"/>
                  </a:cubicBezTo>
                  <a:cubicBezTo>
                    <a:pt x="5" y="85"/>
                    <a:pt x="3" y="88"/>
                    <a:pt x="3" y="89"/>
                  </a:cubicBezTo>
                  <a:cubicBezTo>
                    <a:pt x="1" y="92"/>
                    <a:pt x="0" y="96"/>
                    <a:pt x="1" y="100"/>
                  </a:cubicBezTo>
                  <a:cubicBezTo>
                    <a:pt x="2" y="105"/>
                    <a:pt x="6" y="102"/>
                    <a:pt x="9" y="105"/>
                  </a:cubicBezTo>
                  <a:cubicBezTo>
                    <a:pt x="11" y="106"/>
                    <a:pt x="12" y="108"/>
                    <a:pt x="14" y="108"/>
                  </a:cubicBezTo>
                  <a:cubicBezTo>
                    <a:pt x="14" y="108"/>
                    <a:pt x="15" y="106"/>
                    <a:pt x="16" y="106"/>
                  </a:cubicBezTo>
                  <a:cubicBezTo>
                    <a:pt x="17" y="106"/>
                    <a:pt x="18" y="106"/>
                    <a:pt x="18" y="106"/>
                  </a:cubicBezTo>
                  <a:cubicBezTo>
                    <a:pt x="21" y="106"/>
                    <a:pt x="20" y="107"/>
                    <a:pt x="23" y="105"/>
                  </a:cubicBezTo>
                  <a:cubicBezTo>
                    <a:pt x="24" y="103"/>
                    <a:pt x="23" y="103"/>
                    <a:pt x="26" y="103"/>
                  </a:cubicBezTo>
                  <a:cubicBezTo>
                    <a:pt x="30" y="103"/>
                    <a:pt x="34" y="104"/>
                    <a:pt x="34" y="108"/>
                  </a:cubicBezTo>
                  <a:cubicBezTo>
                    <a:pt x="34" y="111"/>
                    <a:pt x="34" y="115"/>
                    <a:pt x="34" y="118"/>
                  </a:cubicBezTo>
                  <a:cubicBezTo>
                    <a:pt x="34" y="119"/>
                    <a:pt x="35" y="122"/>
                    <a:pt x="34" y="124"/>
                  </a:cubicBezTo>
                  <a:cubicBezTo>
                    <a:pt x="33" y="126"/>
                    <a:pt x="32" y="124"/>
                    <a:pt x="30" y="125"/>
                  </a:cubicBezTo>
                  <a:cubicBezTo>
                    <a:pt x="28" y="126"/>
                    <a:pt x="28" y="126"/>
                    <a:pt x="28" y="128"/>
                  </a:cubicBezTo>
                  <a:cubicBezTo>
                    <a:pt x="28" y="130"/>
                    <a:pt x="29" y="131"/>
                    <a:pt x="29" y="133"/>
                  </a:cubicBezTo>
                  <a:cubicBezTo>
                    <a:pt x="30" y="136"/>
                    <a:pt x="33" y="140"/>
                    <a:pt x="32" y="143"/>
                  </a:cubicBezTo>
                  <a:cubicBezTo>
                    <a:pt x="31" y="146"/>
                    <a:pt x="31" y="145"/>
                    <a:pt x="29" y="146"/>
                  </a:cubicBezTo>
                  <a:cubicBezTo>
                    <a:pt x="27" y="146"/>
                    <a:pt x="26" y="145"/>
                    <a:pt x="26" y="148"/>
                  </a:cubicBezTo>
                  <a:cubicBezTo>
                    <a:pt x="26" y="150"/>
                    <a:pt x="29" y="150"/>
                    <a:pt x="31" y="151"/>
                  </a:cubicBezTo>
                  <a:cubicBezTo>
                    <a:pt x="32" y="152"/>
                    <a:pt x="32" y="154"/>
                    <a:pt x="33" y="155"/>
                  </a:cubicBezTo>
                  <a:cubicBezTo>
                    <a:pt x="29" y="156"/>
                    <a:pt x="33" y="162"/>
                    <a:pt x="33" y="164"/>
                  </a:cubicBezTo>
                  <a:cubicBezTo>
                    <a:pt x="34" y="166"/>
                    <a:pt x="33" y="168"/>
                    <a:pt x="34" y="169"/>
                  </a:cubicBezTo>
                  <a:cubicBezTo>
                    <a:pt x="35" y="170"/>
                    <a:pt x="38" y="171"/>
                    <a:pt x="39" y="173"/>
                  </a:cubicBezTo>
                  <a:cubicBezTo>
                    <a:pt x="39" y="174"/>
                    <a:pt x="40" y="174"/>
                    <a:pt x="41" y="175"/>
                  </a:cubicBezTo>
                  <a:cubicBezTo>
                    <a:pt x="42" y="175"/>
                    <a:pt x="42" y="174"/>
                    <a:pt x="43" y="174"/>
                  </a:cubicBezTo>
                  <a:cubicBezTo>
                    <a:pt x="45" y="173"/>
                    <a:pt x="45" y="171"/>
                    <a:pt x="46" y="169"/>
                  </a:cubicBezTo>
                  <a:cubicBezTo>
                    <a:pt x="49" y="165"/>
                    <a:pt x="50" y="166"/>
                    <a:pt x="54" y="166"/>
                  </a:cubicBezTo>
                  <a:cubicBezTo>
                    <a:pt x="56" y="166"/>
                    <a:pt x="57" y="166"/>
                    <a:pt x="59" y="165"/>
                  </a:cubicBezTo>
                  <a:cubicBezTo>
                    <a:pt x="60" y="164"/>
                    <a:pt x="60" y="161"/>
                    <a:pt x="62" y="160"/>
                  </a:cubicBezTo>
                  <a:cubicBezTo>
                    <a:pt x="65" y="158"/>
                    <a:pt x="70" y="159"/>
                    <a:pt x="73" y="156"/>
                  </a:cubicBezTo>
                  <a:cubicBezTo>
                    <a:pt x="75" y="155"/>
                    <a:pt x="76" y="153"/>
                    <a:pt x="78" y="152"/>
                  </a:cubicBezTo>
                  <a:cubicBezTo>
                    <a:pt x="80" y="151"/>
                    <a:pt x="82" y="151"/>
                    <a:pt x="84" y="150"/>
                  </a:cubicBezTo>
                  <a:cubicBezTo>
                    <a:pt x="88" y="147"/>
                    <a:pt x="87" y="145"/>
                    <a:pt x="88" y="140"/>
                  </a:cubicBezTo>
                  <a:cubicBezTo>
                    <a:pt x="90" y="136"/>
                    <a:pt x="93" y="133"/>
                    <a:pt x="96" y="130"/>
                  </a:cubicBezTo>
                  <a:cubicBezTo>
                    <a:pt x="98" y="128"/>
                    <a:pt x="98" y="127"/>
                    <a:pt x="101" y="127"/>
                  </a:cubicBezTo>
                  <a:cubicBezTo>
                    <a:pt x="103" y="127"/>
                    <a:pt x="105" y="129"/>
                    <a:pt x="107" y="130"/>
                  </a:cubicBezTo>
                  <a:cubicBezTo>
                    <a:pt x="111" y="131"/>
                    <a:pt x="114" y="132"/>
                    <a:pt x="118" y="132"/>
                  </a:cubicBezTo>
                  <a:cubicBezTo>
                    <a:pt x="120" y="132"/>
                    <a:pt x="122" y="133"/>
                    <a:pt x="124" y="133"/>
                  </a:cubicBezTo>
                  <a:cubicBezTo>
                    <a:pt x="126" y="133"/>
                    <a:pt x="127" y="132"/>
                    <a:pt x="129" y="132"/>
                  </a:cubicBezTo>
                  <a:cubicBezTo>
                    <a:pt x="130" y="132"/>
                    <a:pt x="132" y="134"/>
                    <a:pt x="133" y="135"/>
                  </a:cubicBezTo>
                  <a:cubicBezTo>
                    <a:pt x="135" y="137"/>
                    <a:pt x="137" y="137"/>
                    <a:pt x="138" y="138"/>
                  </a:cubicBezTo>
                  <a:cubicBezTo>
                    <a:pt x="142" y="141"/>
                    <a:pt x="144" y="143"/>
                    <a:pt x="149" y="142"/>
                  </a:cubicBezTo>
                  <a:cubicBezTo>
                    <a:pt x="154" y="141"/>
                    <a:pt x="155" y="137"/>
                    <a:pt x="160" y="139"/>
                  </a:cubicBezTo>
                  <a:cubicBezTo>
                    <a:pt x="164" y="141"/>
                    <a:pt x="166" y="140"/>
                    <a:pt x="169" y="139"/>
                  </a:cubicBezTo>
                  <a:cubicBezTo>
                    <a:pt x="169" y="139"/>
                    <a:pt x="169" y="138"/>
                    <a:pt x="169" y="138"/>
                  </a:cubicBezTo>
                  <a:cubicBezTo>
                    <a:pt x="167" y="134"/>
                    <a:pt x="165" y="130"/>
                    <a:pt x="160" y="129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8BAF684-BE6C-95EB-BFE2-4FC66C285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463" y="7954963"/>
              <a:ext cx="558800" cy="723900"/>
            </a:xfrm>
            <a:custGeom>
              <a:avLst/>
              <a:gdLst>
                <a:gd name="T0" fmla="*/ 127 w 149"/>
                <a:gd name="T1" fmla="*/ 46 h 193"/>
                <a:gd name="T2" fmla="*/ 111 w 149"/>
                <a:gd name="T3" fmla="*/ 30 h 193"/>
                <a:gd name="T4" fmla="*/ 96 w 149"/>
                <a:gd name="T5" fmla="*/ 29 h 193"/>
                <a:gd name="T6" fmla="*/ 81 w 149"/>
                <a:gd name="T7" fmla="*/ 32 h 193"/>
                <a:gd name="T8" fmla="*/ 65 w 149"/>
                <a:gd name="T9" fmla="*/ 38 h 193"/>
                <a:gd name="T10" fmla="*/ 50 w 149"/>
                <a:gd name="T11" fmla="*/ 36 h 193"/>
                <a:gd name="T12" fmla="*/ 27 w 149"/>
                <a:gd name="T13" fmla="*/ 26 h 193"/>
                <a:gd name="T14" fmla="*/ 20 w 149"/>
                <a:gd name="T15" fmla="*/ 17 h 193"/>
                <a:gd name="T16" fmla="*/ 10 w 149"/>
                <a:gd name="T17" fmla="*/ 6 h 193"/>
                <a:gd name="T18" fmla="*/ 4 w 149"/>
                <a:gd name="T19" fmla="*/ 0 h 193"/>
                <a:gd name="T20" fmla="*/ 8 w 149"/>
                <a:gd name="T21" fmla="*/ 8 h 193"/>
                <a:gd name="T22" fmla="*/ 13 w 149"/>
                <a:gd name="T23" fmla="*/ 24 h 193"/>
                <a:gd name="T24" fmla="*/ 18 w 149"/>
                <a:gd name="T25" fmla="*/ 31 h 193"/>
                <a:gd name="T26" fmla="*/ 21 w 149"/>
                <a:gd name="T27" fmla="*/ 64 h 193"/>
                <a:gd name="T28" fmla="*/ 17 w 149"/>
                <a:gd name="T29" fmla="*/ 70 h 193"/>
                <a:gd name="T30" fmla="*/ 24 w 149"/>
                <a:gd name="T31" fmla="*/ 75 h 193"/>
                <a:gd name="T32" fmla="*/ 30 w 149"/>
                <a:gd name="T33" fmla="*/ 68 h 193"/>
                <a:gd name="T34" fmla="*/ 41 w 149"/>
                <a:gd name="T35" fmla="*/ 91 h 193"/>
                <a:gd name="T36" fmla="*/ 20 w 149"/>
                <a:gd name="T37" fmla="*/ 111 h 193"/>
                <a:gd name="T38" fmla="*/ 14 w 149"/>
                <a:gd name="T39" fmla="*/ 117 h 193"/>
                <a:gd name="T40" fmla="*/ 16 w 149"/>
                <a:gd name="T41" fmla="*/ 135 h 193"/>
                <a:gd name="T42" fmla="*/ 10 w 149"/>
                <a:gd name="T43" fmla="*/ 152 h 193"/>
                <a:gd name="T44" fmla="*/ 11 w 149"/>
                <a:gd name="T45" fmla="*/ 160 h 193"/>
                <a:gd name="T46" fmla="*/ 11 w 149"/>
                <a:gd name="T47" fmla="*/ 171 h 193"/>
                <a:gd name="T48" fmla="*/ 5 w 149"/>
                <a:gd name="T49" fmla="*/ 181 h 193"/>
                <a:gd name="T50" fmla="*/ 9 w 149"/>
                <a:gd name="T51" fmla="*/ 188 h 193"/>
                <a:gd name="T52" fmla="*/ 29 w 149"/>
                <a:gd name="T53" fmla="*/ 184 h 193"/>
                <a:gd name="T54" fmla="*/ 47 w 149"/>
                <a:gd name="T55" fmla="*/ 163 h 193"/>
                <a:gd name="T56" fmla="*/ 66 w 149"/>
                <a:gd name="T57" fmla="*/ 155 h 193"/>
                <a:gd name="T58" fmla="*/ 79 w 149"/>
                <a:gd name="T59" fmla="*/ 148 h 193"/>
                <a:gd name="T60" fmla="*/ 86 w 149"/>
                <a:gd name="T61" fmla="*/ 131 h 193"/>
                <a:gd name="T62" fmla="*/ 113 w 149"/>
                <a:gd name="T63" fmla="*/ 70 h 193"/>
                <a:gd name="T64" fmla="*/ 136 w 149"/>
                <a:gd name="T65" fmla="*/ 63 h 193"/>
                <a:gd name="T66" fmla="*/ 146 w 149"/>
                <a:gd name="T67" fmla="*/ 5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193">
                  <a:moveTo>
                    <a:pt x="146" y="57"/>
                  </a:moveTo>
                  <a:cubicBezTo>
                    <a:pt x="139" y="58"/>
                    <a:pt x="130" y="53"/>
                    <a:pt x="127" y="46"/>
                  </a:cubicBezTo>
                  <a:cubicBezTo>
                    <a:pt x="125" y="42"/>
                    <a:pt x="123" y="41"/>
                    <a:pt x="118" y="39"/>
                  </a:cubicBezTo>
                  <a:cubicBezTo>
                    <a:pt x="114" y="37"/>
                    <a:pt x="113" y="33"/>
                    <a:pt x="111" y="30"/>
                  </a:cubicBezTo>
                  <a:cubicBezTo>
                    <a:pt x="109" y="28"/>
                    <a:pt x="103" y="22"/>
                    <a:pt x="101" y="23"/>
                  </a:cubicBezTo>
                  <a:cubicBezTo>
                    <a:pt x="99" y="24"/>
                    <a:pt x="98" y="28"/>
                    <a:pt x="96" y="29"/>
                  </a:cubicBezTo>
                  <a:cubicBezTo>
                    <a:pt x="95" y="30"/>
                    <a:pt x="94" y="30"/>
                    <a:pt x="92" y="30"/>
                  </a:cubicBezTo>
                  <a:cubicBezTo>
                    <a:pt x="88" y="30"/>
                    <a:pt x="84" y="30"/>
                    <a:pt x="81" y="32"/>
                  </a:cubicBezTo>
                  <a:cubicBezTo>
                    <a:pt x="77" y="34"/>
                    <a:pt x="75" y="35"/>
                    <a:pt x="71" y="36"/>
                  </a:cubicBezTo>
                  <a:cubicBezTo>
                    <a:pt x="69" y="37"/>
                    <a:pt x="68" y="38"/>
                    <a:pt x="65" y="38"/>
                  </a:cubicBezTo>
                  <a:cubicBezTo>
                    <a:pt x="63" y="39"/>
                    <a:pt x="61" y="38"/>
                    <a:pt x="59" y="39"/>
                  </a:cubicBezTo>
                  <a:cubicBezTo>
                    <a:pt x="54" y="41"/>
                    <a:pt x="54" y="39"/>
                    <a:pt x="50" y="36"/>
                  </a:cubicBezTo>
                  <a:cubicBezTo>
                    <a:pt x="47" y="34"/>
                    <a:pt x="42" y="33"/>
                    <a:pt x="38" y="32"/>
                  </a:cubicBezTo>
                  <a:cubicBezTo>
                    <a:pt x="35" y="31"/>
                    <a:pt x="29" y="29"/>
                    <a:pt x="27" y="26"/>
                  </a:cubicBezTo>
                  <a:cubicBezTo>
                    <a:pt x="26" y="24"/>
                    <a:pt x="26" y="23"/>
                    <a:pt x="24" y="21"/>
                  </a:cubicBezTo>
                  <a:cubicBezTo>
                    <a:pt x="22" y="20"/>
                    <a:pt x="21" y="19"/>
                    <a:pt x="20" y="17"/>
                  </a:cubicBezTo>
                  <a:cubicBezTo>
                    <a:pt x="18" y="13"/>
                    <a:pt x="14" y="10"/>
                    <a:pt x="12" y="7"/>
                  </a:cubicBezTo>
                  <a:cubicBezTo>
                    <a:pt x="11" y="7"/>
                    <a:pt x="11" y="6"/>
                    <a:pt x="10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3" y="5"/>
                    <a:pt x="6" y="6"/>
                    <a:pt x="8" y="8"/>
                  </a:cubicBezTo>
                  <a:cubicBezTo>
                    <a:pt x="9" y="11"/>
                    <a:pt x="8" y="14"/>
                    <a:pt x="8" y="16"/>
                  </a:cubicBezTo>
                  <a:cubicBezTo>
                    <a:pt x="9" y="20"/>
                    <a:pt x="11" y="21"/>
                    <a:pt x="13" y="24"/>
                  </a:cubicBezTo>
                  <a:cubicBezTo>
                    <a:pt x="15" y="27"/>
                    <a:pt x="16" y="30"/>
                    <a:pt x="19" y="32"/>
                  </a:cubicBezTo>
                  <a:cubicBezTo>
                    <a:pt x="19" y="32"/>
                    <a:pt x="18" y="32"/>
                    <a:pt x="18" y="31"/>
                  </a:cubicBezTo>
                  <a:cubicBezTo>
                    <a:pt x="24" y="41"/>
                    <a:pt x="16" y="49"/>
                    <a:pt x="19" y="58"/>
                  </a:cubicBezTo>
                  <a:cubicBezTo>
                    <a:pt x="20" y="61"/>
                    <a:pt x="21" y="62"/>
                    <a:pt x="21" y="64"/>
                  </a:cubicBezTo>
                  <a:cubicBezTo>
                    <a:pt x="21" y="65"/>
                    <a:pt x="21" y="67"/>
                    <a:pt x="21" y="68"/>
                  </a:cubicBezTo>
                  <a:cubicBezTo>
                    <a:pt x="21" y="69"/>
                    <a:pt x="18" y="69"/>
                    <a:pt x="17" y="70"/>
                  </a:cubicBezTo>
                  <a:cubicBezTo>
                    <a:pt x="17" y="71"/>
                    <a:pt x="17" y="73"/>
                    <a:pt x="17" y="76"/>
                  </a:cubicBezTo>
                  <a:cubicBezTo>
                    <a:pt x="19" y="77"/>
                    <a:pt x="22" y="76"/>
                    <a:pt x="24" y="75"/>
                  </a:cubicBezTo>
                  <a:cubicBezTo>
                    <a:pt x="26" y="73"/>
                    <a:pt x="23" y="71"/>
                    <a:pt x="23" y="70"/>
                  </a:cubicBezTo>
                  <a:cubicBezTo>
                    <a:pt x="23" y="67"/>
                    <a:pt x="27" y="67"/>
                    <a:pt x="30" y="68"/>
                  </a:cubicBezTo>
                  <a:cubicBezTo>
                    <a:pt x="33" y="68"/>
                    <a:pt x="37" y="71"/>
                    <a:pt x="42" y="78"/>
                  </a:cubicBezTo>
                  <a:cubicBezTo>
                    <a:pt x="48" y="85"/>
                    <a:pt x="45" y="86"/>
                    <a:pt x="41" y="91"/>
                  </a:cubicBezTo>
                  <a:cubicBezTo>
                    <a:pt x="37" y="96"/>
                    <a:pt x="29" y="104"/>
                    <a:pt x="25" y="106"/>
                  </a:cubicBezTo>
                  <a:cubicBezTo>
                    <a:pt x="22" y="107"/>
                    <a:pt x="20" y="109"/>
                    <a:pt x="20" y="111"/>
                  </a:cubicBezTo>
                  <a:cubicBezTo>
                    <a:pt x="20" y="114"/>
                    <a:pt x="23" y="115"/>
                    <a:pt x="20" y="117"/>
                  </a:cubicBezTo>
                  <a:cubicBezTo>
                    <a:pt x="17" y="119"/>
                    <a:pt x="14" y="117"/>
                    <a:pt x="14" y="117"/>
                  </a:cubicBezTo>
                  <a:cubicBezTo>
                    <a:pt x="14" y="117"/>
                    <a:pt x="8" y="123"/>
                    <a:pt x="9" y="126"/>
                  </a:cubicBezTo>
                  <a:cubicBezTo>
                    <a:pt x="9" y="129"/>
                    <a:pt x="15" y="131"/>
                    <a:pt x="16" y="135"/>
                  </a:cubicBezTo>
                  <a:cubicBezTo>
                    <a:pt x="17" y="142"/>
                    <a:pt x="15" y="141"/>
                    <a:pt x="12" y="144"/>
                  </a:cubicBezTo>
                  <a:cubicBezTo>
                    <a:pt x="8" y="146"/>
                    <a:pt x="7" y="150"/>
                    <a:pt x="10" y="152"/>
                  </a:cubicBezTo>
                  <a:cubicBezTo>
                    <a:pt x="11" y="153"/>
                    <a:pt x="13" y="155"/>
                    <a:pt x="11" y="156"/>
                  </a:cubicBezTo>
                  <a:cubicBezTo>
                    <a:pt x="9" y="157"/>
                    <a:pt x="9" y="159"/>
                    <a:pt x="11" y="160"/>
                  </a:cubicBezTo>
                  <a:cubicBezTo>
                    <a:pt x="12" y="160"/>
                    <a:pt x="14" y="163"/>
                    <a:pt x="11" y="164"/>
                  </a:cubicBezTo>
                  <a:cubicBezTo>
                    <a:pt x="9" y="165"/>
                    <a:pt x="7" y="170"/>
                    <a:pt x="11" y="171"/>
                  </a:cubicBezTo>
                  <a:cubicBezTo>
                    <a:pt x="14" y="173"/>
                    <a:pt x="15" y="173"/>
                    <a:pt x="14" y="177"/>
                  </a:cubicBezTo>
                  <a:cubicBezTo>
                    <a:pt x="14" y="181"/>
                    <a:pt x="9" y="180"/>
                    <a:pt x="5" y="181"/>
                  </a:cubicBezTo>
                  <a:cubicBezTo>
                    <a:pt x="0" y="181"/>
                    <a:pt x="1" y="184"/>
                    <a:pt x="3" y="184"/>
                  </a:cubicBezTo>
                  <a:cubicBezTo>
                    <a:pt x="7" y="184"/>
                    <a:pt x="8" y="185"/>
                    <a:pt x="9" y="188"/>
                  </a:cubicBezTo>
                  <a:cubicBezTo>
                    <a:pt x="10" y="191"/>
                    <a:pt x="13" y="193"/>
                    <a:pt x="17" y="192"/>
                  </a:cubicBezTo>
                  <a:cubicBezTo>
                    <a:pt x="21" y="192"/>
                    <a:pt x="29" y="192"/>
                    <a:pt x="29" y="184"/>
                  </a:cubicBezTo>
                  <a:cubicBezTo>
                    <a:pt x="28" y="175"/>
                    <a:pt x="36" y="170"/>
                    <a:pt x="39" y="168"/>
                  </a:cubicBezTo>
                  <a:cubicBezTo>
                    <a:pt x="42" y="167"/>
                    <a:pt x="47" y="168"/>
                    <a:pt x="47" y="163"/>
                  </a:cubicBezTo>
                  <a:cubicBezTo>
                    <a:pt x="48" y="158"/>
                    <a:pt x="52" y="156"/>
                    <a:pt x="57" y="158"/>
                  </a:cubicBezTo>
                  <a:cubicBezTo>
                    <a:pt x="62" y="159"/>
                    <a:pt x="64" y="157"/>
                    <a:pt x="66" y="155"/>
                  </a:cubicBezTo>
                  <a:cubicBezTo>
                    <a:pt x="68" y="154"/>
                    <a:pt x="75" y="155"/>
                    <a:pt x="76" y="153"/>
                  </a:cubicBezTo>
                  <a:cubicBezTo>
                    <a:pt x="78" y="152"/>
                    <a:pt x="78" y="149"/>
                    <a:pt x="79" y="148"/>
                  </a:cubicBezTo>
                  <a:cubicBezTo>
                    <a:pt x="85" y="146"/>
                    <a:pt x="84" y="145"/>
                    <a:pt x="85" y="141"/>
                  </a:cubicBezTo>
                  <a:cubicBezTo>
                    <a:pt x="85" y="136"/>
                    <a:pt x="85" y="137"/>
                    <a:pt x="86" y="131"/>
                  </a:cubicBezTo>
                  <a:cubicBezTo>
                    <a:pt x="88" y="126"/>
                    <a:pt x="85" y="123"/>
                    <a:pt x="85" y="118"/>
                  </a:cubicBezTo>
                  <a:cubicBezTo>
                    <a:pt x="82" y="101"/>
                    <a:pt x="95" y="84"/>
                    <a:pt x="113" y="70"/>
                  </a:cubicBezTo>
                  <a:cubicBezTo>
                    <a:pt x="117" y="67"/>
                    <a:pt x="120" y="65"/>
                    <a:pt x="124" y="64"/>
                  </a:cubicBezTo>
                  <a:cubicBezTo>
                    <a:pt x="130" y="63"/>
                    <a:pt x="131" y="65"/>
                    <a:pt x="136" y="63"/>
                  </a:cubicBezTo>
                  <a:cubicBezTo>
                    <a:pt x="140" y="60"/>
                    <a:pt x="142" y="62"/>
                    <a:pt x="145" y="65"/>
                  </a:cubicBezTo>
                  <a:cubicBezTo>
                    <a:pt x="149" y="67"/>
                    <a:pt x="148" y="58"/>
                    <a:pt x="146" y="57"/>
                  </a:cubicBezTo>
                  <a:cubicBezTo>
                    <a:pt x="146" y="57"/>
                    <a:pt x="146" y="57"/>
                    <a:pt x="146" y="5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E1CD34C-B70B-CB5E-FB1A-E557437C1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63" y="7437438"/>
              <a:ext cx="585788" cy="735013"/>
            </a:xfrm>
            <a:custGeom>
              <a:avLst/>
              <a:gdLst>
                <a:gd name="T0" fmla="*/ 19 w 156"/>
                <a:gd name="T1" fmla="*/ 141 h 196"/>
                <a:gd name="T2" fmla="*/ 22 w 156"/>
                <a:gd name="T3" fmla="*/ 145 h 196"/>
                <a:gd name="T4" fmla="*/ 34 w 156"/>
                <a:gd name="T5" fmla="*/ 159 h 196"/>
                <a:gd name="T6" fmla="*/ 48 w 156"/>
                <a:gd name="T7" fmla="*/ 170 h 196"/>
                <a:gd name="T8" fmla="*/ 69 w 156"/>
                <a:gd name="T9" fmla="*/ 177 h 196"/>
                <a:gd name="T10" fmla="*/ 81 w 156"/>
                <a:gd name="T11" fmla="*/ 174 h 196"/>
                <a:gd name="T12" fmla="*/ 102 w 156"/>
                <a:gd name="T13" fmla="*/ 168 h 196"/>
                <a:gd name="T14" fmla="*/ 111 w 156"/>
                <a:gd name="T15" fmla="*/ 161 h 196"/>
                <a:gd name="T16" fmla="*/ 128 w 156"/>
                <a:gd name="T17" fmla="*/ 177 h 196"/>
                <a:gd name="T18" fmla="*/ 156 w 156"/>
                <a:gd name="T19" fmla="*/ 195 h 196"/>
                <a:gd name="T20" fmla="*/ 156 w 156"/>
                <a:gd name="T21" fmla="*/ 194 h 196"/>
                <a:gd name="T22" fmla="*/ 117 w 156"/>
                <a:gd name="T23" fmla="*/ 115 h 196"/>
                <a:gd name="T24" fmla="*/ 123 w 156"/>
                <a:gd name="T25" fmla="*/ 84 h 196"/>
                <a:gd name="T26" fmla="*/ 137 w 156"/>
                <a:gd name="T27" fmla="*/ 43 h 196"/>
                <a:gd name="T28" fmla="*/ 148 w 156"/>
                <a:gd name="T29" fmla="*/ 11 h 196"/>
                <a:gd name="T30" fmla="*/ 134 w 156"/>
                <a:gd name="T31" fmla="*/ 7 h 196"/>
                <a:gd name="T32" fmla="*/ 122 w 156"/>
                <a:gd name="T33" fmla="*/ 2 h 196"/>
                <a:gd name="T34" fmla="*/ 120 w 156"/>
                <a:gd name="T35" fmla="*/ 10 h 196"/>
                <a:gd name="T36" fmla="*/ 109 w 156"/>
                <a:gd name="T37" fmla="*/ 21 h 196"/>
                <a:gd name="T38" fmla="*/ 93 w 156"/>
                <a:gd name="T39" fmla="*/ 16 h 196"/>
                <a:gd name="T40" fmla="*/ 89 w 156"/>
                <a:gd name="T41" fmla="*/ 10 h 196"/>
                <a:gd name="T42" fmla="*/ 83 w 156"/>
                <a:gd name="T43" fmla="*/ 3 h 196"/>
                <a:gd name="T44" fmla="*/ 76 w 156"/>
                <a:gd name="T45" fmla="*/ 5 h 196"/>
                <a:gd name="T46" fmla="*/ 78 w 156"/>
                <a:gd name="T47" fmla="*/ 16 h 196"/>
                <a:gd name="T48" fmla="*/ 80 w 156"/>
                <a:gd name="T49" fmla="*/ 36 h 196"/>
                <a:gd name="T50" fmla="*/ 75 w 156"/>
                <a:gd name="T51" fmla="*/ 54 h 196"/>
                <a:gd name="T52" fmla="*/ 77 w 156"/>
                <a:gd name="T53" fmla="*/ 69 h 196"/>
                <a:gd name="T54" fmla="*/ 70 w 156"/>
                <a:gd name="T55" fmla="*/ 83 h 196"/>
                <a:gd name="T56" fmla="*/ 60 w 156"/>
                <a:gd name="T57" fmla="*/ 86 h 196"/>
                <a:gd name="T58" fmla="*/ 52 w 156"/>
                <a:gd name="T59" fmla="*/ 90 h 196"/>
                <a:gd name="T60" fmla="*/ 39 w 156"/>
                <a:gd name="T61" fmla="*/ 95 h 196"/>
                <a:gd name="T62" fmla="*/ 34 w 156"/>
                <a:gd name="T63" fmla="*/ 100 h 196"/>
                <a:gd name="T64" fmla="*/ 22 w 156"/>
                <a:gd name="T65" fmla="*/ 106 h 196"/>
                <a:gd name="T66" fmla="*/ 12 w 156"/>
                <a:gd name="T67" fmla="*/ 118 h 196"/>
                <a:gd name="T68" fmla="*/ 0 w 156"/>
                <a:gd name="T69" fmla="*/ 120 h 196"/>
                <a:gd name="T70" fmla="*/ 11 w 156"/>
                <a:gd name="T71" fmla="*/ 140 h 196"/>
                <a:gd name="T72" fmla="*/ 12 w 156"/>
                <a:gd name="T73" fmla="*/ 14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196">
                  <a:moveTo>
                    <a:pt x="14" y="138"/>
                  </a:moveTo>
                  <a:cubicBezTo>
                    <a:pt x="17" y="138"/>
                    <a:pt x="18" y="140"/>
                    <a:pt x="19" y="141"/>
                  </a:cubicBezTo>
                  <a:cubicBezTo>
                    <a:pt x="19" y="142"/>
                    <a:pt x="19" y="143"/>
                    <a:pt x="20" y="144"/>
                  </a:cubicBezTo>
                  <a:cubicBezTo>
                    <a:pt x="21" y="144"/>
                    <a:pt x="21" y="145"/>
                    <a:pt x="22" y="145"/>
                  </a:cubicBezTo>
                  <a:cubicBezTo>
                    <a:pt x="24" y="148"/>
                    <a:pt x="28" y="151"/>
                    <a:pt x="30" y="155"/>
                  </a:cubicBezTo>
                  <a:cubicBezTo>
                    <a:pt x="31" y="157"/>
                    <a:pt x="32" y="158"/>
                    <a:pt x="34" y="159"/>
                  </a:cubicBezTo>
                  <a:cubicBezTo>
                    <a:pt x="36" y="161"/>
                    <a:pt x="36" y="162"/>
                    <a:pt x="37" y="164"/>
                  </a:cubicBezTo>
                  <a:cubicBezTo>
                    <a:pt x="39" y="167"/>
                    <a:pt x="45" y="169"/>
                    <a:pt x="48" y="170"/>
                  </a:cubicBezTo>
                  <a:cubicBezTo>
                    <a:pt x="52" y="171"/>
                    <a:pt x="57" y="172"/>
                    <a:pt x="60" y="174"/>
                  </a:cubicBezTo>
                  <a:cubicBezTo>
                    <a:pt x="64" y="177"/>
                    <a:pt x="64" y="179"/>
                    <a:pt x="69" y="177"/>
                  </a:cubicBezTo>
                  <a:cubicBezTo>
                    <a:pt x="71" y="176"/>
                    <a:pt x="73" y="177"/>
                    <a:pt x="75" y="176"/>
                  </a:cubicBezTo>
                  <a:cubicBezTo>
                    <a:pt x="78" y="176"/>
                    <a:pt x="79" y="175"/>
                    <a:pt x="81" y="174"/>
                  </a:cubicBezTo>
                  <a:cubicBezTo>
                    <a:pt x="85" y="173"/>
                    <a:pt x="87" y="172"/>
                    <a:pt x="91" y="170"/>
                  </a:cubicBezTo>
                  <a:cubicBezTo>
                    <a:pt x="94" y="168"/>
                    <a:pt x="98" y="168"/>
                    <a:pt x="102" y="168"/>
                  </a:cubicBezTo>
                  <a:cubicBezTo>
                    <a:pt x="104" y="168"/>
                    <a:pt x="105" y="168"/>
                    <a:pt x="106" y="167"/>
                  </a:cubicBezTo>
                  <a:cubicBezTo>
                    <a:pt x="108" y="166"/>
                    <a:pt x="109" y="162"/>
                    <a:pt x="111" y="161"/>
                  </a:cubicBezTo>
                  <a:cubicBezTo>
                    <a:pt x="113" y="160"/>
                    <a:pt x="119" y="166"/>
                    <a:pt x="121" y="168"/>
                  </a:cubicBezTo>
                  <a:cubicBezTo>
                    <a:pt x="123" y="171"/>
                    <a:pt x="124" y="175"/>
                    <a:pt x="128" y="177"/>
                  </a:cubicBezTo>
                  <a:cubicBezTo>
                    <a:pt x="133" y="179"/>
                    <a:pt x="135" y="180"/>
                    <a:pt x="137" y="184"/>
                  </a:cubicBezTo>
                  <a:cubicBezTo>
                    <a:pt x="140" y="191"/>
                    <a:pt x="149" y="196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54" y="194"/>
                    <a:pt x="152" y="193"/>
                    <a:pt x="150" y="189"/>
                  </a:cubicBezTo>
                  <a:cubicBezTo>
                    <a:pt x="137" y="172"/>
                    <a:pt x="122" y="142"/>
                    <a:pt x="117" y="115"/>
                  </a:cubicBezTo>
                  <a:cubicBezTo>
                    <a:pt x="115" y="105"/>
                    <a:pt x="123" y="99"/>
                    <a:pt x="124" y="95"/>
                  </a:cubicBezTo>
                  <a:cubicBezTo>
                    <a:pt x="126" y="91"/>
                    <a:pt x="124" y="91"/>
                    <a:pt x="123" y="84"/>
                  </a:cubicBezTo>
                  <a:cubicBezTo>
                    <a:pt x="123" y="76"/>
                    <a:pt x="130" y="57"/>
                    <a:pt x="133" y="53"/>
                  </a:cubicBezTo>
                  <a:cubicBezTo>
                    <a:pt x="136" y="48"/>
                    <a:pt x="138" y="45"/>
                    <a:pt x="137" y="43"/>
                  </a:cubicBezTo>
                  <a:cubicBezTo>
                    <a:pt x="137" y="37"/>
                    <a:pt x="142" y="22"/>
                    <a:pt x="147" y="17"/>
                  </a:cubicBezTo>
                  <a:cubicBezTo>
                    <a:pt x="147" y="15"/>
                    <a:pt x="147" y="13"/>
                    <a:pt x="148" y="11"/>
                  </a:cubicBezTo>
                  <a:cubicBezTo>
                    <a:pt x="146" y="11"/>
                    <a:pt x="144" y="11"/>
                    <a:pt x="143" y="11"/>
                  </a:cubicBezTo>
                  <a:cubicBezTo>
                    <a:pt x="139" y="10"/>
                    <a:pt x="137" y="8"/>
                    <a:pt x="134" y="7"/>
                  </a:cubicBezTo>
                  <a:cubicBezTo>
                    <a:pt x="131" y="6"/>
                    <a:pt x="129" y="7"/>
                    <a:pt x="126" y="6"/>
                  </a:cubicBezTo>
                  <a:cubicBezTo>
                    <a:pt x="123" y="5"/>
                    <a:pt x="124" y="4"/>
                    <a:pt x="122" y="2"/>
                  </a:cubicBezTo>
                  <a:cubicBezTo>
                    <a:pt x="122" y="1"/>
                    <a:pt x="119" y="0"/>
                    <a:pt x="117" y="0"/>
                  </a:cubicBezTo>
                  <a:cubicBezTo>
                    <a:pt x="116" y="4"/>
                    <a:pt x="122" y="6"/>
                    <a:pt x="120" y="10"/>
                  </a:cubicBezTo>
                  <a:cubicBezTo>
                    <a:pt x="119" y="13"/>
                    <a:pt x="115" y="14"/>
                    <a:pt x="113" y="16"/>
                  </a:cubicBezTo>
                  <a:cubicBezTo>
                    <a:pt x="111" y="17"/>
                    <a:pt x="111" y="19"/>
                    <a:pt x="109" y="21"/>
                  </a:cubicBezTo>
                  <a:cubicBezTo>
                    <a:pt x="105" y="25"/>
                    <a:pt x="102" y="22"/>
                    <a:pt x="99" y="19"/>
                  </a:cubicBezTo>
                  <a:cubicBezTo>
                    <a:pt x="97" y="17"/>
                    <a:pt x="95" y="17"/>
                    <a:pt x="93" y="16"/>
                  </a:cubicBezTo>
                  <a:cubicBezTo>
                    <a:pt x="92" y="14"/>
                    <a:pt x="93" y="12"/>
                    <a:pt x="92" y="11"/>
                  </a:cubicBezTo>
                  <a:cubicBezTo>
                    <a:pt x="91" y="10"/>
                    <a:pt x="90" y="11"/>
                    <a:pt x="89" y="10"/>
                  </a:cubicBezTo>
                  <a:cubicBezTo>
                    <a:pt x="88" y="9"/>
                    <a:pt x="88" y="8"/>
                    <a:pt x="87" y="7"/>
                  </a:cubicBezTo>
                  <a:cubicBezTo>
                    <a:pt x="86" y="5"/>
                    <a:pt x="86" y="4"/>
                    <a:pt x="83" y="3"/>
                  </a:cubicBezTo>
                  <a:cubicBezTo>
                    <a:pt x="81" y="2"/>
                    <a:pt x="79" y="1"/>
                    <a:pt x="77" y="0"/>
                  </a:cubicBezTo>
                  <a:cubicBezTo>
                    <a:pt x="77" y="2"/>
                    <a:pt x="76" y="4"/>
                    <a:pt x="76" y="5"/>
                  </a:cubicBezTo>
                  <a:cubicBezTo>
                    <a:pt x="76" y="7"/>
                    <a:pt x="76" y="9"/>
                    <a:pt x="76" y="11"/>
                  </a:cubicBezTo>
                  <a:cubicBezTo>
                    <a:pt x="76" y="13"/>
                    <a:pt x="78" y="14"/>
                    <a:pt x="78" y="16"/>
                  </a:cubicBezTo>
                  <a:cubicBezTo>
                    <a:pt x="79" y="20"/>
                    <a:pt x="77" y="23"/>
                    <a:pt x="76" y="27"/>
                  </a:cubicBezTo>
                  <a:cubicBezTo>
                    <a:pt x="76" y="32"/>
                    <a:pt x="82" y="31"/>
                    <a:pt x="80" y="36"/>
                  </a:cubicBezTo>
                  <a:cubicBezTo>
                    <a:pt x="79" y="39"/>
                    <a:pt x="74" y="37"/>
                    <a:pt x="73" y="41"/>
                  </a:cubicBezTo>
                  <a:cubicBezTo>
                    <a:pt x="72" y="45"/>
                    <a:pt x="74" y="50"/>
                    <a:pt x="75" y="54"/>
                  </a:cubicBezTo>
                  <a:cubicBezTo>
                    <a:pt x="75" y="57"/>
                    <a:pt x="76" y="59"/>
                    <a:pt x="76" y="61"/>
                  </a:cubicBezTo>
                  <a:cubicBezTo>
                    <a:pt x="77" y="63"/>
                    <a:pt x="77" y="67"/>
                    <a:pt x="77" y="69"/>
                  </a:cubicBezTo>
                  <a:cubicBezTo>
                    <a:pt x="76" y="71"/>
                    <a:pt x="74" y="72"/>
                    <a:pt x="72" y="74"/>
                  </a:cubicBezTo>
                  <a:cubicBezTo>
                    <a:pt x="71" y="77"/>
                    <a:pt x="70" y="80"/>
                    <a:pt x="70" y="83"/>
                  </a:cubicBezTo>
                  <a:cubicBezTo>
                    <a:pt x="69" y="86"/>
                    <a:pt x="69" y="89"/>
                    <a:pt x="65" y="88"/>
                  </a:cubicBezTo>
                  <a:cubicBezTo>
                    <a:pt x="63" y="87"/>
                    <a:pt x="63" y="86"/>
                    <a:pt x="60" y="86"/>
                  </a:cubicBezTo>
                  <a:cubicBezTo>
                    <a:pt x="59" y="86"/>
                    <a:pt x="58" y="87"/>
                    <a:pt x="56" y="88"/>
                  </a:cubicBezTo>
                  <a:cubicBezTo>
                    <a:pt x="55" y="88"/>
                    <a:pt x="54" y="90"/>
                    <a:pt x="52" y="90"/>
                  </a:cubicBezTo>
                  <a:cubicBezTo>
                    <a:pt x="51" y="91"/>
                    <a:pt x="50" y="90"/>
                    <a:pt x="48" y="91"/>
                  </a:cubicBezTo>
                  <a:cubicBezTo>
                    <a:pt x="44" y="91"/>
                    <a:pt x="43" y="94"/>
                    <a:pt x="39" y="95"/>
                  </a:cubicBezTo>
                  <a:cubicBezTo>
                    <a:pt x="38" y="96"/>
                    <a:pt x="34" y="95"/>
                    <a:pt x="33" y="97"/>
                  </a:cubicBezTo>
                  <a:cubicBezTo>
                    <a:pt x="32" y="98"/>
                    <a:pt x="34" y="99"/>
                    <a:pt x="34" y="100"/>
                  </a:cubicBezTo>
                  <a:cubicBezTo>
                    <a:pt x="33" y="105"/>
                    <a:pt x="29" y="102"/>
                    <a:pt x="26" y="102"/>
                  </a:cubicBezTo>
                  <a:cubicBezTo>
                    <a:pt x="23" y="103"/>
                    <a:pt x="22" y="103"/>
                    <a:pt x="22" y="106"/>
                  </a:cubicBezTo>
                  <a:cubicBezTo>
                    <a:pt x="21" y="108"/>
                    <a:pt x="21" y="110"/>
                    <a:pt x="20" y="112"/>
                  </a:cubicBezTo>
                  <a:cubicBezTo>
                    <a:pt x="18" y="117"/>
                    <a:pt x="17" y="117"/>
                    <a:pt x="12" y="118"/>
                  </a:cubicBezTo>
                  <a:cubicBezTo>
                    <a:pt x="8" y="118"/>
                    <a:pt x="6" y="119"/>
                    <a:pt x="2" y="119"/>
                  </a:cubicBezTo>
                  <a:cubicBezTo>
                    <a:pt x="2" y="120"/>
                    <a:pt x="1" y="120"/>
                    <a:pt x="0" y="120"/>
                  </a:cubicBezTo>
                  <a:cubicBezTo>
                    <a:pt x="2" y="123"/>
                    <a:pt x="4" y="126"/>
                    <a:pt x="5" y="130"/>
                  </a:cubicBezTo>
                  <a:cubicBezTo>
                    <a:pt x="6" y="134"/>
                    <a:pt x="7" y="139"/>
                    <a:pt x="11" y="140"/>
                  </a:cubicBezTo>
                  <a:cubicBezTo>
                    <a:pt x="11" y="140"/>
                    <a:pt x="11" y="139"/>
                    <a:pt x="11" y="139"/>
                  </a:cubicBezTo>
                  <a:cubicBezTo>
                    <a:pt x="11" y="139"/>
                    <a:pt x="11" y="140"/>
                    <a:pt x="12" y="140"/>
                  </a:cubicBezTo>
                  <a:cubicBezTo>
                    <a:pt x="12" y="139"/>
                    <a:pt x="12" y="138"/>
                    <a:pt x="14" y="138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4E315E1-E8C7-222C-ADCF-1084E856A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938" y="7842251"/>
              <a:ext cx="600075" cy="319088"/>
            </a:xfrm>
            <a:custGeom>
              <a:avLst/>
              <a:gdLst>
                <a:gd name="T0" fmla="*/ 37 w 160"/>
                <a:gd name="T1" fmla="*/ 64 h 85"/>
                <a:gd name="T2" fmla="*/ 50 w 160"/>
                <a:gd name="T3" fmla="*/ 65 h 85"/>
                <a:gd name="T4" fmla="*/ 56 w 160"/>
                <a:gd name="T5" fmla="*/ 67 h 85"/>
                <a:gd name="T6" fmla="*/ 64 w 160"/>
                <a:gd name="T7" fmla="*/ 71 h 85"/>
                <a:gd name="T8" fmla="*/ 75 w 160"/>
                <a:gd name="T9" fmla="*/ 71 h 85"/>
                <a:gd name="T10" fmla="*/ 83 w 160"/>
                <a:gd name="T11" fmla="*/ 77 h 85"/>
                <a:gd name="T12" fmla="*/ 85 w 160"/>
                <a:gd name="T13" fmla="*/ 79 h 85"/>
                <a:gd name="T14" fmla="*/ 90 w 160"/>
                <a:gd name="T15" fmla="*/ 82 h 85"/>
                <a:gd name="T16" fmla="*/ 102 w 160"/>
                <a:gd name="T17" fmla="*/ 81 h 85"/>
                <a:gd name="T18" fmla="*/ 111 w 160"/>
                <a:gd name="T19" fmla="*/ 81 h 85"/>
                <a:gd name="T20" fmla="*/ 116 w 160"/>
                <a:gd name="T21" fmla="*/ 83 h 85"/>
                <a:gd name="T22" fmla="*/ 122 w 160"/>
                <a:gd name="T23" fmla="*/ 82 h 85"/>
                <a:gd name="T24" fmla="*/ 125 w 160"/>
                <a:gd name="T25" fmla="*/ 78 h 85"/>
                <a:gd name="T26" fmla="*/ 137 w 160"/>
                <a:gd name="T27" fmla="*/ 79 h 85"/>
                <a:gd name="T28" fmla="*/ 147 w 160"/>
                <a:gd name="T29" fmla="*/ 77 h 85"/>
                <a:gd name="T30" fmla="*/ 156 w 160"/>
                <a:gd name="T31" fmla="*/ 61 h 85"/>
                <a:gd name="T32" fmla="*/ 151 w 160"/>
                <a:gd name="T33" fmla="*/ 54 h 85"/>
                <a:gd name="T34" fmla="*/ 146 w 160"/>
                <a:gd name="T35" fmla="*/ 38 h 85"/>
                <a:gd name="T36" fmla="*/ 139 w 160"/>
                <a:gd name="T37" fmla="*/ 32 h 85"/>
                <a:gd name="T38" fmla="*/ 128 w 160"/>
                <a:gd name="T39" fmla="*/ 12 h 85"/>
                <a:gd name="T40" fmla="*/ 108 w 160"/>
                <a:gd name="T41" fmla="*/ 15 h 85"/>
                <a:gd name="T42" fmla="*/ 92 w 160"/>
                <a:gd name="T43" fmla="*/ 8 h 85"/>
                <a:gd name="T44" fmla="*/ 83 w 160"/>
                <a:gd name="T45" fmla="*/ 6 h 85"/>
                <a:gd name="T46" fmla="*/ 66 w 160"/>
                <a:gd name="T47" fmla="*/ 3 h 85"/>
                <a:gd name="T48" fmla="*/ 55 w 160"/>
                <a:gd name="T49" fmla="*/ 3 h 85"/>
                <a:gd name="T50" fmla="*/ 43 w 160"/>
                <a:gd name="T51" fmla="*/ 23 h 85"/>
                <a:gd name="T52" fmla="*/ 32 w 160"/>
                <a:gd name="T53" fmla="*/ 29 h 85"/>
                <a:gd name="T54" fmla="*/ 18 w 160"/>
                <a:gd name="T55" fmla="*/ 38 h 85"/>
                <a:gd name="T56" fmla="*/ 5 w 160"/>
                <a:gd name="T57" fmla="*/ 42 h 85"/>
                <a:gd name="T58" fmla="*/ 0 w 160"/>
                <a:gd name="T59" fmla="*/ 48 h 85"/>
                <a:gd name="T60" fmla="*/ 4 w 160"/>
                <a:gd name="T61" fmla="*/ 59 h 85"/>
                <a:gd name="T62" fmla="*/ 18 w 160"/>
                <a:gd name="T63" fmla="*/ 69 h 85"/>
                <a:gd name="T64" fmla="*/ 29 w 160"/>
                <a:gd name="T65" fmla="*/ 72 h 85"/>
                <a:gd name="T66" fmla="*/ 32 w 160"/>
                <a:gd name="T67" fmla="*/ 6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" h="85">
                  <a:moveTo>
                    <a:pt x="32" y="68"/>
                  </a:moveTo>
                  <a:cubicBezTo>
                    <a:pt x="33" y="66"/>
                    <a:pt x="35" y="65"/>
                    <a:pt x="37" y="64"/>
                  </a:cubicBezTo>
                  <a:cubicBezTo>
                    <a:pt x="39" y="63"/>
                    <a:pt x="42" y="62"/>
                    <a:pt x="44" y="62"/>
                  </a:cubicBezTo>
                  <a:cubicBezTo>
                    <a:pt x="47" y="62"/>
                    <a:pt x="48" y="64"/>
                    <a:pt x="50" y="65"/>
                  </a:cubicBezTo>
                  <a:cubicBezTo>
                    <a:pt x="51" y="65"/>
                    <a:pt x="52" y="66"/>
                    <a:pt x="53" y="66"/>
                  </a:cubicBezTo>
                  <a:cubicBezTo>
                    <a:pt x="54" y="67"/>
                    <a:pt x="55" y="66"/>
                    <a:pt x="56" y="67"/>
                  </a:cubicBezTo>
                  <a:cubicBezTo>
                    <a:pt x="58" y="67"/>
                    <a:pt x="60" y="68"/>
                    <a:pt x="62" y="69"/>
                  </a:cubicBezTo>
                  <a:cubicBezTo>
                    <a:pt x="63" y="70"/>
                    <a:pt x="63" y="71"/>
                    <a:pt x="64" y="71"/>
                  </a:cubicBezTo>
                  <a:cubicBezTo>
                    <a:pt x="66" y="71"/>
                    <a:pt x="67" y="71"/>
                    <a:pt x="68" y="71"/>
                  </a:cubicBezTo>
                  <a:cubicBezTo>
                    <a:pt x="70" y="71"/>
                    <a:pt x="73" y="71"/>
                    <a:pt x="75" y="71"/>
                  </a:cubicBezTo>
                  <a:cubicBezTo>
                    <a:pt x="79" y="71"/>
                    <a:pt x="79" y="72"/>
                    <a:pt x="81" y="75"/>
                  </a:cubicBezTo>
                  <a:cubicBezTo>
                    <a:pt x="81" y="76"/>
                    <a:pt x="82" y="76"/>
                    <a:pt x="83" y="77"/>
                  </a:cubicBezTo>
                  <a:cubicBezTo>
                    <a:pt x="83" y="77"/>
                    <a:pt x="84" y="77"/>
                    <a:pt x="84" y="77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6" y="80"/>
                    <a:pt x="87" y="79"/>
                    <a:pt x="88" y="79"/>
                  </a:cubicBezTo>
                  <a:cubicBezTo>
                    <a:pt x="89" y="80"/>
                    <a:pt x="89" y="81"/>
                    <a:pt x="90" y="82"/>
                  </a:cubicBezTo>
                  <a:cubicBezTo>
                    <a:pt x="91" y="84"/>
                    <a:pt x="93" y="84"/>
                    <a:pt x="96" y="84"/>
                  </a:cubicBezTo>
                  <a:cubicBezTo>
                    <a:pt x="98" y="83"/>
                    <a:pt x="100" y="82"/>
                    <a:pt x="102" y="81"/>
                  </a:cubicBezTo>
                  <a:cubicBezTo>
                    <a:pt x="104" y="81"/>
                    <a:pt x="105" y="81"/>
                    <a:pt x="107" y="80"/>
                  </a:cubicBezTo>
                  <a:cubicBezTo>
                    <a:pt x="110" y="78"/>
                    <a:pt x="111" y="78"/>
                    <a:pt x="111" y="81"/>
                  </a:cubicBezTo>
                  <a:cubicBezTo>
                    <a:pt x="111" y="82"/>
                    <a:pt x="111" y="83"/>
                    <a:pt x="112" y="84"/>
                  </a:cubicBezTo>
                  <a:cubicBezTo>
                    <a:pt x="113" y="85"/>
                    <a:pt x="115" y="84"/>
                    <a:pt x="116" y="83"/>
                  </a:cubicBezTo>
                  <a:cubicBezTo>
                    <a:pt x="117" y="83"/>
                    <a:pt x="119" y="82"/>
                    <a:pt x="121" y="81"/>
                  </a:cubicBezTo>
                  <a:cubicBezTo>
                    <a:pt x="121" y="81"/>
                    <a:pt x="121" y="82"/>
                    <a:pt x="122" y="82"/>
                  </a:cubicBezTo>
                  <a:cubicBezTo>
                    <a:pt x="122" y="82"/>
                    <a:pt x="123" y="80"/>
                    <a:pt x="123" y="80"/>
                  </a:cubicBezTo>
                  <a:cubicBezTo>
                    <a:pt x="124" y="78"/>
                    <a:pt x="124" y="78"/>
                    <a:pt x="125" y="78"/>
                  </a:cubicBezTo>
                  <a:cubicBezTo>
                    <a:pt x="127" y="77"/>
                    <a:pt x="130" y="77"/>
                    <a:pt x="132" y="77"/>
                  </a:cubicBezTo>
                  <a:cubicBezTo>
                    <a:pt x="134" y="77"/>
                    <a:pt x="135" y="78"/>
                    <a:pt x="137" y="79"/>
                  </a:cubicBezTo>
                  <a:cubicBezTo>
                    <a:pt x="139" y="81"/>
                    <a:pt x="139" y="78"/>
                    <a:pt x="140" y="77"/>
                  </a:cubicBezTo>
                  <a:cubicBezTo>
                    <a:pt x="142" y="75"/>
                    <a:pt x="145" y="76"/>
                    <a:pt x="147" y="77"/>
                  </a:cubicBezTo>
                  <a:cubicBezTo>
                    <a:pt x="150" y="77"/>
                    <a:pt x="154" y="79"/>
                    <a:pt x="157" y="81"/>
                  </a:cubicBezTo>
                  <a:cubicBezTo>
                    <a:pt x="158" y="74"/>
                    <a:pt x="160" y="68"/>
                    <a:pt x="156" y="61"/>
                  </a:cubicBezTo>
                  <a:cubicBezTo>
                    <a:pt x="156" y="62"/>
                    <a:pt x="157" y="62"/>
                    <a:pt x="157" y="62"/>
                  </a:cubicBezTo>
                  <a:cubicBezTo>
                    <a:pt x="154" y="60"/>
                    <a:pt x="153" y="57"/>
                    <a:pt x="151" y="54"/>
                  </a:cubicBezTo>
                  <a:cubicBezTo>
                    <a:pt x="149" y="51"/>
                    <a:pt x="147" y="50"/>
                    <a:pt x="146" y="46"/>
                  </a:cubicBezTo>
                  <a:cubicBezTo>
                    <a:pt x="146" y="44"/>
                    <a:pt x="147" y="41"/>
                    <a:pt x="146" y="38"/>
                  </a:cubicBezTo>
                  <a:cubicBezTo>
                    <a:pt x="144" y="35"/>
                    <a:pt x="140" y="34"/>
                    <a:pt x="139" y="31"/>
                  </a:cubicBezTo>
                  <a:cubicBezTo>
                    <a:pt x="139" y="31"/>
                    <a:pt x="139" y="32"/>
                    <a:pt x="139" y="32"/>
                  </a:cubicBezTo>
                  <a:cubicBezTo>
                    <a:pt x="135" y="31"/>
                    <a:pt x="134" y="26"/>
                    <a:pt x="133" y="22"/>
                  </a:cubicBezTo>
                  <a:cubicBezTo>
                    <a:pt x="132" y="18"/>
                    <a:pt x="130" y="15"/>
                    <a:pt x="128" y="12"/>
                  </a:cubicBezTo>
                  <a:cubicBezTo>
                    <a:pt x="125" y="13"/>
                    <a:pt x="123" y="14"/>
                    <a:pt x="119" y="12"/>
                  </a:cubicBezTo>
                  <a:cubicBezTo>
                    <a:pt x="114" y="10"/>
                    <a:pt x="113" y="14"/>
                    <a:pt x="108" y="15"/>
                  </a:cubicBezTo>
                  <a:cubicBezTo>
                    <a:pt x="103" y="16"/>
                    <a:pt x="101" y="14"/>
                    <a:pt x="97" y="11"/>
                  </a:cubicBezTo>
                  <a:cubicBezTo>
                    <a:pt x="96" y="10"/>
                    <a:pt x="94" y="10"/>
                    <a:pt x="92" y="8"/>
                  </a:cubicBezTo>
                  <a:cubicBezTo>
                    <a:pt x="91" y="7"/>
                    <a:pt x="89" y="5"/>
                    <a:pt x="88" y="5"/>
                  </a:cubicBezTo>
                  <a:cubicBezTo>
                    <a:pt x="86" y="5"/>
                    <a:pt x="85" y="6"/>
                    <a:pt x="83" y="6"/>
                  </a:cubicBezTo>
                  <a:cubicBezTo>
                    <a:pt x="81" y="6"/>
                    <a:pt x="79" y="5"/>
                    <a:pt x="77" y="5"/>
                  </a:cubicBezTo>
                  <a:cubicBezTo>
                    <a:pt x="73" y="5"/>
                    <a:pt x="70" y="4"/>
                    <a:pt x="66" y="3"/>
                  </a:cubicBezTo>
                  <a:cubicBezTo>
                    <a:pt x="64" y="2"/>
                    <a:pt x="62" y="0"/>
                    <a:pt x="60" y="0"/>
                  </a:cubicBezTo>
                  <a:cubicBezTo>
                    <a:pt x="57" y="0"/>
                    <a:pt x="57" y="1"/>
                    <a:pt x="55" y="3"/>
                  </a:cubicBezTo>
                  <a:cubicBezTo>
                    <a:pt x="52" y="6"/>
                    <a:pt x="49" y="9"/>
                    <a:pt x="47" y="13"/>
                  </a:cubicBezTo>
                  <a:cubicBezTo>
                    <a:pt x="46" y="18"/>
                    <a:pt x="47" y="20"/>
                    <a:pt x="43" y="23"/>
                  </a:cubicBezTo>
                  <a:cubicBezTo>
                    <a:pt x="41" y="24"/>
                    <a:pt x="39" y="24"/>
                    <a:pt x="37" y="25"/>
                  </a:cubicBezTo>
                  <a:cubicBezTo>
                    <a:pt x="35" y="26"/>
                    <a:pt x="34" y="28"/>
                    <a:pt x="32" y="29"/>
                  </a:cubicBezTo>
                  <a:cubicBezTo>
                    <a:pt x="29" y="32"/>
                    <a:pt x="24" y="31"/>
                    <a:pt x="21" y="33"/>
                  </a:cubicBezTo>
                  <a:cubicBezTo>
                    <a:pt x="19" y="34"/>
                    <a:pt x="19" y="37"/>
                    <a:pt x="18" y="38"/>
                  </a:cubicBezTo>
                  <a:cubicBezTo>
                    <a:pt x="16" y="39"/>
                    <a:pt x="15" y="39"/>
                    <a:pt x="13" y="39"/>
                  </a:cubicBezTo>
                  <a:cubicBezTo>
                    <a:pt x="9" y="39"/>
                    <a:pt x="8" y="38"/>
                    <a:pt x="5" y="42"/>
                  </a:cubicBezTo>
                  <a:cubicBezTo>
                    <a:pt x="4" y="44"/>
                    <a:pt x="4" y="46"/>
                    <a:pt x="2" y="47"/>
                  </a:cubicBezTo>
                  <a:cubicBezTo>
                    <a:pt x="1" y="47"/>
                    <a:pt x="1" y="48"/>
                    <a:pt x="0" y="48"/>
                  </a:cubicBezTo>
                  <a:cubicBezTo>
                    <a:pt x="2" y="50"/>
                    <a:pt x="3" y="52"/>
                    <a:pt x="4" y="55"/>
                  </a:cubicBezTo>
                  <a:cubicBezTo>
                    <a:pt x="4" y="56"/>
                    <a:pt x="3" y="58"/>
                    <a:pt x="4" y="59"/>
                  </a:cubicBezTo>
                  <a:cubicBezTo>
                    <a:pt x="4" y="61"/>
                    <a:pt x="7" y="61"/>
                    <a:pt x="8" y="62"/>
                  </a:cubicBezTo>
                  <a:cubicBezTo>
                    <a:pt x="12" y="63"/>
                    <a:pt x="14" y="68"/>
                    <a:pt x="18" y="69"/>
                  </a:cubicBezTo>
                  <a:cubicBezTo>
                    <a:pt x="20" y="69"/>
                    <a:pt x="21" y="69"/>
                    <a:pt x="23" y="70"/>
                  </a:cubicBezTo>
                  <a:cubicBezTo>
                    <a:pt x="25" y="71"/>
                    <a:pt x="26" y="73"/>
                    <a:pt x="29" y="72"/>
                  </a:cubicBezTo>
                  <a:cubicBezTo>
                    <a:pt x="30" y="72"/>
                    <a:pt x="31" y="72"/>
                    <a:pt x="31" y="71"/>
                  </a:cubicBezTo>
                  <a:cubicBezTo>
                    <a:pt x="31" y="70"/>
                    <a:pt x="31" y="69"/>
                    <a:pt x="32" y="68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B59B687-D1AB-9A50-F47E-87265B0D9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825" y="8075613"/>
              <a:ext cx="479425" cy="239713"/>
            </a:xfrm>
            <a:custGeom>
              <a:avLst/>
              <a:gdLst>
                <a:gd name="T0" fmla="*/ 128 w 128"/>
                <a:gd name="T1" fmla="*/ 32 h 64"/>
                <a:gd name="T2" fmla="*/ 126 w 128"/>
                <a:gd name="T3" fmla="*/ 26 h 64"/>
                <a:gd name="T4" fmla="*/ 126 w 128"/>
                <a:gd name="T5" fmla="*/ 19 h 64"/>
                <a:gd name="T6" fmla="*/ 116 w 128"/>
                <a:gd name="T7" fmla="*/ 15 h 64"/>
                <a:gd name="T8" fmla="*/ 109 w 128"/>
                <a:gd name="T9" fmla="*/ 15 h 64"/>
                <a:gd name="T10" fmla="*/ 106 w 128"/>
                <a:gd name="T11" fmla="*/ 17 h 64"/>
                <a:gd name="T12" fmla="*/ 101 w 128"/>
                <a:gd name="T13" fmla="*/ 15 h 64"/>
                <a:gd name="T14" fmla="*/ 94 w 128"/>
                <a:gd name="T15" fmla="*/ 16 h 64"/>
                <a:gd name="T16" fmla="*/ 92 w 128"/>
                <a:gd name="T17" fmla="*/ 18 h 64"/>
                <a:gd name="T18" fmla="*/ 91 w 128"/>
                <a:gd name="T19" fmla="*/ 20 h 64"/>
                <a:gd name="T20" fmla="*/ 90 w 128"/>
                <a:gd name="T21" fmla="*/ 19 h 64"/>
                <a:gd name="T22" fmla="*/ 85 w 128"/>
                <a:gd name="T23" fmla="*/ 21 h 64"/>
                <a:gd name="T24" fmla="*/ 81 w 128"/>
                <a:gd name="T25" fmla="*/ 22 h 64"/>
                <a:gd name="T26" fmla="*/ 80 w 128"/>
                <a:gd name="T27" fmla="*/ 19 h 64"/>
                <a:gd name="T28" fmla="*/ 76 w 128"/>
                <a:gd name="T29" fmla="*/ 18 h 64"/>
                <a:gd name="T30" fmla="*/ 71 w 128"/>
                <a:gd name="T31" fmla="*/ 19 h 64"/>
                <a:gd name="T32" fmla="*/ 65 w 128"/>
                <a:gd name="T33" fmla="*/ 22 h 64"/>
                <a:gd name="T34" fmla="*/ 59 w 128"/>
                <a:gd name="T35" fmla="*/ 20 h 64"/>
                <a:gd name="T36" fmla="*/ 57 w 128"/>
                <a:gd name="T37" fmla="*/ 17 h 64"/>
                <a:gd name="T38" fmla="*/ 54 w 128"/>
                <a:gd name="T39" fmla="*/ 17 h 64"/>
                <a:gd name="T40" fmla="*/ 53 w 128"/>
                <a:gd name="T41" fmla="*/ 15 h 64"/>
                <a:gd name="T42" fmla="*/ 52 w 128"/>
                <a:gd name="T43" fmla="*/ 15 h 64"/>
                <a:gd name="T44" fmla="*/ 50 w 128"/>
                <a:gd name="T45" fmla="*/ 13 h 64"/>
                <a:gd name="T46" fmla="*/ 44 w 128"/>
                <a:gd name="T47" fmla="*/ 9 h 64"/>
                <a:gd name="T48" fmla="*/ 37 w 128"/>
                <a:gd name="T49" fmla="*/ 9 h 64"/>
                <a:gd name="T50" fmla="*/ 33 w 128"/>
                <a:gd name="T51" fmla="*/ 9 h 64"/>
                <a:gd name="T52" fmla="*/ 31 w 128"/>
                <a:gd name="T53" fmla="*/ 7 h 64"/>
                <a:gd name="T54" fmla="*/ 25 w 128"/>
                <a:gd name="T55" fmla="*/ 5 h 64"/>
                <a:gd name="T56" fmla="*/ 22 w 128"/>
                <a:gd name="T57" fmla="*/ 4 h 64"/>
                <a:gd name="T58" fmla="*/ 19 w 128"/>
                <a:gd name="T59" fmla="*/ 3 h 64"/>
                <a:gd name="T60" fmla="*/ 13 w 128"/>
                <a:gd name="T61" fmla="*/ 0 h 64"/>
                <a:gd name="T62" fmla="*/ 6 w 128"/>
                <a:gd name="T63" fmla="*/ 2 h 64"/>
                <a:gd name="T64" fmla="*/ 1 w 128"/>
                <a:gd name="T65" fmla="*/ 6 h 64"/>
                <a:gd name="T66" fmla="*/ 0 w 128"/>
                <a:gd name="T67" fmla="*/ 9 h 64"/>
                <a:gd name="T68" fmla="*/ 2 w 128"/>
                <a:gd name="T69" fmla="*/ 10 h 64"/>
                <a:gd name="T70" fmla="*/ 5 w 128"/>
                <a:gd name="T71" fmla="*/ 15 h 64"/>
                <a:gd name="T72" fmla="*/ 9 w 128"/>
                <a:gd name="T73" fmla="*/ 25 h 64"/>
                <a:gd name="T74" fmla="*/ 30 w 128"/>
                <a:gd name="T75" fmla="*/ 39 h 64"/>
                <a:gd name="T76" fmla="*/ 34 w 128"/>
                <a:gd name="T77" fmla="*/ 41 h 64"/>
                <a:gd name="T78" fmla="*/ 38 w 128"/>
                <a:gd name="T79" fmla="*/ 45 h 64"/>
                <a:gd name="T80" fmla="*/ 49 w 128"/>
                <a:gd name="T81" fmla="*/ 47 h 64"/>
                <a:gd name="T82" fmla="*/ 60 w 128"/>
                <a:gd name="T83" fmla="*/ 50 h 64"/>
                <a:gd name="T84" fmla="*/ 68 w 128"/>
                <a:gd name="T85" fmla="*/ 60 h 64"/>
                <a:gd name="T86" fmla="*/ 72 w 128"/>
                <a:gd name="T87" fmla="*/ 57 h 64"/>
                <a:gd name="T88" fmla="*/ 73 w 128"/>
                <a:gd name="T89" fmla="*/ 52 h 64"/>
                <a:gd name="T90" fmla="*/ 72 w 128"/>
                <a:gd name="T91" fmla="*/ 47 h 64"/>
                <a:gd name="T92" fmla="*/ 72 w 128"/>
                <a:gd name="T93" fmla="*/ 47 h 64"/>
                <a:gd name="T94" fmla="*/ 84 w 128"/>
                <a:gd name="T95" fmla="*/ 43 h 64"/>
                <a:gd name="T96" fmla="*/ 95 w 128"/>
                <a:gd name="T97" fmla="*/ 52 h 64"/>
                <a:gd name="T98" fmla="*/ 107 w 128"/>
                <a:gd name="T99" fmla="*/ 58 h 64"/>
                <a:gd name="T100" fmla="*/ 115 w 128"/>
                <a:gd name="T101" fmla="*/ 59 h 64"/>
                <a:gd name="T102" fmla="*/ 113 w 128"/>
                <a:gd name="T103" fmla="*/ 56 h 64"/>
                <a:gd name="T104" fmla="*/ 112 w 128"/>
                <a:gd name="T105" fmla="*/ 50 h 64"/>
                <a:gd name="T106" fmla="*/ 113 w 128"/>
                <a:gd name="T107" fmla="*/ 49 h 64"/>
                <a:gd name="T108" fmla="*/ 115 w 128"/>
                <a:gd name="T109" fmla="*/ 46 h 64"/>
                <a:gd name="T110" fmla="*/ 117 w 128"/>
                <a:gd name="T111" fmla="*/ 42 h 64"/>
                <a:gd name="T112" fmla="*/ 123 w 128"/>
                <a:gd name="T113" fmla="*/ 43 h 64"/>
                <a:gd name="T114" fmla="*/ 124 w 128"/>
                <a:gd name="T115" fmla="*/ 44 h 64"/>
                <a:gd name="T116" fmla="*/ 124 w 128"/>
                <a:gd name="T117" fmla="*/ 38 h 64"/>
                <a:gd name="T118" fmla="*/ 128 w 128"/>
                <a:gd name="T119" fmla="*/ 36 h 64"/>
                <a:gd name="T120" fmla="*/ 128 w 128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8" h="64">
                  <a:moveTo>
                    <a:pt x="128" y="32"/>
                  </a:moveTo>
                  <a:cubicBezTo>
                    <a:pt x="128" y="30"/>
                    <a:pt x="127" y="29"/>
                    <a:pt x="126" y="26"/>
                  </a:cubicBezTo>
                  <a:cubicBezTo>
                    <a:pt x="125" y="24"/>
                    <a:pt x="125" y="21"/>
                    <a:pt x="126" y="19"/>
                  </a:cubicBezTo>
                  <a:cubicBezTo>
                    <a:pt x="123" y="17"/>
                    <a:pt x="119" y="15"/>
                    <a:pt x="116" y="15"/>
                  </a:cubicBezTo>
                  <a:cubicBezTo>
                    <a:pt x="114" y="14"/>
                    <a:pt x="111" y="13"/>
                    <a:pt x="109" y="15"/>
                  </a:cubicBezTo>
                  <a:cubicBezTo>
                    <a:pt x="108" y="16"/>
                    <a:pt x="108" y="19"/>
                    <a:pt x="106" y="17"/>
                  </a:cubicBezTo>
                  <a:cubicBezTo>
                    <a:pt x="104" y="16"/>
                    <a:pt x="103" y="15"/>
                    <a:pt x="101" y="15"/>
                  </a:cubicBezTo>
                  <a:cubicBezTo>
                    <a:pt x="99" y="15"/>
                    <a:pt x="96" y="15"/>
                    <a:pt x="94" y="16"/>
                  </a:cubicBezTo>
                  <a:cubicBezTo>
                    <a:pt x="93" y="16"/>
                    <a:pt x="93" y="16"/>
                    <a:pt x="92" y="18"/>
                  </a:cubicBezTo>
                  <a:cubicBezTo>
                    <a:pt x="92" y="18"/>
                    <a:pt x="91" y="20"/>
                    <a:pt x="91" y="20"/>
                  </a:cubicBezTo>
                  <a:cubicBezTo>
                    <a:pt x="90" y="20"/>
                    <a:pt x="90" y="19"/>
                    <a:pt x="90" y="19"/>
                  </a:cubicBezTo>
                  <a:cubicBezTo>
                    <a:pt x="88" y="20"/>
                    <a:pt x="86" y="21"/>
                    <a:pt x="85" y="21"/>
                  </a:cubicBezTo>
                  <a:cubicBezTo>
                    <a:pt x="84" y="22"/>
                    <a:pt x="82" y="23"/>
                    <a:pt x="81" y="22"/>
                  </a:cubicBezTo>
                  <a:cubicBezTo>
                    <a:pt x="80" y="21"/>
                    <a:pt x="80" y="20"/>
                    <a:pt x="80" y="19"/>
                  </a:cubicBezTo>
                  <a:cubicBezTo>
                    <a:pt x="80" y="16"/>
                    <a:pt x="79" y="16"/>
                    <a:pt x="76" y="18"/>
                  </a:cubicBezTo>
                  <a:cubicBezTo>
                    <a:pt x="74" y="19"/>
                    <a:pt x="73" y="19"/>
                    <a:pt x="71" y="19"/>
                  </a:cubicBezTo>
                  <a:cubicBezTo>
                    <a:pt x="69" y="20"/>
                    <a:pt x="67" y="21"/>
                    <a:pt x="65" y="22"/>
                  </a:cubicBezTo>
                  <a:cubicBezTo>
                    <a:pt x="62" y="22"/>
                    <a:pt x="60" y="22"/>
                    <a:pt x="59" y="20"/>
                  </a:cubicBezTo>
                  <a:cubicBezTo>
                    <a:pt x="58" y="19"/>
                    <a:pt x="58" y="18"/>
                    <a:pt x="57" y="17"/>
                  </a:cubicBezTo>
                  <a:cubicBezTo>
                    <a:pt x="56" y="17"/>
                    <a:pt x="55" y="18"/>
                    <a:pt x="54" y="17"/>
                  </a:cubicBezTo>
                  <a:cubicBezTo>
                    <a:pt x="53" y="17"/>
                    <a:pt x="53" y="16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1" y="14"/>
                    <a:pt x="50" y="14"/>
                    <a:pt x="50" y="13"/>
                  </a:cubicBezTo>
                  <a:cubicBezTo>
                    <a:pt x="48" y="10"/>
                    <a:pt x="48" y="9"/>
                    <a:pt x="44" y="9"/>
                  </a:cubicBezTo>
                  <a:cubicBezTo>
                    <a:pt x="42" y="9"/>
                    <a:pt x="39" y="9"/>
                    <a:pt x="37" y="9"/>
                  </a:cubicBezTo>
                  <a:cubicBezTo>
                    <a:pt x="36" y="9"/>
                    <a:pt x="35" y="9"/>
                    <a:pt x="33" y="9"/>
                  </a:cubicBezTo>
                  <a:cubicBezTo>
                    <a:pt x="32" y="9"/>
                    <a:pt x="32" y="8"/>
                    <a:pt x="31" y="7"/>
                  </a:cubicBezTo>
                  <a:cubicBezTo>
                    <a:pt x="29" y="6"/>
                    <a:pt x="27" y="5"/>
                    <a:pt x="25" y="5"/>
                  </a:cubicBezTo>
                  <a:cubicBezTo>
                    <a:pt x="24" y="4"/>
                    <a:pt x="23" y="5"/>
                    <a:pt x="22" y="4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7" y="2"/>
                    <a:pt x="16" y="0"/>
                    <a:pt x="13" y="0"/>
                  </a:cubicBezTo>
                  <a:cubicBezTo>
                    <a:pt x="11" y="0"/>
                    <a:pt x="8" y="1"/>
                    <a:pt x="6" y="2"/>
                  </a:cubicBezTo>
                  <a:cubicBezTo>
                    <a:pt x="4" y="3"/>
                    <a:pt x="2" y="4"/>
                    <a:pt x="1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4" y="11"/>
                    <a:pt x="4" y="14"/>
                    <a:pt x="5" y="15"/>
                  </a:cubicBezTo>
                  <a:cubicBezTo>
                    <a:pt x="7" y="18"/>
                    <a:pt x="7" y="21"/>
                    <a:pt x="9" y="25"/>
                  </a:cubicBezTo>
                  <a:cubicBezTo>
                    <a:pt x="13" y="34"/>
                    <a:pt x="23" y="33"/>
                    <a:pt x="30" y="39"/>
                  </a:cubicBezTo>
                  <a:cubicBezTo>
                    <a:pt x="32" y="41"/>
                    <a:pt x="32" y="40"/>
                    <a:pt x="34" y="41"/>
                  </a:cubicBezTo>
                  <a:cubicBezTo>
                    <a:pt x="37" y="42"/>
                    <a:pt x="37" y="44"/>
                    <a:pt x="38" y="45"/>
                  </a:cubicBezTo>
                  <a:cubicBezTo>
                    <a:pt x="41" y="48"/>
                    <a:pt x="45" y="47"/>
                    <a:pt x="49" y="47"/>
                  </a:cubicBezTo>
                  <a:cubicBezTo>
                    <a:pt x="52" y="48"/>
                    <a:pt x="57" y="48"/>
                    <a:pt x="60" y="50"/>
                  </a:cubicBezTo>
                  <a:cubicBezTo>
                    <a:pt x="64" y="52"/>
                    <a:pt x="65" y="57"/>
                    <a:pt x="68" y="60"/>
                  </a:cubicBezTo>
                  <a:cubicBezTo>
                    <a:pt x="72" y="64"/>
                    <a:pt x="71" y="61"/>
                    <a:pt x="72" y="57"/>
                  </a:cubicBezTo>
                  <a:cubicBezTo>
                    <a:pt x="72" y="55"/>
                    <a:pt x="73" y="54"/>
                    <a:pt x="73" y="52"/>
                  </a:cubicBezTo>
                  <a:cubicBezTo>
                    <a:pt x="74" y="50"/>
                    <a:pt x="72" y="49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3" y="43"/>
                    <a:pt x="81" y="42"/>
                    <a:pt x="84" y="43"/>
                  </a:cubicBezTo>
                  <a:cubicBezTo>
                    <a:pt x="88" y="44"/>
                    <a:pt x="91" y="48"/>
                    <a:pt x="95" y="52"/>
                  </a:cubicBezTo>
                  <a:cubicBezTo>
                    <a:pt x="99" y="55"/>
                    <a:pt x="101" y="57"/>
                    <a:pt x="107" y="58"/>
                  </a:cubicBezTo>
                  <a:cubicBezTo>
                    <a:pt x="110" y="58"/>
                    <a:pt x="112" y="59"/>
                    <a:pt x="115" y="59"/>
                  </a:cubicBezTo>
                  <a:cubicBezTo>
                    <a:pt x="116" y="58"/>
                    <a:pt x="114" y="57"/>
                    <a:pt x="113" y="56"/>
                  </a:cubicBezTo>
                  <a:cubicBezTo>
                    <a:pt x="111" y="55"/>
                    <a:pt x="111" y="52"/>
                    <a:pt x="112" y="50"/>
                  </a:cubicBezTo>
                  <a:cubicBezTo>
                    <a:pt x="112" y="49"/>
                    <a:pt x="112" y="49"/>
                    <a:pt x="113" y="49"/>
                  </a:cubicBezTo>
                  <a:cubicBezTo>
                    <a:pt x="114" y="48"/>
                    <a:pt x="115" y="47"/>
                    <a:pt x="115" y="46"/>
                  </a:cubicBezTo>
                  <a:cubicBezTo>
                    <a:pt x="116" y="45"/>
                    <a:pt x="114" y="43"/>
                    <a:pt x="117" y="42"/>
                  </a:cubicBezTo>
                  <a:cubicBezTo>
                    <a:pt x="119" y="41"/>
                    <a:pt x="121" y="42"/>
                    <a:pt x="123" y="43"/>
                  </a:cubicBezTo>
                  <a:cubicBezTo>
                    <a:pt x="123" y="44"/>
                    <a:pt x="124" y="44"/>
                    <a:pt x="124" y="44"/>
                  </a:cubicBezTo>
                  <a:cubicBezTo>
                    <a:pt x="124" y="41"/>
                    <a:pt x="124" y="39"/>
                    <a:pt x="124" y="38"/>
                  </a:cubicBezTo>
                  <a:cubicBezTo>
                    <a:pt x="125" y="37"/>
                    <a:pt x="128" y="37"/>
                    <a:pt x="128" y="36"/>
                  </a:cubicBezTo>
                  <a:cubicBezTo>
                    <a:pt x="128" y="35"/>
                    <a:pt x="128" y="33"/>
                    <a:pt x="128" y="3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23782F5-D2DB-EB14-7B9F-9EBC5A159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863" y="8229601"/>
              <a:ext cx="820738" cy="633413"/>
            </a:xfrm>
            <a:custGeom>
              <a:avLst/>
              <a:gdLst>
                <a:gd name="T0" fmla="*/ 203 w 219"/>
                <a:gd name="T1" fmla="*/ 77 h 169"/>
                <a:gd name="T2" fmla="*/ 200 w 219"/>
                <a:gd name="T3" fmla="*/ 55 h 169"/>
                <a:gd name="T4" fmla="*/ 192 w 219"/>
                <a:gd name="T5" fmla="*/ 38 h 169"/>
                <a:gd name="T6" fmla="*/ 180 w 219"/>
                <a:gd name="T7" fmla="*/ 41 h 169"/>
                <a:gd name="T8" fmla="*/ 167 w 219"/>
                <a:gd name="T9" fmla="*/ 43 h 169"/>
                <a:gd name="T10" fmla="*/ 158 w 219"/>
                <a:gd name="T11" fmla="*/ 45 h 169"/>
                <a:gd name="T12" fmla="*/ 148 w 219"/>
                <a:gd name="T13" fmla="*/ 38 h 169"/>
                <a:gd name="T14" fmla="*/ 139 w 219"/>
                <a:gd name="T15" fmla="*/ 40 h 169"/>
                <a:gd name="T16" fmla="*/ 136 w 219"/>
                <a:gd name="T17" fmla="*/ 59 h 169"/>
                <a:gd name="T18" fmla="*/ 135 w 219"/>
                <a:gd name="T19" fmla="*/ 76 h 169"/>
                <a:gd name="T20" fmla="*/ 118 w 219"/>
                <a:gd name="T21" fmla="*/ 61 h 169"/>
                <a:gd name="T22" fmla="*/ 109 w 219"/>
                <a:gd name="T23" fmla="*/ 53 h 169"/>
                <a:gd name="T24" fmla="*/ 102 w 219"/>
                <a:gd name="T25" fmla="*/ 47 h 169"/>
                <a:gd name="T26" fmla="*/ 101 w 219"/>
                <a:gd name="T27" fmla="*/ 36 h 169"/>
                <a:gd name="T28" fmla="*/ 102 w 219"/>
                <a:gd name="T29" fmla="*/ 13 h 169"/>
                <a:gd name="T30" fmla="*/ 97 w 219"/>
                <a:gd name="T31" fmla="*/ 0 h 169"/>
                <a:gd name="T32" fmla="*/ 96 w 219"/>
                <a:gd name="T33" fmla="*/ 6 h 169"/>
                <a:gd name="T34" fmla="*/ 87 w 219"/>
                <a:gd name="T35" fmla="*/ 20 h 169"/>
                <a:gd name="T36" fmla="*/ 87 w 219"/>
                <a:gd name="T37" fmla="*/ 29 h 169"/>
                <a:gd name="T38" fmla="*/ 88 w 219"/>
                <a:gd name="T39" fmla="*/ 38 h 169"/>
                <a:gd name="T40" fmla="*/ 77 w 219"/>
                <a:gd name="T41" fmla="*/ 49 h 169"/>
                <a:gd name="T42" fmla="*/ 62 w 219"/>
                <a:gd name="T43" fmla="*/ 58 h 169"/>
                <a:gd name="T44" fmla="*/ 47 w 219"/>
                <a:gd name="T45" fmla="*/ 68 h 169"/>
                <a:gd name="T46" fmla="*/ 44 w 219"/>
                <a:gd name="T47" fmla="*/ 80 h 169"/>
                <a:gd name="T48" fmla="*/ 37 w 219"/>
                <a:gd name="T49" fmla="*/ 92 h 169"/>
                <a:gd name="T50" fmla="*/ 29 w 219"/>
                <a:gd name="T51" fmla="*/ 101 h 169"/>
                <a:gd name="T52" fmla="*/ 25 w 219"/>
                <a:gd name="T53" fmla="*/ 110 h 169"/>
                <a:gd name="T54" fmla="*/ 20 w 219"/>
                <a:gd name="T55" fmla="*/ 119 h 169"/>
                <a:gd name="T56" fmla="*/ 7 w 219"/>
                <a:gd name="T57" fmla="*/ 129 h 169"/>
                <a:gd name="T58" fmla="*/ 0 w 219"/>
                <a:gd name="T59" fmla="*/ 147 h 169"/>
                <a:gd name="T60" fmla="*/ 33 w 219"/>
                <a:gd name="T61" fmla="*/ 158 h 169"/>
                <a:gd name="T62" fmla="*/ 67 w 219"/>
                <a:gd name="T63" fmla="*/ 157 h 169"/>
                <a:gd name="T64" fmla="*/ 95 w 219"/>
                <a:gd name="T65" fmla="*/ 162 h 169"/>
                <a:gd name="T66" fmla="*/ 98 w 219"/>
                <a:gd name="T67" fmla="*/ 148 h 169"/>
                <a:gd name="T68" fmla="*/ 112 w 219"/>
                <a:gd name="T69" fmla="*/ 129 h 169"/>
                <a:gd name="T70" fmla="*/ 131 w 219"/>
                <a:gd name="T71" fmla="*/ 110 h 169"/>
                <a:gd name="T72" fmla="*/ 137 w 219"/>
                <a:gd name="T73" fmla="*/ 96 h 169"/>
                <a:gd name="T74" fmla="*/ 152 w 219"/>
                <a:gd name="T75" fmla="*/ 86 h 169"/>
                <a:gd name="T76" fmla="*/ 181 w 219"/>
                <a:gd name="T77" fmla="*/ 91 h 169"/>
                <a:gd name="T78" fmla="*/ 172 w 219"/>
                <a:gd name="T79" fmla="*/ 101 h 169"/>
                <a:gd name="T80" fmla="*/ 172 w 219"/>
                <a:gd name="T81" fmla="*/ 117 h 169"/>
                <a:gd name="T82" fmla="*/ 169 w 219"/>
                <a:gd name="T83" fmla="*/ 129 h 169"/>
                <a:gd name="T84" fmla="*/ 168 w 219"/>
                <a:gd name="T85" fmla="*/ 145 h 169"/>
                <a:gd name="T86" fmla="*/ 170 w 219"/>
                <a:gd name="T87" fmla="*/ 159 h 169"/>
                <a:gd name="T88" fmla="*/ 188 w 219"/>
                <a:gd name="T89" fmla="*/ 162 h 169"/>
                <a:gd name="T90" fmla="*/ 199 w 219"/>
                <a:gd name="T91" fmla="*/ 149 h 169"/>
                <a:gd name="T92" fmla="*/ 210 w 219"/>
                <a:gd name="T93" fmla="*/ 132 h 169"/>
                <a:gd name="T94" fmla="*/ 219 w 219"/>
                <a:gd name="T95" fmla="*/ 115 h 169"/>
                <a:gd name="T96" fmla="*/ 212 w 219"/>
                <a:gd name="T97" fmla="*/ 102 h 169"/>
                <a:gd name="T98" fmla="*/ 210 w 219"/>
                <a:gd name="T99" fmla="*/ 87 h 169"/>
                <a:gd name="T100" fmla="*/ 210 w 219"/>
                <a:gd name="T101" fmla="*/ 8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9" h="169">
                  <a:moveTo>
                    <a:pt x="206" y="79"/>
                  </a:moveTo>
                  <a:cubicBezTo>
                    <a:pt x="205" y="78"/>
                    <a:pt x="204" y="78"/>
                    <a:pt x="203" y="77"/>
                  </a:cubicBezTo>
                  <a:cubicBezTo>
                    <a:pt x="199" y="74"/>
                    <a:pt x="197" y="68"/>
                    <a:pt x="197" y="63"/>
                  </a:cubicBezTo>
                  <a:cubicBezTo>
                    <a:pt x="197" y="60"/>
                    <a:pt x="199" y="58"/>
                    <a:pt x="200" y="55"/>
                  </a:cubicBezTo>
                  <a:cubicBezTo>
                    <a:pt x="200" y="53"/>
                    <a:pt x="201" y="50"/>
                    <a:pt x="202" y="48"/>
                  </a:cubicBezTo>
                  <a:cubicBezTo>
                    <a:pt x="202" y="42"/>
                    <a:pt x="198" y="37"/>
                    <a:pt x="192" y="38"/>
                  </a:cubicBezTo>
                  <a:cubicBezTo>
                    <a:pt x="190" y="38"/>
                    <a:pt x="187" y="40"/>
                    <a:pt x="185" y="40"/>
                  </a:cubicBezTo>
                  <a:cubicBezTo>
                    <a:pt x="183" y="41"/>
                    <a:pt x="182" y="40"/>
                    <a:pt x="180" y="41"/>
                  </a:cubicBezTo>
                  <a:cubicBezTo>
                    <a:pt x="179" y="42"/>
                    <a:pt x="178" y="43"/>
                    <a:pt x="176" y="43"/>
                  </a:cubicBezTo>
                  <a:cubicBezTo>
                    <a:pt x="173" y="43"/>
                    <a:pt x="170" y="42"/>
                    <a:pt x="167" y="43"/>
                  </a:cubicBezTo>
                  <a:cubicBezTo>
                    <a:pt x="165" y="44"/>
                    <a:pt x="164" y="45"/>
                    <a:pt x="162" y="45"/>
                  </a:cubicBezTo>
                  <a:cubicBezTo>
                    <a:pt x="161" y="46"/>
                    <a:pt x="159" y="45"/>
                    <a:pt x="158" y="45"/>
                  </a:cubicBezTo>
                  <a:cubicBezTo>
                    <a:pt x="157" y="41"/>
                    <a:pt x="158" y="39"/>
                    <a:pt x="152" y="39"/>
                  </a:cubicBezTo>
                  <a:cubicBezTo>
                    <a:pt x="150" y="40"/>
                    <a:pt x="149" y="40"/>
                    <a:pt x="148" y="38"/>
                  </a:cubicBezTo>
                  <a:cubicBezTo>
                    <a:pt x="147" y="37"/>
                    <a:pt x="148" y="34"/>
                    <a:pt x="146" y="33"/>
                  </a:cubicBezTo>
                  <a:cubicBezTo>
                    <a:pt x="142" y="31"/>
                    <a:pt x="140" y="38"/>
                    <a:pt x="139" y="40"/>
                  </a:cubicBezTo>
                  <a:cubicBezTo>
                    <a:pt x="138" y="43"/>
                    <a:pt x="139" y="47"/>
                    <a:pt x="138" y="50"/>
                  </a:cubicBezTo>
                  <a:cubicBezTo>
                    <a:pt x="137" y="53"/>
                    <a:pt x="136" y="56"/>
                    <a:pt x="136" y="59"/>
                  </a:cubicBezTo>
                  <a:cubicBezTo>
                    <a:pt x="137" y="62"/>
                    <a:pt x="139" y="65"/>
                    <a:pt x="139" y="68"/>
                  </a:cubicBezTo>
                  <a:cubicBezTo>
                    <a:pt x="139" y="70"/>
                    <a:pt x="138" y="75"/>
                    <a:pt x="135" y="76"/>
                  </a:cubicBezTo>
                  <a:cubicBezTo>
                    <a:pt x="133" y="78"/>
                    <a:pt x="129" y="76"/>
                    <a:pt x="127" y="75"/>
                  </a:cubicBezTo>
                  <a:cubicBezTo>
                    <a:pt x="121" y="72"/>
                    <a:pt x="119" y="67"/>
                    <a:pt x="118" y="61"/>
                  </a:cubicBezTo>
                  <a:cubicBezTo>
                    <a:pt x="117" y="58"/>
                    <a:pt x="118" y="56"/>
                    <a:pt x="116" y="54"/>
                  </a:cubicBezTo>
                  <a:cubicBezTo>
                    <a:pt x="115" y="51"/>
                    <a:pt x="112" y="51"/>
                    <a:pt x="109" y="53"/>
                  </a:cubicBezTo>
                  <a:cubicBezTo>
                    <a:pt x="106" y="54"/>
                    <a:pt x="103" y="56"/>
                    <a:pt x="102" y="51"/>
                  </a:cubicBezTo>
                  <a:cubicBezTo>
                    <a:pt x="102" y="50"/>
                    <a:pt x="103" y="48"/>
                    <a:pt x="102" y="47"/>
                  </a:cubicBezTo>
                  <a:cubicBezTo>
                    <a:pt x="102" y="45"/>
                    <a:pt x="100" y="45"/>
                    <a:pt x="100" y="43"/>
                  </a:cubicBezTo>
                  <a:cubicBezTo>
                    <a:pt x="99" y="41"/>
                    <a:pt x="101" y="39"/>
                    <a:pt x="101" y="36"/>
                  </a:cubicBezTo>
                  <a:cubicBezTo>
                    <a:pt x="102" y="34"/>
                    <a:pt x="102" y="31"/>
                    <a:pt x="102" y="28"/>
                  </a:cubicBezTo>
                  <a:cubicBezTo>
                    <a:pt x="102" y="23"/>
                    <a:pt x="103" y="18"/>
                    <a:pt x="102" y="13"/>
                  </a:cubicBezTo>
                  <a:cubicBezTo>
                    <a:pt x="101" y="10"/>
                    <a:pt x="100" y="7"/>
                    <a:pt x="100" y="5"/>
                  </a:cubicBezTo>
                  <a:cubicBezTo>
                    <a:pt x="99" y="2"/>
                    <a:pt x="98" y="1"/>
                    <a:pt x="97" y="0"/>
                  </a:cubicBezTo>
                  <a:cubicBezTo>
                    <a:pt x="97" y="1"/>
                    <a:pt x="96" y="1"/>
                    <a:pt x="96" y="2"/>
                  </a:cubicBezTo>
                  <a:cubicBezTo>
                    <a:pt x="96" y="3"/>
                    <a:pt x="96" y="5"/>
                    <a:pt x="96" y="6"/>
                  </a:cubicBezTo>
                  <a:cubicBezTo>
                    <a:pt x="95" y="10"/>
                    <a:pt x="92" y="10"/>
                    <a:pt x="89" y="12"/>
                  </a:cubicBezTo>
                  <a:cubicBezTo>
                    <a:pt x="87" y="13"/>
                    <a:pt x="86" y="17"/>
                    <a:pt x="87" y="20"/>
                  </a:cubicBezTo>
                  <a:cubicBezTo>
                    <a:pt x="88" y="23"/>
                    <a:pt x="89" y="23"/>
                    <a:pt x="89" y="25"/>
                  </a:cubicBezTo>
                  <a:cubicBezTo>
                    <a:pt x="90" y="28"/>
                    <a:pt x="89" y="28"/>
                    <a:pt x="87" y="29"/>
                  </a:cubicBezTo>
                  <a:cubicBezTo>
                    <a:pt x="85" y="31"/>
                    <a:pt x="84" y="30"/>
                    <a:pt x="84" y="33"/>
                  </a:cubicBezTo>
                  <a:cubicBezTo>
                    <a:pt x="84" y="34"/>
                    <a:pt x="87" y="36"/>
                    <a:pt x="88" y="38"/>
                  </a:cubicBezTo>
                  <a:cubicBezTo>
                    <a:pt x="89" y="41"/>
                    <a:pt x="85" y="43"/>
                    <a:pt x="83" y="46"/>
                  </a:cubicBezTo>
                  <a:cubicBezTo>
                    <a:pt x="81" y="49"/>
                    <a:pt x="80" y="48"/>
                    <a:pt x="77" y="49"/>
                  </a:cubicBezTo>
                  <a:cubicBezTo>
                    <a:pt x="75" y="49"/>
                    <a:pt x="73" y="51"/>
                    <a:pt x="71" y="52"/>
                  </a:cubicBezTo>
                  <a:cubicBezTo>
                    <a:pt x="68" y="54"/>
                    <a:pt x="65" y="55"/>
                    <a:pt x="62" y="58"/>
                  </a:cubicBezTo>
                  <a:cubicBezTo>
                    <a:pt x="60" y="59"/>
                    <a:pt x="56" y="66"/>
                    <a:pt x="53" y="65"/>
                  </a:cubicBezTo>
                  <a:cubicBezTo>
                    <a:pt x="52" y="66"/>
                    <a:pt x="49" y="67"/>
                    <a:pt x="47" y="68"/>
                  </a:cubicBezTo>
                  <a:cubicBezTo>
                    <a:pt x="45" y="70"/>
                    <a:pt x="45" y="70"/>
                    <a:pt x="44" y="73"/>
                  </a:cubicBezTo>
                  <a:cubicBezTo>
                    <a:pt x="44" y="75"/>
                    <a:pt x="45" y="78"/>
                    <a:pt x="44" y="80"/>
                  </a:cubicBezTo>
                  <a:cubicBezTo>
                    <a:pt x="43" y="84"/>
                    <a:pt x="42" y="83"/>
                    <a:pt x="40" y="86"/>
                  </a:cubicBezTo>
                  <a:cubicBezTo>
                    <a:pt x="39" y="87"/>
                    <a:pt x="39" y="90"/>
                    <a:pt x="37" y="92"/>
                  </a:cubicBezTo>
                  <a:cubicBezTo>
                    <a:pt x="36" y="94"/>
                    <a:pt x="34" y="95"/>
                    <a:pt x="32" y="96"/>
                  </a:cubicBezTo>
                  <a:cubicBezTo>
                    <a:pt x="30" y="98"/>
                    <a:pt x="30" y="98"/>
                    <a:pt x="29" y="101"/>
                  </a:cubicBezTo>
                  <a:cubicBezTo>
                    <a:pt x="29" y="102"/>
                    <a:pt x="30" y="106"/>
                    <a:pt x="29" y="108"/>
                  </a:cubicBezTo>
                  <a:cubicBezTo>
                    <a:pt x="28" y="110"/>
                    <a:pt x="26" y="109"/>
                    <a:pt x="25" y="110"/>
                  </a:cubicBezTo>
                  <a:cubicBezTo>
                    <a:pt x="23" y="111"/>
                    <a:pt x="25" y="113"/>
                    <a:pt x="24" y="114"/>
                  </a:cubicBezTo>
                  <a:cubicBezTo>
                    <a:pt x="23" y="116"/>
                    <a:pt x="21" y="117"/>
                    <a:pt x="20" y="119"/>
                  </a:cubicBezTo>
                  <a:cubicBezTo>
                    <a:pt x="19" y="121"/>
                    <a:pt x="19" y="123"/>
                    <a:pt x="17" y="125"/>
                  </a:cubicBezTo>
                  <a:cubicBezTo>
                    <a:pt x="14" y="128"/>
                    <a:pt x="10" y="127"/>
                    <a:pt x="7" y="129"/>
                  </a:cubicBezTo>
                  <a:cubicBezTo>
                    <a:pt x="3" y="130"/>
                    <a:pt x="2" y="134"/>
                    <a:pt x="1" y="137"/>
                  </a:cubicBezTo>
                  <a:cubicBezTo>
                    <a:pt x="0" y="141"/>
                    <a:pt x="0" y="144"/>
                    <a:pt x="0" y="147"/>
                  </a:cubicBezTo>
                  <a:cubicBezTo>
                    <a:pt x="0" y="150"/>
                    <a:pt x="1" y="153"/>
                    <a:pt x="1" y="156"/>
                  </a:cubicBezTo>
                  <a:cubicBezTo>
                    <a:pt x="10" y="155"/>
                    <a:pt x="25" y="155"/>
                    <a:pt x="33" y="158"/>
                  </a:cubicBezTo>
                  <a:cubicBezTo>
                    <a:pt x="42" y="160"/>
                    <a:pt x="43" y="160"/>
                    <a:pt x="48" y="159"/>
                  </a:cubicBezTo>
                  <a:cubicBezTo>
                    <a:pt x="54" y="157"/>
                    <a:pt x="57" y="156"/>
                    <a:pt x="67" y="157"/>
                  </a:cubicBezTo>
                  <a:cubicBezTo>
                    <a:pt x="77" y="158"/>
                    <a:pt x="85" y="163"/>
                    <a:pt x="93" y="166"/>
                  </a:cubicBezTo>
                  <a:cubicBezTo>
                    <a:pt x="100" y="169"/>
                    <a:pt x="99" y="165"/>
                    <a:pt x="95" y="162"/>
                  </a:cubicBezTo>
                  <a:cubicBezTo>
                    <a:pt x="93" y="160"/>
                    <a:pt x="93" y="157"/>
                    <a:pt x="96" y="154"/>
                  </a:cubicBezTo>
                  <a:cubicBezTo>
                    <a:pt x="98" y="152"/>
                    <a:pt x="97" y="150"/>
                    <a:pt x="98" y="148"/>
                  </a:cubicBezTo>
                  <a:cubicBezTo>
                    <a:pt x="100" y="145"/>
                    <a:pt x="103" y="143"/>
                    <a:pt x="108" y="140"/>
                  </a:cubicBezTo>
                  <a:cubicBezTo>
                    <a:pt x="112" y="136"/>
                    <a:pt x="113" y="134"/>
                    <a:pt x="112" y="129"/>
                  </a:cubicBezTo>
                  <a:cubicBezTo>
                    <a:pt x="112" y="124"/>
                    <a:pt x="114" y="120"/>
                    <a:pt x="116" y="117"/>
                  </a:cubicBezTo>
                  <a:cubicBezTo>
                    <a:pt x="119" y="114"/>
                    <a:pt x="126" y="112"/>
                    <a:pt x="131" y="110"/>
                  </a:cubicBezTo>
                  <a:cubicBezTo>
                    <a:pt x="136" y="108"/>
                    <a:pt x="137" y="107"/>
                    <a:pt x="138" y="104"/>
                  </a:cubicBezTo>
                  <a:cubicBezTo>
                    <a:pt x="139" y="101"/>
                    <a:pt x="135" y="98"/>
                    <a:pt x="137" y="96"/>
                  </a:cubicBezTo>
                  <a:cubicBezTo>
                    <a:pt x="139" y="94"/>
                    <a:pt x="140" y="93"/>
                    <a:pt x="142" y="89"/>
                  </a:cubicBezTo>
                  <a:cubicBezTo>
                    <a:pt x="144" y="85"/>
                    <a:pt x="147" y="86"/>
                    <a:pt x="152" y="86"/>
                  </a:cubicBezTo>
                  <a:cubicBezTo>
                    <a:pt x="158" y="86"/>
                    <a:pt x="154" y="83"/>
                    <a:pt x="163" y="82"/>
                  </a:cubicBezTo>
                  <a:cubicBezTo>
                    <a:pt x="171" y="81"/>
                    <a:pt x="177" y="87"/>
                    <a:pt x="181" y="91"/>
                  </a:cubicBezTo>
                  <a:cubicBezTo>
                    <a:pt x="186" y="95"/>
                    <a:pt x="187" y="96"/>
                    <a:pt x="186" y="99"/>
                  </a:cubicBezTo>
                  <a:cubicBezTo>
                    <a:pt x="184" y="104"/>
                    <a:pt x="175" y="100"/>
                    <a:pt x="172" y="101"/>
                  </a:cubicBezTo>
                  <a:cubicBezTo>
                    <a:pt x="169" y="103"/>
                    <a:pt x="169" y="106"/>
                    <a:pt x="169" y="109"/>
                  </a:cubicBezTo>
                  <a:cubicBezTo>
                    <a:pt x="168" y="113"/>
                    <a:pt x="172" y="115"/>
                    <a:pt x="172" y="117"/>
                  </a:cubicBezTo>
                  <a:cubicBezTo>
                    <a:pt x="172" y="119"/>
                    <a:pt x="169" y="119"/>
                    <a:pt x="168" y="121"/>
                  </a:cubicBezTo>
                  <a:cubicBezTo>
                    <a:pt x="166" y="124"/>
                    <a:pt x="170" y="126"/>
                    <a:pt x="169" y="129"/>
                  </a:cubicBezTo>
                  <a:cubicBezTo>
                    <a:pt x="168" y="132"/>
                    <a:pt x="166" y="135"/>
                    <a:pt x="168" y="137"/>
                  </a:cubicBezTo>
                  <a:cubicBezTo>
                    <a:pt x="170" y="140"/>
                    <a:pt x="170" y="143"/>
                    <a:pt x="168" y="145"/>
                  </a:cubicBezTo>
                  <a:cubicBezTo>
                    <a:pt x="165" y="147"/>
                    <a:pt x="165" y="150"/>
                    <a:pt x="166" y="153"/>
                  </a:cubicBezTo>
                  <a:cubicBezTo>
                    <a:pt x="168" y="155"/>
                    <a:pt x="169" y="154"/>
                    <a:pt x="170" y="159"/>
                  </a:cubicBezTo>
                  <a:cubicBezTo>
                    <a:pt x="171" y="165"/>
                    <a:pt x="174" y="166"/>
                    <a:pt x="178" y="167"/>
                  </a:cubicBezTo>
                  <a:cubicBezTo>
                    <a:pt x="182" y="168"/>
                    <a:pt x="185" y="164"/>
                    <a:pt x="188" y="162"/>
                  </a:cubicBezTo>
                  <a:cubicBezTo>
                    <a:pt x="190" y="161"/>
                    <a:pt x="189" y="160"/>
                    <a:pt x="193" y="158"/>
                  </a:cubicBezTo>
                  <a:cubicBezTo>
                    <a:pt x="198" y="156"/>
                    <a:pt x="198" y="153"/>
                    <a:pt x="199" y="149"/>
                  </a:cubicBezTo>
                  <a:cubicBezTo>
                    <a:pt x="200" y="146"/>
                    <a:pt x="201" y="143"/>
                    <a:pt x="205" y="141"/>
                  </a:cubicBezTo>
                  <a:cubicBezTo>
                    <a:pt x="208" y="139"/>
                    <a:pt x="210" y="135"/>
                    <a:pt x="210" y="132"/>
                  </a:cubicBezTo>
                  <a:cubicBezTo>
                    <a:pt x="210" y="128"/>
                    <a:pt x="212" y="126"/>
                    <a:pt x="215" y="124"/>
                  </a:cubicBezTo>
                  <a:cubicBezTo>
                    <a:pt x="218" y="123"/>
                    <a:pt x="219" y="121"/>
                    <a:pt x="219" y="115"/>
                  </a:cubicBezTo>
                  <a:cubicBezTo>
                    <a:pt x="219" y="109"/>
                    <a:pt x="217" y="109"/>
                    <a:pt x="214" y="108"/>
                  </a:cubicBezTo>
                  <a:cubicBezTo>
                    <a:pt x="211" y="107"/>
                    <a:pt x="211" y="105"/>
                    <a:pt x="212" y="102"/>
                  </a:cubicBezTo>
                  <a:cubicBezTo>
                    <a:pt x="213" y="98"/>
                    <a:pt x="212" y="97"/>
                    <a:pt x="211" y="95"/>
                  </a:cubicBezTo>
                  <a:cubicBezTo>
                    <a:pt x="209" y="93"/>
                    <a:pt x="209" y="90"/>
                    <a:pt x="210" y="87"/>
                  </a:cubicBezTo>
                  <a:cubicBezTo>
                    <a:pt x="211" y="86"/>
                    <a:pt x="212" y="83"/>
                    <a:pt x="214" y="82"/>
                  </a:cubicBezTo>
                  <a:cubicBezTo>
                    <a:pt x="213" y="81"/>
                    <a:pt x="211" y="81"/>
                    <a:pt x="210" y="81"/>
                  </a:cubicBezTo>
                  <a:cubicBezTo>
                    <a:pt x="207" y="80"/>
                    <a:pt x="208" y="80"/>
                    <a:pt x="206" y="79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7E1F1E26-16A5-2515-8EB3-B594DB01E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288" y="8034338"/>
              <a:ext cx="460375" cy="487363"/>
            </a:xfrm>
            <a:custGeom>
              <a:avLst/>
              <a:gdLst>
                <a:gd name="T0" fmla="*/ 100 w 123"/>
                <a:gd name="T1" fmla="*/ 81 h 130"/>
                <a:gd name="T2" fmla="*/ 107 w 123"/>
                <a:gd name="T3" fmla="*/ 78 h 130"/>
                <a:gd name="T4" fmla="*/ 112 w 123"/>
                <a:gd name="T5" fmla="*/ 75 h 130"/>
                <a:gd name="T6" fmla="*/ 121 w 123"/>
                <a:gd name="T7" fmla="*/ 67 h 130"/>
                <a:gd name="T8" fmla="*/ 122 w 123"/>
                <a:gd name="T9" fmla="*/ 50 h 130"/>
                <a:gd name="T10" fmla="*/ 106 w 123"/>
                <a:gd name="T11" fmla="*/ 36 h 130"/>
                <a:gd name="T12" fmla="*/ 99 w 123"/>
                <a:gd name="T13" fmla="*/ 21 h 130"/>
                <a:gd name="T14" fmla="*/ 89 w 123"/>
                <a:gd name="T15" fmla="*/ 19 h 130"/>
                <a:gd name="T16" fmla="*/ 74 w 123"/>
                <a:gd name="T17" fmla="*/ 11 h 130"/>
                <a:gd name="T18" fmla="*/ 64 w 123"/>
                <a:gd name="T19" fmla="*/ 14 h 130"/>
                <a:gd name="T20" fmla="*/ 54 w 123"/>
                <a:gd name="T21" fmla="*/ 10 h 130"/>
                <a:gd name="T22" fmla="*/ 40 w 123"/>
                <a:gd name="T23" fmla="*/ 8 h 130"/>
                <a:gd name="T24" fmla="*/ 34 w 123"/>
                <a:gd name="T25" fmla="*/ 9 h 130"/>
                <a:gd name="T26" fmla="*/ 24 w 123"/>
                <a:gd name="T27" fmla="*/ 1 h 130"/>
                <a:gd name="T28" fmla="*/ 15 w 123"/>
                <a:gd name="T29" fmla="*/ 11 h 130"/>
                <a:gd name="T30" fmla="*/ 6 w 123"/>
                <a:gd name="T31" fmla="*/ 14 h 130"/>
                <a:gd name="T32" fmla="*/ 0 w 123"/>
                <a:gd name="T33" fmla="*/ 26 h 130"/>
                <a:gd name="T34" fmla="*/ 4 w 123"/>
                <a:gd name="T35" fmla="*/ 35 h 130"/>
                <a:gd name="T36" fmla="*/ 1 w 123"/>
                <a:gd name="T37" fmla="*/ 47 h 130"/>
                <a:gd name="T38" fmla="*/ 3 w 123"/>
                <a:gd name="T39" fmla="*/ 52 h 130"/>
                <a:gd name="T40" fmla="*/ 8 w 123"/>
                <a:gd name="T41" fmla="*/ 65 h 130"/>
                <a:gd name="T42" fmla="*/ 7 w 123"/>
                <a:gd name="T43" fmla="*/ 88 h 130"/>
                <a:gd name="T44" fmla="*/ 8 w 123"/>
                <a:gd name="T45" fmla="*/ 99 h 130"/>
                <a:gd name="T46" fmla="*/ 15 w 123"/>
                <a:gd name="T47" fmla="*/ 105 h 130"/>
                <a:gd name="T48" fmla="*/ 24 w 123"/>
                <a:gd name="T49" fmla="*/ 113 h 130"/>
                <a:gd name="T50" fmla="*/ 41 w 123"/>
                <a:gd name="T51" fmla="*/ 128 h 130"/>
                <a:gd name="T52" fmla="*/ 42 w 123"/>
                <a:gd name="T53" fmla="*/ 111 h 130"/>
                <a:gd name="T54" fmla="*/ 45 w 123"/>
                <a:gd name="T55" fmla="*/ 92 h 130"/>
                <a:gd name="T56" fmla="*/ 54 w 123"/>
                <a:gd name="T57" fmla="*/ 90 h 130"/>
                <a:gd name="T58" fmla="*/ 64 w 123"/>
                <a:gd name="T59" fmla="*/ 97 h 130"/>
                <a:gd name="T60" fmla="*/ 73 w 123"/>
                <a:gd name="T61" fmla="*/ 95 h 130"/>
                <a:gd name="T62" fmla="*/ 86 w 123"/>
                <a:gd name="T63" fmla="*/ 93 h 130"/>
                <a:gd name="T64" fmla="*/ 96 w 123"/>
                <a:gd name="T65" fmla="*/ 90 h 130"/>
                <a:gd name="T66" fmla="*/ 97 w 123"/>
                <a:gd name="T67" fmla="*/ 8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" h="130">
                  <a:moveTo>
                    <a:pt x="97" y="86"/>
                  </a:moveTo>
                  <a:cubicBezTo>
                    <a:pt x="97" y="82"/>
                    <a:pt x="98" y="83"/>
                    <a:pt x="100" y="81"/>
                  </a:cubicBezTo>
                  <a:cubicBezTo>
                    <a:pt x="101" y="81"/>
                    <a:pt x="102" y="80"/>
                    <a:pt x="103" y="80"/>
                  </a:cubicBezTo>
                  <a:cubicBezTo>
                    <a:pt x="105" y="79"/>
                    <a:pt x="105" y="79"/>
                    <a:pt x="107" y="78"/>
                  </a:cubicBezTo>
                  <a:cubicBezTo>
                    <a:pt x="108" y="78"/>
                    <a:pt x="109" y="78"/>
                    <a:pt x="110" y="78"/>
                  </a:cubicBezTo>
                  <a:cubicBezTo>
                    <a:pt x="111" y="77"/>
                    <a:pt x="111" y="77"/>
                    <a:pt x="112" y="75"/>
                  </a:cubicBezTo>
                  <a:cubicBezTo>
                    <a:pt x="113" y="72"/>
                    <a:pt x="115" y="74"/>
                    <a:pt x="117" y="73"/>
                  </a:cubicBezTo>
                  <a:cubicBezTo>
                    <a:pt x="119" y="72"/>
                    <a:pt x="120" y="68"/>
                    <a:pt x="121" y="67"/>
                  </a:cubicBezTo>
                  <a:cubicBezTo>
                    <a:pt x="122" y="65"/>
                    <a:pt x="122" y="63"/>
                    <a:pt x="122" y="60"/>
                  </a:cubicBezTo>
                  <a:cubicBezTo>
                    <a:pt x="123" y="57"/>
                    <a:pt x="122" y="54"/>
                    <a:pt x="122" y="50"/>
                  </a:cubicBezTo>
                  <a:cubicBezTo>
                    <a:pt x="122" y="49"/>
                    <a:pt x="123" y="48"/>
                    <a:pt x="123" y="47"/>
                  </a:cubicBezTo>
                  <a:cubicBezTo>
                    <a:pt x="117" y="44"/>
                    <a:pt x="109" y="43"/>
                    <a:pt x="106" y="36"/>
                  </a:cubicBezTo>
                  <a:cubicBezTo>
                    <a:pt x="104" y="32"/>
                    <a:pt x="104" y="29"/>
                    <a:pt x="102" y="26"/>
                  </a:cubicBezTo>
                  <a:cubicBezTo>
                    <a:pt x="101" y="25"/>
                    <a:pt x="101" y="22"/>
                    <a:pt x="99" y="21"/>
                  </a:cubicBezTo>
                  <a:cubicBezTo>
                    <a:pt x="97" y="19"/>
                    <a:pt x="98" y="21"/>
                    <a:pt x="95" y="21"/>
                  </a:cubicBezTo>
                  <a:cubicBezTo>
                    <a:pt x="92" y="22"/>
                    <a:pt x="91" y="20"/>
                    <a:pt x="89" y="19"/>
                  </a:cubicBezTo>
                  <a:cubicBezTo>
                    <a:pt x="87" y="18"/>
                    <a:pt x="86" y="18"/>
                    <a:pt x="84" y="18"/>
                  </a:cubicBezTo>
                  <a:cubicBezTo>
                    <a:pt x="80" y="17"/>
                    <a:pt x="78" y="12"/>
                    <a:pt x="74" y="11"/>
                  </a:cubicBezTo>
                  <a:cubicBezTo>
                    <a:pt x="73" y="10"/>
                    <a:pt x="71" y="10"/>
                    <a:pt x="70" y="9"/>
                  </a:cubicBezTo>
                  <a:cubicBezTo>
                    <a:pt x="68" y="10"/>
                    <a:pt x="66" y="12"/>
                    <a:pt x="64" y="14"/>
                  </a:cubicBezTo>
                  <a:cubicBezTo>
                    <a:pt x="61" y="15"/>
                    <a:pt x="58" y="15"/>
                    <a:pt x="56" y="13"/>
                  </a:cubicBezTo>
                  <a:cubicBezTo>
                    <a:pt x="55" y="12"/>
                    <a:pt x="55" y="11"/>
                    <a:pt x="54" y="10"/>
                  </a:cubicBezTo>
                  <a:cubicBezTo>
                    <a:pt x="52" y="9"/>
                    <a:pt x="51" y="8"/>
                    <a:pt x="50" y="8"/>
                  </a:cubicBezTo>
                  <a:cubicBezTo>
                    <a:pt x="47" y="7"/>
                    <a:pt x="42" y="6"/>
                    <a:pt x="40" y="8"/>
                  </a:cubicBezTo>
                  <a:cubicBezTo>
                    <a:pt x="39" y="9"/>
                    <a:pt x="40" y="11"/>
                    <a:pt x="38" y="11"/>
                  </a:cubicBezTo>
                  <a:cubicBezTo>
                    <a:pt x="37" y="11"/>
                    <a:pt x="34" y="10"/>
                    <a:pt x="34" y="9"/>
                  </a:cubicBezTo>
                  <a:cubicBezTo>
                    <a:pt x="32" y="7"/>
                    <a:pt x="36" y="4"/>
                    <a:pt x="32" y="2"/>
                  </a:cubicBezTo>
                  <a:cubicBezTo>
                    <a:pt x="30" y="1"/>
                    <a:pt x="26" y="0"/>
                    <a:pt x="24" y="1"/>
                  </a:cubicBezTo>
                  <a:cubicBezTo>
                    <a:pt x="21" y="2"/>
                    <a:pt x="21" y="6"/>
                    <a:pt x="18" y="8"/>
                  </a:cubicBezTo>
                  <a:cubicBezTo>
                    <a:pt x="16" y="9"/>
                    <a:pt x="16" y="9"/>
                    <a:pt x="15" y="11"/>
                  </a:cubicBezTo>
                  <a:cubicBezTo>
                    <a:pt x="15" y="13"/>
                    <a:pt x="15" y="14"/>
                    <a:pt x="14" y="15"/>
                  </a:cubicBezTo>
                  <a:cubicBezTo>
                    <a:pt x="11" y="18"/>
                    <a:pt x="9" y="13"/>
                    <a:pt x="6" y="14"/>
                  </a:cubicBezTo>
                  <a:cubicBezTo>
                    <a:pt x="3" y="14"/>
                    <a:pt x="4" y="20"/>
                    <a:pt x="2" y="22"/>
                  </a:cubicBezTo>
                  <a:cubicBezTo>
                    <a:pt x="1" y="24"/>
                    <a:pt x="0" y="24"/>
                    <a:pt x="0" y="26"/>
                  </a:cubicBezTo>
                  <a:cubicBezTo>
                    <a:pt x="0" y="27"/>
                    <a:pt x="0" y="30"/>
                    <a:pt x="1" y="30"/>
                  </a:cubicBezTo>
                  <a:cubicBezTo>
                    <a:pt x="2" y="32"/>
                    <a:pt x="7" y="32"/>
                    <a:pt x="4" y="35"/>
                  </a:cubicBezTo>
                  <a:cubicBezTo>
                    <a:pt x="2" y="38"/>
                    <a:pt x="0" y="38"/>
                    <a:pt x="0" y="42"/>
                  </a:cubicBezTo>
                  <a:cubicBezTo>
                    <a:pt x="0" y="44"/>
                    <a:pt x="0" y="45"/>
                    <a:pt x="1" y="47"/>
                  </a:cubicBezTo>
                  <a:cubicBezTo>
                    <a:pt x="1" y="48"/>
                    <a:pt x="3" y="49"/>
                    <a:pt x="3" y="50"/>
                  </a:cubicBezTo>
                  <a:cubicBezTo>
                    <a:pt x="3" y="51"/>
                    <a:pt x="3" y="52"/>
                    <a:pt x="3" y="52"/>
                  </a:cubicBezTo>
                  <a:cubicBezTo>
                    <a:pt x="4" y="53"/>
                    <a:pt x="5" y="54"/>
                    <a:pt x="6" y="57"/>
                  </a:cubicBezTo>
                  <a:cubicBezTo>
                    <a:pt x="6" y="59"/>
                    <a:pt x="7" y="62"/>
                    <a:pt x="8" y="65"/>
                  </a:cubicBezTo>
                  <a:cubicBezTo>
                    <a:pt x="9" y="70"/>
                    <a:pt x="8" y="75"/>
                    <a:pt x="8" y="80"/>
                  </a:cubicBezTo>
                  <a:cubicBezTo>
                    <a:pt x="8" y="83"/>
                    <a:pt x="8" y="86"/>
                    <a:pt x="7" y="88"/>
                  </a:cubicBezTo>
                  <a:cubicBezTo>
                    <a:pt x="7" y="91"/>
                    <a:pt x="5" y="93"/>
                    <a:pt x="6" y="95"/>
                  </a:cubicBezTo>
                  <a:cubicBezTo>
                    <a:pt x="6" y="97"/>
                    <a:pt x="8" y="97"/>
                    <a:pt x="8" y="99"/>
                  </a:cubicBezTo>
                  <a:cubicBezTo>
                    <a:pt x="9" y="100"/>
                    <a:pt x="8" y="102"/>
                    <a:pt x="8" y="103"/>
                  </a:cubicBezTo>
                  <a:cubicBezTo>
                    <a:pt x="9" y="108"/>
                    <a:pt x="12" y="106"/>
                    <a:pt x="15" y="105"/>
                  </a:cubicBezTo>
                  <a:cubicBezTo>
                    <a:pt x="18" y="103"/>
                    <a:pt x="21" y="103"/>
                    <a:pt x="22" y="106"/>
                  </a:cubicBezTo>
                  <a:cubicBezTo>
                    <a:pt x="24" y="108"/>
                    <a:pt x="23" y="110"/>
                    <a:pt x="24" y="113"/>
                  </a:cubicBezTo>
                  <a:cubicBezTo>
                    <a:pt x="25" y="119"/>
                    <a:pt x="27" y="124"/>
                    <a:pt x="33" y="127"/>
                  </a:cubicBezTo>
                  <a:cubicBezTo>
                    <a:pt x="35" y="128"/>
                    <a:pt x="39" y="130"/>
                    <a:pt x="41" y="128"/>
                  </a:cubicBezTo>
                  <a:cubicBezTo>
                    <a:pt x="44" y="127"/>
                    <a:pt x="45" y="122"/>
                    <a:pt x="45" y="120"/>
                  </a:cubicBezTo>
                  <a:cubicBezTo>
                    <a:pt x="45" y="117"/>
                    <a:pt x="43" y="114"/>
                    <a:pt x="42" y="111"/>
                  </a:cubicBezTo>
                  <a:cubicBezTo>
                    <a:pt x="42" y="108"/>
                    <a:pt x="43" y="105"/>
                    <a:pt x="44" y="102"/>
                  </a:cubicBezTo>
                  <a:cubicBezTo>
                    <a:pt x="45" y="99"/>
                    <a:pt x="44" y="95"/>
                    <a:pt x="45" y="92"/>
                  </a:cubicBezTo>
                  <a:cubicBezTo>
                    <a:pt x="46" y="90"/>
                    <a:pt x="48" y="83"/>
                    <a:pt x="52" y="85"/>
                  </a:cubicBezTo>
                  <a:cubicBezTo>
                    <a:pt x="54" y="86"/>
                    <a:pt x="53" y="89"/>
                    <a:pt x="54" y="90"/>
                  </a:cubicBezTo>
                  <a:cubicBezTo>
                    <a:pt x="55" y="92"/>
                    <a:pt x="56" y="92"/>
                    <a:pt x="58" y="91"/>
                  </a:cubicBezTo>
                  <a:cubicBezTo>
                    <a:pt x="64" y="91"/>
                    <a:pt x="63" y="93"/>
                    <a:pt x="64" y="97"/>
                  </a:cubicBezTo>
                  <a:cubicBezTo>
                    <a:pt x="65" y="97"/>
                    <a:pt x="67" y="98"/>
                    <a:pt x="68" y="97"/>
                  </a:cubicBezTo>
                  <a:cubicBezTo>
                    <a:pt x="70" y="97"/>
                    <a:pt x="71" y="96"/>
                    <a:pt x="73" y="95"/>
                  </a:cubicBezTo>
                  <a:cubicBezTo>
                    <a:pt x="76" y="94"/>
                    <a:pt x="79" y="95"/>
                    <a:pt x="82" y="95"/>
                  </a:cubicBezTo>
                  <a:cubicBezTo>
                    <a:pt x="84" y="95"/>
                    <a:pt x="85" y="94"/>
                    <a:pt x="86" y="93"/>
                  </a:cubicBezTo>
                  <a:cubicBezTo>
                    <a:pt x="88" y="92"/>
                    <a:pt x="89" y="93"/>
                    <a:pt x="91" y="92"/>
                  </a:cubicBezTo>
                  <a:cubicBezTo>
                    <a:pt x="93" y="92"/>
                    <a:pt x="94" y="91"/>
                    <a:pt x="96" y="90"/>
                  </a:cubicBezTo>
                  <a:cubicBezTo>
                    <a:pt x="96" y="90"/>
                    <a:pt x="97" y="90"/>
                    <a:pt x="97" y="89"/>
                  </a:cubicBezTo>
                  <a:cubicBezTo>
                    <a:pt x="97" y="88"/>
                    <a:pt x="97" y="87"/>
                    <a:pt x="97" y="8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470F7032-054E-C3DA-3DB5-CE1C0301D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0" y="8210551"/>
              <a:ext cx="434975" cy="330200"/>
            </a:xfrm>
            <a:custGeom>
              <a:avLst/>
              <a:gdLst>
                <a:gd name="T0" fmla="*/ 96 w 116"/>
                <a:gd name="T1" fmla="*/ 16 h 88"/>
                <a:gd name="T2" fmla="*/ 73 w 116"/>
                <a:gd name="T3" fmla="*/ 11 h 88"/>
                <a:gd name="T4" fmla="*/ 74 w 116"/>
                <a:gd name="T5" fmla="*/ 16 h 88"/>
                <a:gd name="T6" fmla="*/ 69 w 116"/>
                <a:gd name="T7" fmla="*/ 24 h 88"/>
                <a:gd name="T8" fmla="*/ 50 w 116"/>
                <a:gd name="T9" fmla="*/ 11 h 88"/>
                <a:gd name="T10" fmla="*/ 35 w 116"/>
                <a:gd name="T11" fmla="*/ 5 h 88"/>
                <a:gd name="T12" fmla="*/ 27 w 116"/>
                <a:gd name="T13" fmla="*/ 0 h 88"/>
                <a:gd name="T14" fmla="*/ 26 w 116"/>
                <a:gd name="T15" fmla="*/ 13 h 88"/>
                <a:gd name="T16" fmla="*/ 21 w 116"/>
                <a:gd name="T17" fmla="*/ 26 h 88"/>
                <a:gd name="T18" fmla="*/ 14 w 116"/>
                <a:gd name="T19" fmla="*/ 31 h 88"/>
                <a:gd name="T20" fmla="*/ 7 w 116"/>
                <a:gd name="T21" fmla="*/ 33 h 88"/>
                <a:gd name="T22" fmla="*/ 1 w 116"/>
                <a:gd name="T23" fmla="*/ 39 h 88"/>
                <a:gd name="T24" fmla="*/ 0 w 116"/>
                <a:gd name="T25" fmla="*/ 43 h 88"/>
                <a:gd name="T26" fmla="*/ 12 w 116"/>
                <a:gd name="T27" fmla="*/ 53 h 88"/>
                <a:gd name="T28" fmla="*/ 7 w 116"/>
                <a:gd name="T29" fmla="*/ 68 h 88"/>
                <a:gd name="T30" fmla="*/ 16 w 116"/>
                <a:gd name="T31" fmla="*/ 84 h 88"/>
                <a:gd name="T32" fmla="*/ 24 w 116"/>
                <a:gd name="T33" fmla="*/ 87 h 88"/>
                <a:gd name="T34" fmla="*/ 29 w 116"/>
                <a:gd name="T35" fmla="*/ 82 h 88"/>
                <a:gd name="T36" fmla="*/ 46 w 116"/>
                <a:gd name="T37" fmla="*/ 61 h 88"/>
                <a:gd name="T38" fmla="*/ 71 w 116"/>
                <a:gd name="T39" fmla="*/ 57 h 88"/>
                <a:gd name="T40" fmla="*/ 81 w 116"/>
                <a:gd name="T41" fmla="*/ 61 h 88"/>
                <a:gd name="T42" fmla="*/ 86 w 116"/>
                <a:gd name="T43" fmla="*/ 67 h 88"/>
                <a:gd name="T44" fmla="*/ 90 w 116"/>
                <a:gd name="T45" fmla="*/ 74 h 88"/>
                <a:gd name="T46" fmla="*/ 90 w 116"/>
                <a:gd name="T47" fmla="*/ 86 h 88"/>
                <a:gd name="T48" fmla="*/ 97 w 116"/>
                <a:gd name="T49" fmla="*/ 87 h 88"/>
                <a:gd name="T50" fmla="*/ 97 w 116"/>
                <a:gd name="T51" fmla="*/ 83 h 88"/>
                <a:gd name="T52" fmla="*/ 103 w 116"/>
                <a:gd name="T53" fmla="*/ 72 h 88"/>
                <a:gd name="T54" fmla="*/ 97 w 116"/>
                <a:gd name="T55" fmla="*/ 63 h 88"/>
                <a:gd name="T56" fmla="*/ 94 w 116"/>
                <a:gd name="T57" fmla="*/ 60 h 88"/>
                <a:gd name="T58" fmla="*/ 93 w 116"/>
                <a:gd name="T59" fmla="*/ 45 h 88"/>
                <a:gd name="T60" fmla="*/ 101 w 116"/>
                <a:gd name="T61" fmla="*/ 35 h 88"/>
                <a:gd name="T62" fmla="*/ 111 w 116"/>
                <a:gd name="T63" fmla="*/ 27 h 88"/>
                <a:gd name="T64" fmla="*/ 116 w 116"/>
                <a:gd name="T65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88">
                  <a:moveTo>
                    <a:pt x="108" y="22"/>
                  </a:moveTo>
                  <a:cubicBezTo>
                    <a:pt x="102" y="21"/>
                    <a:pt x="100" y="19"/>
                    <a:pt x="96" y="16"/>
                  </a:cubicBezTo>
                  <a:cubicBezTo>
                    <a:pt x="92" y="12"/>
                    <a:pt x="89" y="8"/>
                    <a:pt x="85" y="7"/>
                  </a:cubicBezTo>
                  <a:cubicBezTo>
                    <a:pt x="82" y="6"/>
                    <a:pt x="74" y="7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3"/>
                    <a:pt x="75" y="14"/>
                    <a:pt x="74" y="16"/>
                  </a:cubicBezTo>
                  <a:cubicBezTo>
                    <a:pt x="74" y="18"/>
                    <a:pt x="73" y="19"/>
                    <a:pt x="73" y="21"/>
                  </a:cubicBezTo>
                  <a:cubicBezTo>
                    <a:pt x="72" y="25"/>
                    <a:pt x="73" y="28"/>
                    <a:pt x="69" y="24"/>
                  </a:cubicBezTo>
                  <a:cubicBezTo>
                    <a:pt x="66" y="21"/>
                    <a:pt x="65" y="16"/>
                    <a:pt x="61" y="14"/>
                  </a:cubicBezTo>
                  <a:cubicBezTo>
                    <a:pt x="58" y="12"/>
                    <a:pt x="53" y="12"/>
                    <a:pt x="50" y="11"/>
                  </a:cubicBezTo>
                  <a:cubicBezTo>
                    <a:pt x="46" y="11"/>
                    <a:pt x="42" y="12"/>
                    <a:pt x="39" y="9"/>
                  </a:cubicBezTo>
                  <a:cubicBezTo>
                    <a:pt x="38" y="8"/>
                    <a:pt x="38" y="6"/>
                    <a:pt x="35" y="5"/>
                  </a:cubicBezTo>
                  <a:cubicBezTo>
                    <a:pt x="33" y="4"/>
                    <a:pt x="33" y="5"/>
                    <a:pt x="31" y="3"/>
                  </a:cubicBezTo>
                  <a:cubicBezTo>
                    <a:pt x="30" y="2"/>
                    <a:pt x="28" y="1"/>
                    <a:pt x="27" y="0"/>
                  </a:cubicBezTo>
                  <a:cubicBezTo>
                    <a:pt x="27" y="1"/>
                    <a:pt x="26" y="2"/>
                    <a:pt x="26" y="3"/>
                  </a:cubicBezTo>
                  <a:cubicBezTo>
                    <a:pt x="26" y="7"/>
                    <a:pt x="27" y="10"/>
                    <a:pt x="26" y="13"/>
                  </a:cubicBezTo>
                  <a:cubicBezTo>
                    <a:pt x="26" y="16"/>
                    <a:pt x="26" y="18"/>
                    <a:pt x="25" y="20"/>
                  </a:cubicBezTo>
                  <a:cubicBezTo>
                    <a:pt x="24" y="21"/>
                    <a:pt x="23" y="25"/>
                    <a:pt x="21" y="26"/>
                  </a:cubicBezTo>
                  <a:cubicBezTo>
                    <a:pt x="19" y="27"/>
                    <a:pt x="17" y="25"/>
                    <a:pt x="16" y="28"/>
                  </a:cubicBezTo>
                  <a:cubicBezTo>
                    <a:pt x="15" y="30"/>
                    <a:pt x="15" y="30"/>
                    <a:pt x="14" y="31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9" y="32"/>
                    <a:pt x="9" y="32"/>
                    <a:pt x="7" y="33"/>
                  </a:cubicBezTo>
                  <a:cubicBezTo>
                    <a:pt x="6" y="33"/>
                    <a:pt x="5" y="34"/>
                    <a:pt x="4" y="34"/>
                  </a:cubicBezTo>
                  <a:cubicBezTo>
                    <a:pt x="2" y="36"/>
                    <a:pt x="1" y="35"/>
                    <a:pt x="1" y="39"/>
                  </a:cubicBezTo>
                  <a:cubicBezTo>
                    <a:pt x="1" y="40"/>
                    <a:pt x="1" y="41"/>
                    <a:pt x="1" y="42"/>
                  </a:cubicBezTo>
                  <a:cubicBezTo>
                    <a:pt x="1" y="43"/>
                    <a:pt x="0" y="43"/>
                    <a:pt x="0" y="43"/>
                  </a:cubicBezTo>
                  <a:cubicBezTo>
                    <a:pt x="1" y="43"/>
                    <a:pt x="2" y="43"/>
                    <a:pt x="2" y="43"/>
                  </a:cubicBezTo>
                  <a:cubicBezTo>
                    <a:pt x="8" y="42"/>
                    <a:pt x="12" y="47"/>
                    <a:pt x="12" y="53"/>
                  </a:cubicBezTo>
                  <a:cubicBezTo>
                    <a:pt x="11" y="55"/>
                    <a:pt x="10" y="58"/>
                    <a:pt x="10" y="60"/>
                  </a:cubicBezTo>
                  <a:cubicBezTo>
                    <a:pt x="9" y="63"/>
                    <a:pt x="7" y="65"/>
                    <a:pt x="7" y="68"/>
                  </a:cubicBezTo>
                  <a:cubicBezTo>
                    <a:pt x="7" y="73"/>
                    <a:pt x="9" y="79"/>
                    <a:pt x="13" y="82"/>
                  </a:cubicBezTo>
                  <a:cubicBezTo>
                    <a:pt x="14" y="83"/>
                    <a:pt x="15" y="83"/>
                    <a:pt x="16" y="84"/>
                  </a:cubicBezTo>
                  <a:cubicBezTo>
                    <a:pt x="18" y="85"/>
                    <a:pt x="17" y="85"/>
                    <a:pt x="20" y="86"/>
                  </a:cubicBezTo>
                  <a:cubicBezTo>
                    <a:pt x="21" y="86"/>
                    <a:pt x="23" y="86"/>
                    <a:pt x="24" y="87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30" y="85"/>
                    <a:pt x="31" y="86"/>
                    <a:pt x="29" y="82"/>
                  </a:cubicBezTo>
                  <a:cubicBezTo>
                    <a:pt x="28" y="78"/>
                    <a:pt x="27" y="73"/>
                    <a:pt x="31" y="69"/>
                  </a:cubicBezTo>
                  <a:cubicBezTo>
                    <a:pt x="34" y="66"/>
                    <a:pt x="42" y="62"/>
                    <a:pt x="46" y="61"/>
                  </a:cubicBezTo>
                  <a:cubicBezTo>
                    <a:pt x="50" y="59"/>
                    <a:pt x="59" y="58"/>
                    <a:pt x="62" y="58"/>
                  </a:cubicBezTo>
                  <a:cubicBezTo>
                    <a:pt x="66" y="57"/>
                    <a:pt x="68" y="57"/>
                    <a:pt x="71" y="57"/>
                  </a:cubicBezTo>
                  <a:cubicBezTo>
                    <a:pt x="74" y="58"/>
                    <a:pt x="74" y="60"/>
                    <a:pt x="78" y="61"/>
                  </a:cubicBezTo>
                  <a:cubicBezTo>
                    <a:pt x="79" y="61"/>
                    <a:pt x="80" y="61"/>
                    <a:pt x="81" y="61"/>
                  </a:cubicBezTo>
                  <a:cubicBezTo>
                    <a:pt x="82" y="62"/>
                    <a:pt x="82" y="62"/>
                    <a:pt x="83" y="63"/>
                  </a:cubicBezTo>
                  <a:cubicBezTo>
                    <a:pt x="83" y="65"/>
                    <a:pt x="86" y="65"/>
                    <a:pt x="86" y="67"/>
                  </a:cubicBezTo>
                  <a:cubicBezTo>
                    <a:pt x="87" y="69"/>
                    <a:pt x="87" y="70"/>
                    <a:pt x="88" y="72"/>
                  </a:cubicBezTo>
                  <a:cubicBezTo>
                    <a:pt x="88" y="73"/>
                    <a:pt x="89" y="73"/>
                    <a:pt x="90" y="74"/>
                  </a:cubicBezTo>
                  <a:cubicBezTo>
                    <a:pt x="92" y="76"/>
                    <a:pt x="91" y="79"/>
                    <a:pt x="91" y="82"/>
                  </a:cubicBezTo>
                  <a:cubicBezTo>
                    <a:pt x="90" y="83"/>
                    <a:pt x="90" y="84"/>
                    <a:pt x="90" y="86"/>
                  </a:cubicBezTo>
                  <a:cubicBezTo>
                    <a:pt x="89" y="87"/>
                    <a:pt x="90" y="87"/>
                    <a:pt x="91" y="88"/>
                  </a:cubicBezTo>
                  <a:cubicBezTo>
                    <a:pt x="93" y="88"/>
                    <a:pt x="95" y="88"/>
                    <a:pt x="97" y="87"/>
                  </a:cubicBezTo>
                  <a:cubicBezTo>
                    <a:pt x="98" y="87"/>
                    <a:pt x="99" y="86"/>
                    <a:pt x="99" y="85"/>
                  </a:cubicBezTo>
                  <a:cubicBezTo>
                    <a:pt x="99" y="84"/>
                    <a:pt x="98" y="84"/>
                    <a:pt x="97" y="83"/>
                  </a:cubicBezTo>
                  <a:cubicBezTo>
                    <a:pt x="96" y="80"/>
                    <a:pt x="98" y="77"/>
                    <a:pt x="101" y="75"/>
                  </a:cubicBezTo>
                  <a:cubicBezTo>
                    <a:pt x="102" y="74"/>
                    <a:pt x="102" y="73"/>
                    <a:pt x="103" y="72"/>
                  </a:cubicBezTo>
                  <a:cubicBezTo>
                    <a:pt x="104" y="71"/>
                    <a:pt x="105" y="71"/>
                    <a:pt x="105" y="69"/>
                  </a:cubicBezTo>
                  <a:cubicBezTo>
                    <a:pt x="104" y="68"/>
                    <a:pt x="100" y="65"/>
                    <a:pt x="97" y="63"/>
                  </a:cubicBezTo>
                  <a:cubicBezTo>
                    <a:pt x="96" y="63"/>
                    <a:pt x="96" y="62"/>
                    <a:pt x="96" y="61"/>
                  </a:cubicBezTo>
                  <a:cubicBezTo>
                    <a:pt x="95" y="61"/>
                    <a:pt x="94" y="60"/>
                    <a:pt x="94" y="60"/>
                  </a:cubicBezTo>
                  <a:cubicBezTo>
                    <a:pt x="93" y="58"/>
                    <a:pt x="95" y="56"/>
                    <a:pt x="95" y="55"/>
                  </a:cubicBezTo>
                  <a:cubicBezTo>
                    <a:pt x="95" y="53"/>
                    <a:pt x="93" y="46"/>
                    <a:pt x="93" y="45"/>
                  </a:cubicBezTo>
                  <a:cubicBezTo>
                    <a:pt x="94" y="43"/>
                    <a:pt x="96" y="44"/>
                    <a:pt x="97" y="43"/>
                  </a:cubicBezTo>
                  <a:cubicBezTo>
                    <a:pt x="98" y="42"/>
                    <a:pt x="99" y="37"/>
                    <a:pt x="101" y="35"/>
                  </a:cubicBezTo>
                  <a:cubicBezTo>
                    <a:pt x="102" y="33"/>
                    <a:pt x="103" y="31"/>
                    <a:pt x="106" y="30"/>
                  </a:cubicBezTo>
                  <a:cubicBezTo>
                    <a:pt x="107" y="29"/>
                    <a:pt x="109" y="28"/>
                    <a:pt x="111" y="27"/>
                  </a:cubicBezTo>
                  <a:cubicBezTo>
                    <a:pt x="112" y="25"/>
                    <a:pt x="114" y="25"/>
                    <a:pt x="116" y="24"/>
                  </a:cubicBezTo>
                  <a:cubicBezTo>
                    <a:pt x="116" y="24"/>
                    <a:pt x="116" y="23"/>
                    <a:pt x="116" y="23"/>
                  </a:cubicBezTo>
                  <a:cubicBezTo>
                    <a:pt x="113" y="23"/>
                    <a:pt x="111" y="22"/>
                    <a:pt x="108" y="2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60ADCBD1-EDF2-B726-7FCA-623EFE760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75" y="7385051"/>
              <a:ext cx="704850" cy="1120775"/>
            </a:xfrm>
            <a:custGeom>
              <a:avLst/>
              <a:gdLst>
                <a:gd name="T0" fmla="*/ 182 w 188"/>
                <a:gd name="T1" fmla="*/ 168 h 299"/>
                <a:gd name="T2" fmla="*/ 176 w 188"/>
                <a:gd name="T3" fmla="*/ 150 h 299"/>
                <a:gd name="T4" fmla="*/ 172 w 188"/>
                <a:gd name="T5" fmla="*/ 141 h 299"/>
                <a:gd name="T6" fmla="*/ 171 w 188"/>
                <a:gd name="T7" fmla="*/ 123 h 299"/>
                <a:gd name="T8" fmla="*/ 177 w 188"/>
                <a:gd name="T9" fmla="*/ 113 h 299"/>
                <a:gd name="T10" fmla="*/ 166 w 188"/>
                <a:gd name="T11" fmla="*/ 100 h 299"/>
                <a:gd name="T12" fmla="*/ 157 w 188"/>
                <a:gd name="T13" fmla="*/ 103 h 299"/>
                <a:gd name="T14" fmla="*/ 146 w 188"/>
                <a:gd name="T15" fmla="*/ 84 h 299"/>
                <a:gd name="T16" fmla="*/ 151 w 188"/>
                <a:gd name="T17" fmla="*/ 70 h 299"/>
                <a:gd name="T18" fmla="*/ 160 w 188"/>
                <a:gd name="T19" fmla="*/ 55 h 299"/>
                <a:gd name="T20" fmla="*/ 185 w 188"/>
                <a:gd name="T21" fmla="*/ 47 h 299"/>
                <a:gd name="T22" fmla="*/ 176 w 188"/>
                <a:gd name="T23" fmla="*/ 24 h 299"/>
                <a:gd name="T24" fmla="*/ 170 w 188"/>
                <a:gd name="T25" fmla="*/ 16 h 299"/>
                <a:gd name="T26" fmla="*/ 164 w 188"/>
                <a:gd name="T27" fmla="*/ 1 h 299"/>
                <a:gd name="T28" fmla="*/ 141 w 188"/>
                <a:gd name="T29" fmla="*/ 13 h 299"/>
                <a:gd name="T30" fmla="*/ 120 w 188"/>
                <a:gd name="T31" fmla="*/ 27 h 299"/>
                <a:gd name="T32" fmla="*/ 103 w 188"/>
                <a:gd name="T33" fmla="*/ 36 h 299"/>
                <a:gd name="T34" fmla="*/ 93 w 188"/>
                <a:gd name="T35" fmla="*/ 19 h 299"/>
                <a:gd name="T36" fmla="*/ 71 w 188"/>
                <a:gd name="T37" fmla="*/ 32 h 299"/>
                <a:gd name="T38" fmla="*/ 60 w 188"/>
                <a:gd name="T39" fmla="*/ 44 h 299"/>
                <a:gd name="T40" fmla="*/ 59 w 188"/>
                <a:gd name="T41" fmla="*/ 68 h 299"/>
                <a:gd name="T42" fmla="*/ 51 w 188"/>
                <a:gd name="T43" fmla="*/ 80 h 299"/>
                <a:gd name="T44" fmla="*/ 47 w 188"/>
                <a:gd name="T45" fmla="*/ 91 h 299"/>
                <a:gd name="T46" fmla="*/ 42 w 188"/>
                <a:gd name="T47" fmla="*/ 108 h 299"/>
                <a:gd name="T48" fmla="*/ 37 w 188"/>
                <a:gd name="T49" fmla="*/ 130 h 299"/>
                <a:gd name="T50" fmla="*/ 34 w 188"/>
                <a:gd name="T51" fmla="*/ 149 h 299"/>
                <a:gd name="T52" fmla="*/ 33 w 188"/>
                <a:gd name="T53" fmla="*/ 171 h 299"/>
                <a:gd name="T54" fmla="*/ 20 w 188"/>
                <a:gd name="T55" fmla="*/ 185 h 299"/>
                <a:gd name="T56" fmla="*/ 3 w 188"/>
                <a:gd name="T57" fmla="*/ 194 h 299"/>
                <a:gd name="T58" fmla="*/ 24 w 188"/>
                <a:gd name="T59" fmla="*/ 212 h 299"/>
                <a:gd name="T60" fmla="*/ 36 w 188"/>
                <a:gd name="T61" fmla="*/ 235 h 299"/>
                <a:gd name="T62" fmla="*/ 39 w 188"/>
                <a:gd name="T63" fmla="*/ 257 h 299"/>
                <a:gd name="T64" fmla="*/ 39 w 188"/>
                <a:gd name="T65" fmla="*/ 274 h 299"/>
                <a:gd name="T66" fmla="*/ 32 w 188"/>
                <a:gd name="T67" fmla="*/ 290 h 299"/>
                <a:gd name="T68" fmla="*/ 45 w 188"/>
                <a:gd name="T69" fmla="*/ 294 h 299"/>
                <a:gd name="T70" fmla="*/ 71 w 188"/>
                <a:gd name="T71" fmla="*/ 293 h 299"/>
                <a:gd name="T72" fmla="*/ 95 w 188"/>
                <a:gd name="T73" fmla="*/ 277 h 299"/>
                <a:gd name="T74" fmla="*/ 112 w 188"/>
                <a:gd name="T75" fmla="*/ 263 h 299"/>
                <a:gd name="T76" fmla="*/ 113 w 188"/>
                <a:gd name="T77" fmla="*/ 250 h 299"/>
                <a:gd name="T78" fmla="*/ 120 w 188"/>
                <a:gd name="T79" fmla="*/ 231 h 299"/>
                <a:gd name="T80" fmla="*/ 119 w 188"/>
                <a:gd name="T81" fmla="*/ 220 h 299"/>
                <a:gd name="T82" fmla="*/ 119 w 188"/>
                <a:gd name="T83" fmla="*/ 203 h 299"/>
                <a:gd name="T84" fmla="*/ 124 w 188"/>
                <a:gd name="T85" fmla="*/ 187 h 299"/>
                <a:gd name="T86" fmla="*/ 136 w 188"/>
                <a:gd name="T87" fmla="*/ 181 h 299"/>
                <a:gd name="T88" fmla="*/ 152 w 188"/>
                <a:gd name="T89" fmla="*/ 182 h 299"/>
                <a:gd name="T90" fmla="*/ 168 w 188"/>
                <a:gd name="T91" fmla="*/ 181 h 299"/>
                <a:gd name="T92" fmla="*/ 182 w 188"/>
                <a:gd name="T93" fmla="*/ 187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8" h="299">
                  <a:moveTo>
                    <a:pt x="188" y="181"/>
                  </a:moveTo>
                  <a:cubicBezTo>
                    <a:pt x="187" y="180"/>
                    <a:pt x="188" y="178"/>
                    <a:pt x="188" y="177"/>
                  </a:cubicBezTo>
                  <a:cubicBezTo>
                    <a:pt x="187" y="172"/>
                    <a:pt x="184" y="171"/>
                    <a:pt x="182" y="168"/>
                  </a:cubicBezTo>
                  <a:cubicBezTo>
                    <a:pt x="181" y="166"/>
                    <a:pt x="178" y="165"/>
                    <a:pt x="177" y="164"/>
                  </a:cubicBezTo>
                  <a:cubicBezTo>
                    <a:pt x="176" y="163"/>
                    <a:pt x="177" y="161"/>
                    <a:pt x="176" y="159"/>
                  </a:cubicBezTo>
                  <a:cubicBezTo>
                    <a:pt x="176" y="157"/>
                    <a:pt x="172" y="151"/>
                    <a:pt x="176" y="150"/>
                  </a:cubicBezTo>
                  <a:cubicBezTo>
                    <a:pt x="175" y="149"/>
                    <a:pt x="175" y="147"/>
                    <a:pt x="174" y="146"/>
                  </a:cubicBezTo>
                  <a:cubicBezTo>
                    <a:pt x="172" y="145"/>
                    <a:pt x="169" y="145"/>
                    <a:pt x="169" y="143"/>
                  </a:cubicBezTo>
                  <a:cubicBezTo>
                    <a:pt x="169" y="140"/>
                    <a:pt x="170" y="141"/>
                    <a:pt x="172" y="141"/>
                  </a:cubicBezTo>
                  <a:cubicBezTo>
                    <a:pt x="174" y="140"/>
                    <a:pt x="174" y="141"/>
                    <a:pt x="175" y="138"/>
                  </a:cubicBezTo>
                  <a:cubicBezTo>
                    <a:pt x="176" y="135"/>
                    <a:pt x="173" y="131"/>
                    <a:pt x="172" y="128"/>
                  </a:cubicBezTo>
                  <a:cubicBezTo>
                    <a:pt x="172" y="126"/>
                    <a:pt x="171" y="125"/>
                    <a:pt x="171" y="123"/>
                  </a:cubicBezTo>
                  <a:cubicBezTo>
                    <a:pt x="171" y="121"/>
                    <a:pt x="171" y="121"/>
                    <a:pt x="173" y="120"/>
                  </a:cubicBezTo>
                  <a:cubicBezTo>
                    <a:pt x="175" y="119"/>
                    <a:pt x="176" y="121"/>
                    <a:pt x="177" y="119"/>
                  </a:cubicBezTo>
                  <a:cubicBezTo>
                    <a:pt x="178" y="117"/>
                    <a:pt x="177" y="114"/>
                    <a:pt x="177" y="113"/>
                  </a:cubicBezTo>
                  <a:cubicBezTo>
                    <a:pt x="177" y="110"/>
                    <a:pt x="177" y="106"/>
                    <a:pt x="177" y="103"/>
                  </a:cubicBezTo>
                  <a:cubicBezTo>
                    <a:pt x="177" y="99"/>
                    <a:pt x="173" y="98"/>
                    <a:pt x="169" y="98"/>
                  </a:cubicBezTo>
                  <a:cubicBezTo>
                    <a:pt x="166" y="98"/>
                    <a:pt x="167" y="98"/>
                    <a:pt x="166" y="100"/>
                  </a:cubicBezTo>
                  <a:cubicBezTo>
                    <a:pt x="163" y="102"/>
                    <a:pt x="164" y="101"/>
                    <a:pt x="161" y="101"/>
                  </a:cubicBezTo>
                  <a:cubicBezTo>
                    <a:pt x="161" y="101"/>
                    <a:pt x="160" y="101"/>
                    <a:pt x="159" y="101"/>
                  </a:cubicBezTo>
                  <a:cubicBezTo>
                    <a:pt x="158" y="101"/>
                    <a:pt x="157" y="103"/>
                    <a:pt x="157" y="103"/>
                  </a:cubicBezTo>
                  <a:cubicBezTo>
                    <a:pt x="155" y="103"/>
                    <a:pt x="154" y="101"/>
                    <a:pt x="152" y="100"/>
                  </a:cubicBezTo>
                  <a:cubicBezTo>
                    <a:pt x="149" y="97"/>
                    <a:pt x="145" y="100"/>
                    <a:pt x="144" y="95"/>
                  </a:cubicBezTo>
                  <a:cubicBezTo>
                    <a:pt x="143" y="91"/>
                    <a:pt x="144" y="87"/>
                    <a:pt x="146" y="84"/>
                  </a:cubicBezTo>
                  <a:cubicBezTo>
                    <a:pt x="146" y="83"/>
                    <a:pt x="148" y="80"/>
                    <a:pt x="148" y="79"/>
                  </a:cubicBezTo>
                  <a:cubicBezTo>
                    <a:pt x="148" y="77"/>
                    <a:pt x="147" y="76"/>
                    <a:pt x="147" y="74"/>
                  </a:cubicBezTo>
                  <a:cubicBezTo>
                    <a:pt x="147" y="72"/>
                    <a:pt x="150" y="71"/>
                    <a:pt x="151" y="70"/>
                  </a:cubicBezTo>
                  <a:cubicBezTo>
                    <a:pt x="152" y="68"/>
                    <a:pt x="152" y="67"/>
                    <a:pt x="153" y="65"/>
                  </a:cubicBezTo>
                  <a:cubicBezTo>
                    <a:pt x="155" y="62"/>
                    <a:pt x="161" y="64"/>
                    <a:pt x="162" y="61"/>
                  </a:cubicBezTo>
                  <a:cubicBezTo>
                    <a:pt x="162" y="59"/>
                    <a:pt x="159" y="57"/>
                    <a:pt x="160" y="55"/>
                  </a:cubicBezTo>
                  <a:cubicBezTo>
                    <a:pt x="161" y="53"/>
                    <a:pt x="162" y="53"/>
                    <a:pt x="163" y="53"/>
                  </a:cubicBezTo>
                  <a:cubicBezTo>
                    <a:pt x="167" y="52"/>
                    <a:pt x="172" y="54"/>
                    <a:pt x="173" y="50"/>
                  </a:cubicBezTo>
                  <a:cubicBezTo>
                    <a:pt x="176" y="50"/>
                    <a:pt x="183" y="49"/>
                    <a:pt x="185" y="47"/>
                  </a:cubicBezTo>
                  <a:cubicBezTo>
                    <a:pt x="180" y="47"/>
                    <a:pt x="185" y="35"/>
                    <a:pt x="184" y="32"/>
                  </a:cubicBezTo>
                  <a:cubicBezTo>
                    <a:pt x="184" y="29"/>
                    <a:pt x="183" y="28"/>
                    <a:pt x="181" y="26"/>
                  </a:cubicBezTo>
                  <a:cubicBezTo>
                    <a:pt x="179" y="24"/>
                    <a:pt x="177" y="25"/>
                    <a:pt x="176" y="24"/>
                  </a:cubicBezTo>
                  <a:cubicBezTo>
                    <a:pt x="175" y="23"/>
                    <a:pt x="175" y="22"/>
                    <a:pt x="174" y="21"/>
                  </a:cubicBezTo>
                  <a:cubicBezTo>
                    <a:pt x="173" y="20"/>
                    <a:pt x="172" y="21"/>
                    <a:pt x="172" y="20"/>
                  </a:cubicBezTo>
                  <a:cubicBezTo>
                    <a:pt x="170" y="18"/>
                    <a:pt x="170" y="19"/>
                    <a:pt x="170" y="16"/>
                  </a:cubicBezTo>
                  <a:cubicBezTo>
                    <a:pt x="170" y="14"/>
                    <a:pt x="171" y="13"/>
                    <a:pt x="170" y="10"/>
                  </a:cubicBezTo>
                  <a:cubicBezTo>
                    <a:pt x="169" y="8"/>
                    <a:pt x="168" y="6"/>
                    <a:pt x="167" y="4"/>
                  </a:cubicBezTo>
                  <a:cubicBezTo>
                    <a:pt x="166" y="2"/>
                    <a:pt x="167" y="1"/>
                    <a:pt x="164" y="1"/>
                  </a:cubicBezTo>
                  <a:cubicBezTo>
                    <a:pt x="162" y="0"/>
                    <a:pt x="160" y="1"/>
                    <a:pt x="158" y="2"/>
                  </a:cubicBezTo>
                  <a:cubicBezTo>
                    <a:pt x="155" y="2"/>
                    <a:pt x="150" y="1"/>
                    <a:pt x="147" y="3"/>
                  </a:cubicBezTo>
                  <a:cubicBezTo>
                    <a:pt x="143" y="6"/>
                    <a:pt x="143" y="10"/>
                    <a:pt x="141" y="13"/>
                  </a:cubicBezTo>
                  <a:cubicBezTo>
                    <a:pt x="138" y="16"/>
                    <a:pt x="133" y="16"/>
                    <a:pt x="131" y="19"/>
                  </a:cubicBezTo>
                  <a:cubicBezTo>
                    <a:pt x="130" y="21"/>
                    <a:pt x="132" y="30"/>
                    <a:pt x="128" y="29"/>
                  </a:cubicBezTo>
                  <a:cubicBezTo>
                    <a:pt x="129" y="25"/>
                    <a:pt x="122" y="26"/>
                    <a:pt x="120" y="27"/>
                  </a:cubicBezTo>
                  <a:cubicBezTo>
                    <a:pt x="117" y="28"/>
                    <a:pt x="115" y="29"/>
                    <a:pt x="111" y="29"/>
                  </a:cubicBezTo>
                  <a:cubicBezTo>
                    <a:pt x="109" y="30"/>
                    <a:pt x="107" y="29"/>
                    <a:pt x="105" y="31"/>
                  </a:cubicBezTo>
                  <a:cubicBezTo>
                    <a:pt x="104" y="32"/>
                    <a:pt x="104" y="35"/>
                    <a:pt x="103" y="36"/>
                  </a:cubicBezTo>
                  <a:cubicBezTo>
                    <a:pt x="101" y="38"/>
                    <a:pt x="96" y="35"/>
                    <a:pt x="93" y="35"/>
                  </a:cubicBezTo>
                  <a:cubicBezTo>
                    <a:pt x="94" y="32"/>
                    <a:pt x="94" y="29"/>
                    <a:pt x="95" y="26"/>
                  </a:cubicBezTo>
                  <a:cubicBezTo>
                    <a:pt x="96" y="22"/>
                    <a:pt x="98" y="21"/>
                    <a:pt x="93" y="19"/>
                  </a:cubicBezTo>
                  <a:cubicBezTo>
                    <a:pt x="88" y="18"/>
                    <a:pt x="82" y="17"/>
                    <a:pt x="76" y="18"/>
                  </a:cubicBezTo>
                  <a:cubicBezTo>
                    <a:pt x="76" y="21"/>
                    <a:pt x="77" y="25"/>
                    <a:pt x="75" y="28"/>
                  </a:cubicBezTo>
                  <a:cubicBezTo>
                    <a:pt x="74" y="29"/>
                    <a:pt x="72" y="30"/>
                    <a:pt x="71" y="32"/>
                  </a:cubicBezTo>
                  <a:cubicBezTo>
                    <a:pt x="71" y="33"/>
                    <a:pt x="70" y="35"/>
                    <a:pt x="69" y="36"/>
                  </a:cubicBezTo>
                  <a:cubicBezTo>
                    <a:pt x="68" y="39"/>
                    <a:pt x="66" y="43"/>
                    <a:pt x="62" y="41"/>
                  </a:cubicBezTo>
                  <a:cubicBezTo>
                    <a:pt x="61" y="42"/>
                    <a:pt x="60" y="43"/>
                    <a:pt x="60" y="44"/>
                  </a:cubicBezTo>
                  <a:cubicBezTo>
                    <a:pt x="59" y="46"/>
                    <a:pt x="59" y="47"/>
                    <a:pt x="59" y="49"/>
                  </a:cubicBezTo>
                  <a:cubicBezTo>
                    <a:pt x="59" y="53"/>
                    <a:pt x="61" y="55"/>
                    <a:pt x="61" y="59"/>
                  </a:cubicBezTo>
                  <a:cubicBezTo>
                    <a:pt x="61" y="62"/>
                    <a:pt x="61" y="65"/>
                    <a:pt x="59" y="68"/>
                  </a:cubicBezTo>
                  <a:cubicBezTo>
                    <a:pt x="59" y="71"/>
                    <a:pt x="59" y="70"/>
                    <a:pt x="57" y="72"/>
                  </a:cubicBezTo>
                  <a:cubicBezTo>
                    <a:pt x="55" y="73"/>
                    <a:pt x="53" y="73"/>
                    <a:pt x="52" y="75"/>
                  </a:cubicBezTo>
                  <a:cubicBezTo>
                    <a:pt x="51" y="76"/>
                    <a:pt x="50" y="78"/>
                    <a:pt x="51" y="80"/>
                  </a:cubicBezTo>
                  <a:cubicBezTo>
                    <a:pt x="52" y="81"/>
                    <a:pt x="55" y="80"/>
                    <a:pt x="54" y="83"/>
                  </a:cubicBezTo>
                  <a:cubicBezTo>
                    <a:pt x="53" y="85"/>
                    <a:pt x="50" y="84"/>
                    <a:pt x="49" y="86"/>
                  </a:cubicBezTo>
                  <a:cubicBezTo>
                    <a:pt x="47" y="87"/>
                    <a:pt x="47" y="89"/>
                    <a:pt x="47" y="91"/>
                  </a:cubicBezTo>
                  <a:cubicBezTo>
                    <a:pt x="46" y="95"/>
                    <a:pt x="43" y="99"/>
                    <a:pt x="40" y="102"/>
                  </a:cubicBezTo>
                  <a:cubicBezTo>
                    <a:pt x="39" y="103"/>
                    <a:pt x="36" y="104"/>
                    <a:pt x="38" y="106"/>
                  </a:cubicBezTo>
                  <a:cubicBezTo>
                    <a:pt x="38" y="107"/>
                    <a:pt x="41" y="107"/>
                    <a:pt x="42" y="108"/>
                  </a:cubicBezTo>
                  <a:cubicBezTo>
                    <a:pt x="45" y="109"/>
                    <a:pt x="46" y="111"/>
                    <a:pt x="46" y="113"/>
                  </a:cubicBezTo>
                  <a:cubicBezTo>
                    <a:pt x="48" y="117"/>
                    <a:pt x="47" y="120"/>
                    <a:pt x="44" y="122"/>
                  </a:cubicBezTo>
                  <a:cubicBezTo>
                    <a:pt x="42" y="124"/>
                    <a:pt x="39" y="128"/>
                    <a:pt x="37" y="130"/>
                  </a:cubicBezTo>
                  <a:cubicBezTo>
                    <a:pt x="34" y="135"/>
                    <a:pt x="40" y="136"/>
                    <a:pt x="39" y="140"/>
                  </a:cubicBezTo>
                  <a:cubicBezTo>
                    <a:pt x="39" y="142"/>
                    <a:pt x="35" y="142"/>
                    <a:pt x="34" y="144"/>
                  </a:cubicBezTo>
                  <a:cubicBezTo>
                    <a:pt x="33" y="145"/>
                    <a:pt x="33" y="147"/>
                    <a:pt x="34" y="149"/>
                  </a:cubicBezTo>
                  <a:cubicBezTo>
                    <a:pt x="35" y="153"/>
                    <a:pt x="41" y="154"/>
                    <a:pt x="41" y="157"/>
                  </a:cubicBezTo>
                  <a:cubicBezTo>
                    <a:pt x="42" y="160"/>
                    <a:pt x="39" y="165"/>
                    <a:pt x="37" y="167"/>
                  </a:cubicBezTo>
                  <a:cubicBezTo>
                    <a:pt x="36" y="168"/>
                    <a:pt x="35" y="169"/>
                    <a:pt x="33" y="171"/>
                  </a:cubicBezTo>
                  <a:cubicBezTo>
                    <a:pt x="32" y="172"/>
                    <a:pt x="32" y="173"/>
                    <a:pt x="31" y="174"/>
                  </a:cubicBezTo>
                  <a:cubicBezTo>
                    <a:pt x="29" y="177"/>
                    <a:pt x="26" y="180"/>
                    <a:pt x="24" y="183"/>
                  </a:cubicBezTo>
                  <a:cubicBezTo>
                    <a:pt x="22" y="184"/>
                    <a:pt x="23" y="185"/>
                    <a:pt x="20" y="185"/>
                  </a:cubicBezTo>
                  <a:cubicBezTo>
                    <a:pt x="16" y="185"/>
                    <a:pt x="11" y="180"/>
                    <a:pt x="9" y="187"/>
                  </a:cubicBezTo>
                  <a:cubicBezTo>
                    <a:pt x="8" y="189"/>
                    <a:pt x="9" y="191"/>
                    <a:pt x="8" y="192"/>
                  </a:cubicBezTo>
                  <a:cubicBezTo>
                    <a:pt x="7" y="194"/>
                    <a:pt x="5" y="193"/>
                    <a:pt x="3" y="194"/>
                  </a:cubicBezTo>
                  <a:cubicBezTo>
                    <a:pt x="0" y="198"/>
                    <a:pt x="7" y="199"/>
                    <a:pt x="9" y="200"/>
                  </a:cubicBezTo>
                  <a:cubicBezTo>
                    <a:pt x="12" y="201"/>
                    <a:pt x="14" y="203"/>
                    <a:pt x="17" y="205"/>
                  </a:cubicBezTo>
                  <a:cubicBezTo>
                    <a:pt x="21" y="207"/>
                    <a:pt x="22" y="209"/>
                    <a:pt x="24" y="212"/>
                  </a:cubicBezTo>
                  <a:cubicBezTo>
                    <a:pt x="26" y="215"/>
                    <a:pt x="27" y="218"/>
                    <a:pt x="30" y="220"/>
                  </a:cubicBezTo>
                  <a:cubicBezTo>
                    <a:pt x="34" y="225"/>
                    <a:pt x="31" y="224"/>
                    <a:pt x="29" y="229"/>
                  </a:cubicBezTo>
                  <a:cubicBezTo>
                    <a:pt x="27" y="234"/>
                    <a:pt x="32" y="235"/>
                    <a:pt x="36" y="235"/>
                  </a:cubicBezTo>
                  <a:cubicBezTo>
                    <a:pt x="36" y="240"/>
                    <a:pt x="36" y="240"/>
                    <a:pt x="39" y="243"/>
                  </a:cubicBezTo>
                  <a:cubicBezTo>
                    <a:pt x="41" y="245"/>
                    <a:pt x="44" y="248"/>
                    <a:pt x="43" y="251"/>
                  </a:cubicBezTo>
                  <a:cubicBezTo>
                    <a:pt x="43" y="254"/>
                    <a:pt x="39" y="254"/>
                    <a:pt x="39" y="257"/>
                  </a:cubicBezTo>
                  <a:cubicBezTo>
                    <a:pt x="40" y="260"/>
                    <a:pt x="44" y="260"/>
                    <a:pt x="44" y="264"/>
                  </a:cubicBezTo>
                  <a:cubicBezTo>
                    <a:pt x="44" y="268"/>
                    <a:pt x="41" y="266"/>
                    <a:pt x="38" y="266"/>
                  </a:cubicBezTo>
                  <a:cubicBezTo>
                    <a:pt x="38" y="269"/>
                    <a:pt x="39" y="272"/>
                    <a:pt x="39" y="274"/>
                  </a:cubicBezTo>
                  <a:cubicBezTo>
                    <a:pt x="39" y="277"/>
                    <a:pt x="34" y="278"/>
                    <a:pt x="33" y="282"/>
                  </a:cubicBezTo>
                  <a:cubicBezTo>
                    <a:pt x="33" y="283"/>
                    <a:pt x="33" y="285"/>
                    <a:pt x="33" y="286"/>
                  </a:cubicBezTo>
                  <a:cubicBezTo>
                    <a:pt x="32" y="288"/>
                    <a:pt x="31" y="288"/>
                    <a:pt x="32" y="290"/>
                  </a:cubicBezTo>
                  <a:cubicBezTo>
                    <a:pt x="33" y="291"/>
                    <a:pt x="35" y="291"/>
                    <a:pt x="36" y="292"/>
                  </a:cubicBezTo>
                  <a:cubicBezTo>
                    <a:pt x="37" y="293"/>
                    <a:pt x="37" y="295"/>
                    <a:pt x="38" y="296"/>
                  </a:cubicBezTo>
                  <a:cubicBezTo>
                    <a:pt x="40" y="299"/>
                    <a:pt x="43" y="294"/>
                    <a:pt x="45" y="294"/>
                  </a:cubicBezTo>
                  <a:cubicBezTo>
                    <a:pt x="48" y="293"/>
                    <a:pt x="52" y="292"/>
                    <a:pt x="55" y="292"/>
                  </a:cubicBezTo>
                  <a:cubicBezTo>
                    <a:pt x="59" y="292"/>
                    <a:pt x="64" y="294"/>
                    <a:pt x="69" y="296"/>
                  </a:cubicBezTo>
                  <a:cubicBezTo>
                    <a:pt x="69" y="295"/>
                    <a:pt x="70" y="294"/>
                    <a:pt x="71" y="293"/>
                  </a:cubicBezTo>
                  <a:cubicBezTo>
                    <a:pt x="73" y="292"/>
                    <a:pt x="76" y="291"/>
                    <a:pt x="77" y="290"/>
                  </a:cubicBezTo>
                  <a:cubicBezTo>
                    <a:pt x="80" y="291"/>
                    <a:pt x="84" y="284"/>
                    <a:pt x="86" y="283"/>
                  </a:cubicBezTo>
                  <a:cubicBezTo>
                    <a:pt x="89" y="280"/>
                    <a:pt x="92" y="279"/>
                    <a:pt x="95" y="277"/>
                  </a:cubicBezTo>
                  <a:cubicBezTo>
                    <a:pt x="97" y="276"/>
                    <a:pt x="99" y="274"/>
                    <a:pt x="101" y="274"/>
                  </a:cubicBezTo>
                  <a:cubicBezTo>
                    <a:pt x="104" y="273"/>
                    <a:pt x="105" y="274"/>
                    <a:pt x="107" y="271"/>
                  </a:cubicBezTo>
                  <a:cubicBezTo>
                    <a:pt x="109" y="268"/>
                    <a:pt x="113" y="266"/>
                    <a:pt x="112" y="263"/>
                  </a:cubicBezTo>
                  <a:cubicBezTo>
                    <a:pt x="111" y="261"/>
                    <a:pt x="108" y="259"/>
                    <a:pt x="108" y="258"/>
                  </a:cubicBezTo>
                  <a:cubicBezTo>
                    <a:pt x="108" y="255"/>
                    <a:pt x="109" y="256"/>
                    <a:pt x="111" y="254"/>
                  </a:cubicBezTo>
                  <a:cubicBezTo>
                    <a:pt x="113" y="253"/>
                    <a:pt x="114" y="253"/>
                    <a:pt x="113" y="250"/>
                  </a:cubicBezTo>
                  <a:cubicBezTo>
                    <a:pt x="113" y="248"/>
                    <a:pt x="112" y="248"/>
                    <a:pt x="111" y="245"/>
                  </a:cubicBezTo>
                  <a:cubicBezTo>
                    <a:pt x="110" y="242"/>
                    <a:pt x="111" y="238"/>
                    <a:pt x="113" y="237"/>
                  </a:cubicBezTo>
                  <a:cubicBezTo>
                    <a:pt x="116" y="235"/>
                    <a:pt x="119" y="235"/>
                    <a:pt x="120" y="231"/>
                  </a:cubicBezTo>
                  <a:cubicBezTo>
                    <a:pt x="120" y="230"/>
                    <a:pt x="120" y="228"/>
                    <a:pt x="120" y="227"/>
                  </a:cubicBezTo>
                  <a:cubicBezTo>
                    <a:pt x="120" y="226"/>
                    <a:pt x="121" y="225"/>
                    <a:pt x="121" y="223"/>
                  </a:cubicBezTo>
                  <a:cubicBezTo>
                    <a:pt x="121" y="222"/>
                    <a:pt x="119" y="221"/>
                    <a:pt x="119" y="220"/>
                  </a:cubicBezTo>
                  <a:cubicBezTo>
                    <a:pt x="118" y="218"/>
                    <a:pt x="118" y="217"/>
                    <a:pt x="118" y="215"/>
                  </a:cubicBezTo>
                  <a:cubicBezTo>
                    <a:pt x="118" y="211"/>
                    <a:pt x="120" y="211"/>
                    <a:pt x="122" y="208"/>
                  </a:cubicBezTo>
                  <a:cubicBezTo>
                    <a:pt x="125" y="205"/>
                    <a:pt x="120" y="205"/>
                    <a:pt x="119" y="203"/>
                  </a:cubicBezTo>
                  <a:cubicBezTo>
                    <a:pt x="118" y="203"/>
                    <a:pt x="118" y="200"/>
                    <a:pt x="118" y="199"/>
                  </a:cubicBezTo>
                  <a:cubicBezTo>
                    <a:pt x="118" y="197"/>
                    <a:pt x="119" y="197"/>
                    <a:pt x="120" y="195"/>
                  </a:cubicBezTo>
                  <a:cubicBezTo>
                    <a:pt x="122" y="193"/>
                    <a:pt x="121" y="187"/>
                    <a:pt x="124" y="187"/>
                  </a:cubicBezTo>
                  <a:cubicBezTo>
                    <a:pt x="127" y="186"/>
                    <a:pt x="129" y="191"/>
                    <a:pt x="132" y="188"/>
                  </a:cubicBezTo>
                  <a:cubicBezTo>
                    <a:pt x="133" y="187"/>
                    <a:pt x="133" y="186"/>
                    <a:pt x="133" y="184"/>
                  </a:cubicBezTo>
                  <a:cubicBezTo>
                    <a:pt x="134" y="182"/>
                    <a:pt x="134" y="182"/>
                    <a:pt x="136" y="181"/>
                  </a:cubicBezTo>
                  <a:cubicBezTo>
                    <a:pt x="139" y="179"/>
                    <a:pt x="139" y="175"/>
                    <a:pt x="142" y="174"/>
                  </a:cubicBezTo>
                  <a:cubicBezTo>
                    <a:pt x="144" y="173"/>
                    <a:pt x="148" y="174"/>
                    <a:pt x="150" y="175"/>
                  </a:cubicBezTo>
                  <a:cubicBezTo>
                    <a:pt x="154" y="177"/>
                    <a:pt x="150" y="180"/>
                    <a:pt x="152" y="182"/>
                  </a:cubicBezTo>
                  <a:cubicBezTo>
                    <a:pt x="152" y="183"/>
                    <a:pt x="155" y="184"/>
                    <a:pt x="156" y="184"/>
                  </a:cubicBezTo>
                  <a:cubicBezTo>
                    <a:pt x="158" y="184"/>
                    <a:pt x="157" y="182"/>
                    <a:pt x="158" y="181"/>
                  </a:cubicBezTo>
                  <a:cubicBezTo>
                    <a:pt x="160" y="179"/>
                    <a:pt x="165" y="180"/>
                    <a:pt x="168" y="181"/>
                  </a:cubicBezTo>
                  <a:cubicBezTo>
                    <a:pt x="169" y="181"/>
                    <a:pt x="170" y="182"/>
                    <a:pt x="172" y="183"/>
                  </a:cubicBezTo>
                  <a:cubicBezTo>
                    <a:pt x="173" y="184"/>
                    <a:pt x="173" y="185"/>
                    <a:pt x="174" y="186"/>
                  </a:cubicBezTo>
                  <a:cubicBezTo>
                    <a:pt x="176" y="188"/>
                    <a:pt x="179" y="188"/>
                    <a:pt x="182" y="187"/>
                  </a:cubicBezTo>
                  <a:cubicBezTo>
                    <a:pt x="184" y="185"/>
                    <a:pt x="186" y="183"/>
                    <a:pt x="188" y="182"/>
                  </a:cubicBezTo>
                  <a:cubicBezTo>
                    <a:pt x="188" y="181"/>
                    <a:pt x="188" y="181"/>
                    <a:pt x="188" y="18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7B4A8ED2-DC40-EAC3-76E5-29DAF1F06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375" y="7415213"/>
              <a:ext cx="487363" cy="427038"/>
            </a:xfrm>
            <a:custGeom>
              <a:avLst/>
              <a:gdLst>
                <a:gd name="T0" fmla="*/ 128 w 130"/>
                <a:gd name="T1" fmla="*/ 36 h 114"/>
                <a:gd name="T2" fmla="*/ 130 w 130"/>
                <a:gd name="T3" fmla="*/ 33 h 114"/>
                <a:gd name="T4" fmla="*/ 123 w 130"/>
                <a:gd name="T5" fmla="*/ 17 h 114"/>
                <a:gd name="T6" fmla="*/ 116 w 130"/>
                <a:gd name="T7" fmla="*/ 4 h 114"/>
                <a:gd name="T8" fmla="*/ 112 w 130"/>
                <a:gd name="T9" fmla="*/ 0 h 114"/>
                <a:gd name="T10" fmla="*/ 85 w 130"/>
                <a:gd name="T11" fmla="*/ 9 h 114"/>
                <a:gd name="T12" fmla="*/ 83 w 130"/>
                <a:gd name="T13" fmla="*/ 24 h 114"/>
                <a:gd name="T14" fmla="*/ 71 w 130"/>
                <a:gd name="T15" fmla="*/ 35 h 114"/>
                <a:gd name="T16" fmla="*/ 49 w 130"/>
                <a:gd name="T17" fmla="*/ 34 h 114"/>
                <a:gd name="T18" fmla="*/ 30 w 130"/>
                <a:gd name="T19" fmla="*/ 23 h 114"/>
                <a:gd name="T20" fmla="*/ 32 w 130"/>
                <a:gd name="T21" fmla="*/ 12 h 114"/>
                <a:gd name="T22" fmla="*/ 36 w 130"/>
                <a:gd name="T23" fmla="*/ 2 h 114"/>
                <a:gd name="T24" fmla="*/ 27 w 130"/>
                <a:gd name="T25" fmla="*/ 2 h 114"/>
                <a:gd name="T26" fmla="*/ 22 w 130"/>
                <a:gd name="T27" fmla="*/ 4 h 114"/>
                <a:gd name="T28" fmla="*/ 15 w 130"/>
                <a:gd name="T29" fmla="*/ 10 h 114"/>
                <a:gd name="T30" fmla="*/ 11 w 130"/>
                <a:gd name="T31" fmla="*/ 20 h 114"/>
                <a:gd name="T32" fmla="*/ 8 w 130"/>
                <a:gd name="T33" fmla="*/ 38 h 114"/>
                <a:gd name="T34" fmla="*/ 4 w 130"/>
                <a:gd name="T35" fmla="*/ 46 h 114"/>
                <a:gd name="T36" fmla="*/ 2 w 130"/>
                <a:gd name="T37" fmla="*/ 56 h 114"/>
                <a:gd name="T38" fmla="*/ 4 w 130"/>
                <a:gd name="T39" fmla="*/ 72 h 114"/>
                <a:gd name="T40" fmla="*/ 3 w 130"/>
                <a:gd name="T41" fmla="*/ 83 h 114"/>
                <a:gd name="T42" fmla="*/ 0 w 130"/>
                <a:gd name="T43" fmla="*/ 91 h 114"/>
                <a:gd name="T44" fmla="*/ 4 w 130"/>
                <a:gd name="T45" fmla="*/ 99 h 114"/>
                <a:gd name="T46" fmla="*/ 2 w 130"/>
                <a:gd name="T47" fmla="*/ 104 h 114"/>
                <a:gd name="T48" fmla="*/ 3 w 130"/>
                <a:gd name="T49" fmla="*/ 111 h 114"/>
                <a:gd name="T50" fmla="*/ 14 w 130"/>
                <a:gd name="T51" fmla="*/ 101 h 114"/>
                <a:gd name="T52" fmla="*/ 25 w 130"/>
                <a:gd name="T53" fmla="*/ 114 h 114"/>
                <a:gd name="T54" fmla="*/ 38 w 130"/>
                <a:gd name="T55" fmla="*/ 103 h 114"/>
                <a:gd name="T56" fmla="*/ 43 w 130"/>
                <a:gd name="T57" fmla="*/ 94 h 114"/>
                <a:gd name="T58" fmla="*/ 57 w 130"/>
                <a:gd name="T59" fmla="*/ 87 h 114"/>
                <a:gd name="T60" fmla="*/ 70 w 130"/>
                <a:gd name="T61" fmla="*/ 90 h 114"/>
                <a:gd name="T62" fmla="*/ 85 w 130"/>
                <a:gd name="T63" fmla="*/ 91 h 114"/>
                <a:gd name="T64" fmla="*/ 100 w 130"/>
                <a:gd name="T65" fmla="*/ 96 h 114"/>
                <a:gd name="T66" fmla="*/ 108 w 130"/>
                <a:gd name="T67" fmla="*/ 94 h 114"/>
                <a:gd name="T68" fmla="*/ 117 w 130"/>
                <a:gd name="T69" fmla="*/ 78 h 114"/>
                <a:gd name="T70" fmla="*/ 119 w 130"/>
                <a:gd name="T71" fmla="*/ 72 h 114"/>
                <a:gd name="T72" fmla="*/ 125 w 130"/>
                <a:gd name="T73" fmla="*/ 64 h 114"/>
                <a:gd name="T74" fmla="*/ 129 w 130"/>
                <a:gd name="T75" fmla="*/ 5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14">
                  <a:moveTo>
                    <a:pt x="127" y="41"/>
                  </a:moveTo>
                  <a:cubicBezTo>
                    <a:pt x="127" y="39"/>
                    <a:pt x="127" y="38"/>
                    <a:pt x="128" y="36"/>
                  </a:cubicBezTo>
                  <a:cubicBezTo>
                    <a:pt x="128" y="35"/>
                    <a:pt x="129" y="34"/>
                    <a:pt x="130" y="33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6" y="32"/>
                    <a:pt x="127" y="27"/>
                    <a:pt x="126" y="25"/>
                  </a:cubicBezTo>
                  <a:cubicBezTo>
                    <a:pt x="125" y="22"/>
                    <a:pt x="124" y="20"/>
                    <a:pt x="123" y="17"/>
                  </a:cubicBezTo>
                  <a:cubicBezTo>
                    <a:pt x="123" y="14"/>
                    <a:pt x="124" y="11"/>
                    <a:pt x="123" y="8"/>
                  </a:cubicBezTo>
                  <a:cubicBezTo>
                    <a:pt x="122" y="4"/>
                    <a:pt x="120" y="6"/>
                    <a:pt x="116" y="4"/>
                  </a:cubicBezTo>
                  <a:cubicBezTo>
                    <a:pt x="115" y="4"/>
                    <a:pt x="114" y="2"/>
                    <a:pt x="113" y="0"/>
                  </a:cubicBezTo>
                  <a:cubicBezTo>
                    <a:pt x="113" y="0"/>
                    <a:pt x="112" y="0"/>
                    <a:pt x="112" y="0"/>
                  </a:cubicBezTo>
                  <a:cubicBezTo>
                    <a:pt x="105" y="2"/>
                    <a:pt x="104" y="2"/>
                    <a:pt x="98" y="3"/>
                  </a:cubicBezTo>
                  <a:cubicBezTo>
                    <a:pt x="93" y="4"/>
                    <a:pt x="88" y="6"/>
                    <a:pt x="85" y="9"/>
                  </a:cubicBezTo>
                  <a:cubicBezTo>
                    <a:pt x="82" y="12"/>
                    <a:pt x="84" y="14"/>
                    <a:pt x="84" y="17"/>
                  </a:cubicBezTo>
                  <a:cubicBezTo>
                    <a:pt x="84" y="19"/>
                    <a:pt x="83" y="19"/>
                    <a:pt x="83" y="24"/>
                  </a:cubicBezTo>
                  <a:cubicBezTo>
                    <a:pt x="82" y="28"/>
                    <a:pt x="79" y="29"/>
                    <a:pt x="76" y="31"/>
                  </a:cubicBezTo>
                  <a:cubicBezTo>
                    <a:pt x="74" y="33"/>
                    <a:pt x="74" y="35"/>
                    <a:pt x="71" y="35"/>
                  </a:cubicBezTo>
                  <a:cubicBezTo>
                    <a:pt x="67" y="36"/>
                    <a:pt x="64" y="35"/>
                    <a:pt x="59" y="35"/>
                  </a:cubicBezTo>
                  <a:cubicBezTo>
                    <a:pt x="55" y="35"/>
                    <a:pt x="54" y="35"/>
                    <a:pt x="49" y="34"/>
                  </a:cubicBezTo>
                  <a:cubicBezTo>
                    <a:pt x="44" y="33"/>
                    <a:pt x="41" y="32"/>
                    <a:pt x="39" y="30"/>
                  </a:cubicBezTo>
                  <a:cubicBezTo>
                    <a:pt x="36" y="28"/>
                    <a:pt x="34" y="27"/>
                    <a:pt x="30" y="23"/>
                  </a:cubicBezTo>
                  <a:cubicBezTo>
                    <a:pt x="28" y="21"/>
                    <a:pt x="28" y="20"/>
                    <a:pt x="28" y="17"/>
                  </a:cubicBezTo>
                  <a:cubicBezTo>
                    <a:pt x="28" y="14"/>
                    <a:pt x="30" y="13"/>
                    <a:pt x="32" y="12"/>
                  </a:cubicBezTo>
                  <a:cubicBezTo>
                    <a:pt x="34" y="10"/>
                    <a:pt x="32" y="9"/>
                    <a:pt x="33" y="7"/>
                  </a:cubicBezTo>
                  <a:cubicBezTo>
                    <a:pt x="34" y="5"/>
                    <a:pt x="35" y="4"/>
                    <a:pt x="36" y="2"/>
                  </a:cubicBezTo>
                  <a:cubicBezTo>
                    <a:pt x="34" y="1"/>
                    <a:pt x="31" y="1"/>
                    <a:pt x="30" y="1"/>
                  </a:cubicBezTo>
                  <a:cubicBezTo>
                    <a:pt x="29" y="1"/>
                    <a:pt x="28" y="1"/>
                    <a:pt x="27" y="2"/>
                  </a:cubicBezTo>
                  <a:cubicBezTo>
                    <a:pt x="26" y="3"/>
                    <a:pt x="27" y="4"/>
                    <a:pt x="25" y="4"/>
                  </a:cubicBezTo>
                  <a:cubicBezTo>
                    <a:pt x="24" y="4"/>
                    <a:pt x="23" y="3"/>
                    <a:pt x="22" y="4"/>
                  </a:cubicBezTo>
                  <a:cubicBezTo>
                    <a:pt x="21" y="4"/>
                    <a:pt x="20" y="5"/>
                    <a:pt x="19" y="6"/>
                  </a:cubicBezTo>
                  <a:cubicBezTo>
                    <a:pt x="17" y="7"/>
                    <a:pt x="16" y="8"/>
                    <a:pt x="15" y="10"/>
                  </a:cubicBezTo>
                  <a:cubicBezTo>
                    <a:pt x="14" y="12"/>
                    <a:pt x="13" y="13"/>
                    <a:pt x="13" y="15"/>
                  </a:cubicBezTo>
                  <a:cubicBezTo>
                    <a:pt x="13" y="17"/>
                    <a:pt x="12" y="18"/>
                    <a:pt x="11" y="20"/>
                  </a:cubicBezTo>
                  <a:cubicBezTo>
                    <a:pt x="11" y="24"/>
                    <a:pt x="9" y="28"/>
                    <a:pt x="10" y="32"/>
                  </a:cubicBezTo>
                  <a:cubicBezTo>
                    <a:pt x="10" y="34"/>
                    <a:pt x="10" y="36"/>
                    <a:pt x="8" y="38"/>
                  </a:cubicBezTo>
                  <a:cubicBezTo>
                    <a:pt x="7" y="39"/>
                    <a:pt x="4" y="39"/>
                    <a:pt x="3" y="40"/>
                  </a:cubicBezTo>
                  <a:cubicBezTo>
                    <a:pt x="2" y="42"/>
                    <a:pt x="3" y="45"/>
                    <a:pt x="4" y="46"/>
                  </a:cubicBezTo>
                  <a:cubicBezTo>
                    <a:pt x="5" y="48"/>
                    <a:pt x="6" y="50"/>
                    <a:pt x="6" y="52"/>
                  </a:cubicBezTo>
                  <a:cubicBezTo>
                    <a:pt x="6" y="54"/>
                    <a:pt x="4" y="55"/>
                    <a:pt x="2" y="56"/>
                  </a:cubicBezTo>
                  <a:cubicBezTo>
                    <a:pt x="1" y="58"/>
                    <a:pt x="1" y="59"/>
                    <a:pt x="1" y="61"/>
                  </a:cubicBezTo>
                  <a:cubicBezTo>
                    <a:pt x="2" y="65"/>
                    <a:pt x="4" y="68"/>
                    <a:pt x="4" y="72"/>
                  </a:cubicBezTo>
                  <a:cubicBezTo>
                    <a:pt x="4" y="75"/>
                    <a:pt x="2" y="75"/>
                    <a:pt x="2" y="77"/>
                  </a:cubicBezTo>
                  <a:cubicBezTo>
                    <a:pt x="2" y="79"/>
                    <a:pt x="3" y="81"/>
                    <a:pt x="3" y="83"/>
                  </a:cubicBezTo>
                  <a:cubicBezTo>
                    <a:pt x="3" y="85"/>
                    <a:pt x="3" y="87"/>
                    <a:pt x="2" y="88"/>
                  </a:cubicBezTo>
                  <a:cubicBezTo>
                    <a:pt x="1" y="89"/>
                    <a:pt x="0" y="89"/>
                    <a:pt x="0" y="91"/>
                  </a:cubicBezTo>
                  <a:cubicBezTo>
                    <a:pt x="0" y="91"/>
                    <a:pt x="1" y="92"/>
                    <a:pt x="1" y="93"/>
                  </a:cubicBezTo>
                  <a:cubicBezTo>
                    <a:pt x="3" y="95"/>
                    <a:pt x="5" y="97"/>
                    <a:pt x="4" y="99"/>
                  </a:cubicBezTo>
                  <a:cubicBezTo>
                    <a:pt x="4" y="100"/>
                    <a:pt x="3" y="100"/>
                    <a:pt x="2" y="101"/>
                  </a:cubicBezTo>
                  <a:cubicBezTo>
                    <a:pt x="2" y="102"/>
                    <a:pt x="2" y="103"/>
                    <a:pt x="2" y="104"/>
                  </a:cubicBezTo>
                  <a:cubicBezTo>
                    <a:pt x="1" y="106"/>
                    <a:pt x="0" y="107"/>
                    <a:pt x="2" y="109"/>
                  </a:cubicBezTo>
                  <a:cubicBezTo>
                    <a:pt x="2" y="110"/>
                    <a:pt x="3" y="110"/>
                    <a:pt x="3" y="111"/>
                  </a:cubicBezTo>
                  <a:cubicBezTo>
                    <a:pt x="4" y="109"/>
                    <a:pt x="6" y="110"/>
                    <a:pt x="7" y="109"/>
                  </a:cubicBezTo>
                  <a:cubicBezTo>
                    <a:pt x="10" y="106"/>
                    <a:pt x="9" y="102"/>
                    <a:pt x="14" y="101"/>
                  </a:cubicBezTo>
                  <a:cubicBezTo>
                    <a:pt x="17" y="101"/>
                    <a:pt x="21" y="102"/>
                    <a:pt x="23" y="104"/>
                  </a:cubicBezTo>
                  <a:cubicBezTo>
                    <a:pt x="25" y="106"/>
                    <a:pt x="27" y="111"/>
                    <a:pt x="25" y="114"/>
                  </a:cubicBezTo>
                  <a:cubicBezTo>
                    <a:pt x="30" y="114"/>
                    <a:pt x="31" y="110"/>
                    <a:pt x="34" y="106"/>
                  </a:cubicBezTo>
                  <a:cubicBezTo>
                    <a:pt x="35" y="105"/>
                    <a:pt x="37" y="105"/>
                    <a:pt x="38" y="103"/>
                  </a:cubicBezTo>
                  <a:cubicBezTo>
                    <a:pt x="38" y="101"/>
                    <a:pt x="38" y="99"/>
                    <a:pt x="39" y="97"/>
                  </a:cubicBezTo>
                  <a:cubicBezTo>
                    <a:pt x="40" y="95"/>
                    <a:pt x="42" y="95"/>
                    <a:pt x="43" y="94"/>
                  </a:cubicBezTo>
                  <a:cubicBezTo>
                    <a:pt x="46" y="92"/>
                    <a:pt x="46" y="90"/>
                    <a:pt x="48" y="88"/>
                  </a:cubicBezTo>
                  <a:cubicBezTo>
                    <a:pt x="52" y="85"/>
                    <a:pt x="54" y="87"/>
                    <a:pt x="57" y="87"/>
                  </a:cubicBezTo>
                  <a:cubicBezTo>
                    <a:pt x="61" y="88"/>
                    <a:pt x="63" y="85"/>
                    <a:pt x="66" y="84"/>
                  </a:cubicBezTo>
                  <a:cubicBezTo>
                    <a:pt x="72" y="83"/>
                    <a:pt x="70" y="86"/>
                    <a:pt x="70" y="90"/>
                  </a:cubicBezTo>
                  <a:cubicBezTo>
                    <a:pt x="74" y="90"/>
                    <a:pt x="78" y="85"/>
                    <a:pt x="80" y="86"/>
                  </a:cubicBezTo>
                  <a:cubicBezTo>
                    <a:pt x="82" y="87"/>
                    <a:pt x="83" y="90"/>
                    <a:pt x="85" y="91"/>
                  </a:cubicBezTo>
                  <a:cubicBezTo>
                    <a:pt x="87" y="92"/>
                    <a:pt x="89" y="90"/>
                    <a:pt x="91" y="90"/>
                  </a:cubicBezTo>
                  <a:cubicBezTo>
                    <a:pt x="97" y="89"/>
                    <a:pt x="95" y="94"/>
                    <a:pt x="100" y="96"/>
                  </a:cubicBezTo>
                  <a:cubicBezTo>
                    <a:pt x="102" y="96"/>
                    <a:pt x="104" y="96"/>
                    <a:pt x="106" y="96"/>
                  </a:cubicBezTo>
                  <a:cubicBezTo>
                    <a:pt x="106" y="95"/>
                    <a:pt x="107" y="94"/>
                    <a:pt x="108" y="94"/>
                  </a:cubicBezTo>
                  <a:cubicBezTo>
                    <a:pt x="111" y="91"/>
                    <a:pt x="114" y="87"/>
                    <a:pt x="115" y="83"/>
                  </a:cubicBezTo>
                  <a:cubicBezTo>
                    <a:pt x="115" y="81"/>
                    <a:pt x="115" y="79"/>
                    <a:pt x="117" y="78"/>
                  </a:cubicBezTo>
                  <a:cubicBezTo>
                    <a:pt x="118" y="76"/>
                    <a:pt x="121" y="77"/>
                    <a:pt x="122" y="75"/>
                  </a:cubicBezTo>
                  <a:cubicBezTo>
                    <a:pt x="123" y="72"/>
                    <a:pt x="120" y="73"/>
                    <a:pt x="119" y="72"/>
                  </a:cubicBezTo>
                  <a:cubicBezTo>
                    <a:pt x="118" y="70"/>
                    <a:pt x="119" y="68"/>
                    <a:pt x="120" y="67"/>
                  </a:cubicBezTo>
                  <a:cubicBezTo>
                    <a:pt x="121" y="65"/>
                    <a:pt x="123" y="65"/>
                    <a:pt x="125" y="64"/>
                  </a:cubicBezTo>
                  <a:cubicBezTo>
                    <a:pt x="127" y="62"/>
                    <a:pt x="127" y="63"/>
                    <a:pt x="127" y="60"/>
                  </a:cubicBezTo>
                  <a:cubicBezTo>
                    <a:pt x="129" y="57"/>
                    <a:pt x="129" y="54"/>
                    <a:pt x="129" y="51"/>
                  </a:cubicBezTo>
                  <a:cubicBezTo>
                    <a:pt x="129" y="47"/>
                    <a:pt x="127" y="45"/>
                    <a:pt x="127" y="4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9BBEC4B5-660C-5C90-2B90-7FF933ECA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7070726"/>
              <a:ext cx="554038" cy="903288"/>
            </a:xfrm>
            <a:custGeom>
              <a:avLst/>
              <a:gdLst>
                <a:gd name="T0" fmla="*/ 71 w 148"/>
                <a:gd name="T1" fmla="*/ 196 h 241"/>
                <a:gd name="T2" fmla="*/ 73 w 148"/>
                <a:gd name="T3" fmla="*/ 191 h 241"/>
                <a:gd name="T4" fmla="*/ 69 w 148"/>
                <a:gd name="T5" fmla="*/ 183 h 241"/>
                <a:gd name="T6" fmla="*/ 72 w 148"/>
                <a:gd name="T7" fmla="*/ 175 h 241"/>
                <a:gd name="T8" fmla="*/ 73 w 148"/>
                <a:gd name="T9" fmla="*/ 164 h 241"/>
                <a:gd name="T10" fmla="*/ 71 w 148"/>
                <a:gd name="T11" fmla="*/ 148 h 241"/>
                <a:gd name="T12" fmla="*/ 73 w 148"/>
                <a:gd name="T13" fmla="*/ 138 h 241"/>
                <a:gd name="T14" fmla="*/ 77 w 148"/>
                <a:gd name="T15" fmla="*/ 130 h 241"/>
                <a:gd name="T16" fmla="*/ 80 w 148"/>
                <a:gd name="T17" fmla="*/ 112 h 241"/>
                <a:gd name="T18" fmla="*/ 84 w 148"/>
                <a:gd name="T19" fmla="*/ 102 h 241"/>
                <a:gd name="T20" fmla="*/ 91 w 148"/>
                <a:gd name="T21" fmla="*/ 96 h 241"/>
                <a:gd name="T22" fmla="*/ 96 w 148"/>
                <a:gd name="T23" fmla="*/ 94 h 241"/>
                <a:gd name="T24" fmla="*/ 105 w 148"/>
                <a:gd name="T25" fmla="*/ 94 h 241"/>
                <a:gd name="T26" fmla="*/ 105 w 148"/>
                <a:gd name="T27" fmla="*/ 82 h 241"/>
                <a:gd name="T28" fmla="*/ 106 w 148"/>
                <a:gd name="T29" fmla="*/ 69 h 241"/>
                <a:gd name="T30" fmla="*/ 98 w 148"/>
                <a:gd name="T31" fmla="*/ 77 h 241"/>
                <a:gd name="T32" fmla="*/ 91 w 148"/>
                <a:gd name="T33" fmla="*/ 75 h 241"/>
                <a:gd name="T34" fmla="*/ 84 w 148"/>
                <a:gd name="T35" fmla="*/ 74 h 241"/>
                <a:gd name="T36" fmla="*/ 85 w 148"/>
                <a:gd name="T37" fmla="*/ 66 h 241"/>
                <a:gd name="T38" fmla="*/ 84 w 148"/>
                <a:gd name="T39" fmla="*/ 60 h 241"/>
                <a:gd name="T40" fmla="*/ 89 w 148"/>
                <a:gd name="T41" fmla="*/ 51 h 241"/>
                <a:gd name="T42" fmla="*/ 98 w 148"/>
                <a:gd name="T43" fmla="*/ 58 h 241"/>
                <a:gd name="T44" fmla="*/ 107 w 148"/>
                <a:gd name="T45" fmla="*/ 53 h 241"/>
                <a:gd name="T46" fmla="*/ 113 w 148"/>
                <a:gd name="T47" fmla="*/ 42 h 241"/>
                <a:gd name="T48" fmla="*/ 127 w 148"/>
                <a:gd name="T49" fmla="*/ 39 h 241"/>
                <a:gd name="T50" fmla="*/ 130 w 148"/>
                <a:gd name="T51" fmla="*/ 27 h 241"/>
                <a:gd name="T52" fmla="*/ 135 w 148"/>
                <a:gd name="T53" fmla="*/ 15 h 241"/>
                <a:gd name="T54" fmla="*/ 144 w 148"/>
                <a:gd name="T55" fmla="*/ 10 h 241"/>
                <a:gd name="T56" fmla="*/ 139 w 148"/>
                <a:gd name="T57" fmla="*/ 1 h 241"/>
                <a:gd name="T58" fmla="*/ 119 w 148"/>
                <a:gd name="T59" fmla="*/ 5 h 241"/>
                <a:gd name="T60" fmla="*/ 92 w 148"/>
                <a:gd name="T61" fmla="*/ 21 h 241"/>
                <a:gd name="T62" fmla="*/ 75 w 148"/>
                <a:gd name="T63" fmla="*/ 24 h 241"/>
                <a:gd name="T64" fmla="*/ 63 w 148"/>
                <a:gd name="T65" fmla="*/ 40 h 241"/>
                <a:gd name="T66" fmla="*/ 59 w 148"/>
                <a:gd name="T67" fmla="*/ 48 h 241"/>
                <a:gd name="T68" fmla="*/ 56 w 148"/>
                <a:gd name="T69" fmla="*/ 61 h 241"/>
                <a:gd name="T70" fmla="*/ 62 w 148"/>
                <a:gd name="T71" fmla="*/ 66 h 241"/>
                <a:gd name="T72" fmla="*/ 65 w 148"/>
                <a:gd name="T73" fmla="*/ 86 h 241"/>
                <a:gd name="T74" fmla="*/ 65 w 148"/>
                <a:gd name="T75" fmla="*/ 97 h 241"/>
                <a:gd name="T76" fmla="*/ 65 w 148"/>
                <a:gd name="T77" fmla="*/ 117 h 241"/>
                <a:gd name="T78" fmla="*/ 24 w 148"/>
                <a:gd name="T79" fmla="*/ 179 h 241"/>
                <a:gd name="T80" fmla="*/ 4 w 148"/>
                <a:gd name="T81" fmla="*/ 197 h 241"/>
                <a:gd name="T82" fmla="*/ 3 w 148"/>
                <a:gd name="T83" fmla="*/ 207 h 241"/>
                <a:gd name="T84" fmla="*/ 13 w 148"/>
                <a:gd name="T85" fmla="*/ 224 h 241"/>
                <a:gd name="T86" fmla="*/ 26 w 148"/>
                <a:gd name="T87" fmla="*/ 229 h 241"/>
                <a:gd name="T88" fmla="*/ 42 w 148"/>
                <a:gd name="T89" fmla="*/ 228 h 241"/>
                <a:gd name="T90" fmla="*/ 49 w 148"/>
                <a:gd name="T91" fmla="*/ 234 h 241"/>
                <a:gd name="T92" fmla="*/ 62 w 148"/>
                <a:gd name="T93" fmla="*/ 238 h 241"/>
                <a:gd name="T94" fmla="*/ 67 w 148"/>
                <a:gd name="T95" fmla="*/ 234 h 241"/>
                <a:gd name="T96" fmla="*/ 69 w 148"/>
                <a:gd name="T97" fmla="*/ 224 h 241"/>
                <a:gd name="T98" fmla="*/ 76 w 148"/>
                <a:gd name="T99" fmla="*/ 216 h 241"/>
                <a:gd name="T100" fmla="*/ 76 w 148"/>
                <a:gd name="T101" fmla="*/ 207 h 241"/>
                <a:gd name="T102" fmla="*/ 72 w 148"/>
                <a:gd name="T103" fmla="*/ 20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" h="241">
                  <a:moveTo>
                    <a:pt x="71" y="201"/>
                  </a:moveTo>
                  <a:cubicBezTo>
                    <a:pt x="69" y="199"/>
                    <a:pt x="70" y="198"/>
                    <a:pt x="71" y="196"/>
                  </a:cubicBezTo>
                  <a:cubicBezTo>
                    <a:pt x="71" y="195"/>
                    <a:pt x="71" y="194"/>
                    <a:pt x="71" y="193"/>
                  </a:cubicBezTo>
                  <a:cubicBezTo>
                    <a:pt x="72" y="192"/>
                    <a:pt x="73" y="192"/>
                    <a:pt x="73" y="191"/>
                  </a:cubicBezTo>
                  <a:cubicBezTo>
                    <a:pt x="74" y="189"/>
                    <a:pt x="72" y="187"/>
                    <a:pt x="70" y="185"/>
                  </a:cubicBezTo>
                  <a:cubicBezTo>
                    <a:pt x="70" y="184"/>
                    <a:pt x="69" y="183"/>
                    <a:pt x="69" y="183"/>
                  </a:cubicBezTo>
                  <a:cubicBezTo>
                    <a:pt x="69" y="181"/>
                    <a:pt x="70" y="181"/>
                    <a:pt x="71" y="180"/>
                  </a:cubicBezTo>
                  <a:cubicBezTo>
                    <a:pt x="72" y="179"/>
                    <a:pt x="72" y="177"/>
                    <a:pt x="72" y="175"/>
                  </a:cubicBezTo>
                  <a:cubicBezTo>
                    <a:pt x="72" y="173"/>
                    <a:pt x="71" y="171"/>
                    <a:pt x="71" y="169"/>
                  </a:cubicBezTo>
                  <a:cubicBezTo>
                    <a:pt x="71" y="167"/>
                    <a:pt x="73" y="167"/>
                    <a:pt x="73" y="164"/>
                  </a:cubicBezTo>
                  <a:cubicBezTo>
                    <a:pt x="73" y="160"/>
                    <a:pt x="71" y="157"/>
                    <a:pt x="70" y="153"/>
                  </a:cubicBezTo>
                  <a:cubicBezTo>
                    <a:pt x="70" y="151"/>
                    <a:pt x="70" y="150"/>
                    <a:pt x="71" y="148"/>
                  </a:cubicBezTo>
                  <a:cubicBezTo>
                    <a:pt x="73" y="147"/>
                    <a:pt x="75" y="146"/>
                    <a:pt x="75" y="144"/>
                  </a:cubicBezTo>
                  <a:cubicBezTo>
                    <a:pt x="75" y="142"/>
                    <a:pt x="74" y="140"/>
                    <a:pt x="73" y="138"/>
                  </a:cubicBezTo>
                  <a:cubicBezTo>
                    <a:pt x="72" y="137"/>
                    <a:pt x="71" y="134"/>
                    <a:pt x="72" y="132"/>
                  </a:cubicBezTo>
                  <a:cubicBezTo>
                    <a:pt x="73" y="131"/>
                    <a:pt x="76" y="131"/>
                    <a:pt x="77" y="130"/>
                  </a:cubicBezTo>
                  <a:cubicBezTo>
                    <a:pt x="79" y="128"/>
                    <a:pt x="79" y="126"/>
                    <a:pt x="79" y="124"/>
                  </a:cubicBezTo>
                  <a:cubicBezTo>
                    <a:pt x="78" y="120"/>
                    <a:pt x="80" y="116"/>
                    <a:pt x="80" y="112"/>
                  </a:cubicBezTo>
                  <a:cubicBezTo>
                    <a:pt x="81" y="110"/>
                    <a:pt x="82" y="109"/>
                    <a:pt x="82" y="107"/>
                  </a:cubicBezTo>
                  <a:cubicBezTo>
                    <a:pt x="82" y="105"/>
                    <a:pt x="83" y="104"/>
                    <a:pt x="84" y="102"/>
                  </a:cubicBezTo>
                  <a:cubicBezTo>
                    <a:pt x="85" y="100"/>
                    <a:pt x="86" y="99"/>
                    <a:pt x="88" y="98"/>
                  </a:cubicBezTo>
                  <a:cubicBezTo>
                    <a:pt x="89" y="97"/>
                    <a:pt x="90" y="96"/>
                    <a:pt x="91" y="96"/>
                  </a:cubicBezTo>
                  <a:cubicBezTo>
                    <a:pt x="92" y="95"/>
                    <a:pt x="93" y="96"/>
                    <a:pt x="94" y="96"/>
                  </a:cubicBezTo>
                  <a:cubicBezTo>
                    <a:pt x="96" y="96"/>
                    <a:pt x="95" y="95"/>
                    <a:pt x="96" y="94"/>
                  </a:cubicBezTo>
                  <a:cubicBezTo>
                    <a:pt x="97" y="93"/>
                    <a:pt x="98" y="93"/>
                    <a:pt x="99" y="93"/>
                  </a:cubicBezTo>
                  <a:cubicBezTo>
                    <a:pt x="100" y="93"/>
                    <a:pt x="103" y="93"/>
                    <a:pt x="105" y="94"/>
                  </a:cubicBezTo>
                  <a:cubicBezTo>
                    <a:pt x="105" y="93"/>
                    <a:pt x="105" y="92"/>
                    <a:pt x="105" y="91"/>
                  </a:cubicBezTo>
                  <a:cubicBezTo>
                    <a:pt x="105" y="88"/>
                    <a:pt x="105" y="85"/>
                    <a:pt x="105" y="82"/>
                  </a:cubicBezTo>
                  <a:cubicBezTo>
                    <a:pt x="104" y="80"/>
                    <a:pt x="105" y="78"/>
                    <a:pt x="105" y="75"/>
                  </a:cubicBezTo>
                  <a:cubicBezTo>
                    <a:pt x="105" y="73"/>
                    <a:pt x="107" y="71"/>
                    <a:pt x="106" y="69"/>
                  </a:cubicBezTo>
                  <a:cubicBezTo>
                    <a:pt x="105" y="68"/>
                    <a:pt x="102" y="70"/>
                    <a:pt x="101" y="71"/>
                  </a:cubicBezTo>
                  <a:cubicBezTo>
                    <a:pt x="100" y="73"/>
                    <a:pt x="100" y="75"/>
                    <a:pt x="98" y="77"/>
                  </a:cubicBezTo>
                  <a:cubicBezTo>
                    <a:pt x="97" y="80"/>
                    <a:pt x="96" y="79"/>
                    <a:pt x="94" y="79"/>
                  </a:cubicBezTo>
                  <a:cubicBezTo>
                    <a:pt x="93" y="78"/>
                    <a:pt x="92" y="77"/>
                    <a:pt x="91" y="75"/>
                  </a:cubicBezTo>
                  <a:cubicBezTo>
                    <a:pt x="90" y="73"/>
                    <a:pt x="89" y="73"/>
                    <a:pt x="87" y="74"/>
                  </a:cubicBezTo>
                  <a:cubicBezTo>
                    <a:pt x="85" y="74"/>
                    <a:pt x="84" y="75"/>
                    <a:pt x="84" y="74"/>
                  </a:cubicBezTo>
                  <a:cubicBezTo>
                    <a:pt x="83" y="72"/>
                    <a:pt x="85" y="71"/>
                    <a:pt x="85" y="70"/>
                  </a:cubicBezTo>
                  <a:cubicBezTo>
                    <a:pt x="86" y="69"/>
                    <a:pt x="86" y="66"/>
                    <a:pt x="85" y="66"/>
                  </a:cubicBezTo>
                  <a:cubicBezTo>
                    <a:pt x="83" y="65"/>
                    <a:pt x="83" y="65"/>
                    <a:pt x="83" y="63"/>
                  </a:cubicBezTo>
                  <a:cubicBezTo>
                    <a:pt x="83" y="61"/>
                    <a:pt x="84" y="61"/>
                    <a:pt x="84" y="60"/>
                  </a:cubicBezTo>
                  <a:cubicBezTo>
                    <a:pt x="86" y="58"/>
                    <a:pt x="85" y="58"/>
                    <a:pt x="88" y="57"/>
                  </a:cubicBezTo>
                  <a:cubicBezTo>
                    <a:pt x="90" y="55"/>
                    <a:pt x="88" y="54"/>
                    <a:pt x="89" y="51"/>
                  </a:cubicBezTo>
                  <a:cubicBezTo>
                    <a:pt x="90" y="49"/>
                    <a:pt x="92" y="51"/>
                    <a:pt x="94" y="53"/>
                  </a:cubicBezTo>
                  <a:cubicBezTo>
                    <a:pt x="95" y="56"/>
                    <a:pt x="96" y="56"/>
                    <a:pt x="98" y="58"/>
                  </a:cubicBezTo>
                  <a:cubicBezTo>
                    <a:pt x="100" y="60"/>
                    <a:pt x="102" y="57"/>
                    <a:pt x="103" y="55"/>
                  </a:cubicBezTo>
                  <a:cubicBezTo>
                    <a:pt x="104" y="53"/>
                    <a:pt x="104" y="54"/>
                    <a:pt x="107" y="53"/>
                  </a:cubicBezTo>
                  <a:cubicBezTo>
                    <a:pt x="109" y="52"/>
                    <a:pt x="107" y="51"/>
                    <a:pt x="109" y="49"/>
                  </a:cubicBezTo>
                  <a:cubicBezTo>
                    <a:pt x="110" y="47"/>
                    <a:pt x="111" y="44"/>
                    <a:pt x="113" y="42"/>
                  </a:cubicBezTo>
                  <a:cubicBezTo>
                    <a:pt x="115" y="39"/>
                    <a:pt x="115" y="40"/>
                    <a:pt x="118" y="40"/>
                  </a:cubicBezTo>
                  <a:cubicBezTo>
                    <a:pt x="121" y="40"/>
                    <a:pt x="124" y="39"/>
                    <a:pt x="127" y="39"/>
                  </a:cubicBezTo>
                  <a:cubicBezTo>
                    <a:pt x="131" y="39"/>
                    <a:pt x="131" y="38"/>
                    <a:pt x="133" y="34"/>
                  </a:cubicBezTo>
                  <a:cubicBezTo>
                    <a:pt x="135" y="30"/>
                    <a:pt x="131" y="29"/>
                    <a:pt x="130" y="27"/>
                  </a:cubicBezTo>
                  <a:cubicBezTo>
                    <a:pt x="129" y="25"/>
                    <a:pt x="130" y="23"/>
                    <a:pt x="131" y="21"/>
                  </a:cubicBezTo>
                  <a:cubicBezTo>
                    <a:pt x="132" y="19"/>
                    <a:pt x="132" y="17"/>
                    <a:pt x="135" y="15"/>
                  </a:cubicBezTo>
                  <a:cubicBezTo>
                    <a:pt x="137" y="14"/>
                    <a:pt x="141" y="16"/>
                    <a:pt x="145" y="15"/>
                  </a:cubicBezTo>
                  <a:cubicBezTo>
                    <a:pt x="148" y="15"/>
                    <a:pt x="145" y="12"/>
                    <a:pt x="144" y="10"/>
                  </a:cubicBezTo>
                  <a:cubicBezTo>
                    <a:pt x="143" y="9"/>
                    <a:pt x="144" y="7"/>
                    <a:pt x="144" y="5"/>
                  </a:cubicBezTo>
                  <a:cubicBezTo>
                    <a:pt x="144" y="2"/>
                    <a:pt x="143" y="2"/>
                    <a:pt x="139" y="1"/>
                  </a:cubicBezTo>
                  <a:cubicBezTo>
                    <a:pt x="135" y="0"/>
                    <a:pt x="132" y="1"/>
                    <a:pt x="129" y="2"/>
                  </a:cubicBezTo>
                  <a:cubicBezTo>
                    <a:pt x="127" y="3"/>
                    <a:pt x="125" y="5"/>
                    <a:pt x="119" y="5"/>
                  </a:cubicBezTo>
                  <a:cubicBezTo>
                    <a:pt x="114" y="6"/>
                    <a:pt x="109" y="11"/>
                    <a:pt x="106" y="13"/>
                  </a:cubicBezTo>
                  <a:cubicBezTo>
                    <a:pt x="103" y="15"/>
                    <a:pt x="94" y="20"/>
                    <a:pt x="92" y="21"/>
                  </a:cubicBezTo>
                  <a:cubicBezTo>
                    <a:pt x="89" y="23"/>
                    <a:pt x="88" y="22"/>
                    <a:pt x="86" y="21"/>
                  </a:cubicBezTo>
                  <a:cubicBezTo>
                    <a:pt x="83" y="21"/>
                    <a:pt x="78" y="22"/>
                    <a:pt x="75" y="24"/>
                  </a:cubicBezTo>
                  <a:cubicBezTo>
                    <a:pt x="71" y="26"/>
                    <a:pt x="64" y="31"/>
                    <a:pt x="63" y="33"/>
                  </a:cubicBezTo>
                  <a:cubicBezTo>
                    <a:pt x="61" y="35"/>
                    <a:pt x="61" y="38"/>
                    <a:pt x="63" y="40"/>
                  </a:cubicBezTo>
                  <a:cubicBezTo>
                    <a:pt x="65" y="42"/>
                    <a:pt x="62" y="45"/>
                    <a:pt x="61" y="46"/>
                  </a:cubicBezTo>
                  <a:cubicBezTo>
                    <a:pt x="60" y="47"/>
                    <a:pt x="59" y="47"/>
                    <a:pt x="59" y="48"/>
                  </a:cubicBezTo>
                  <a:cubicBezTo>
                    <a:pt x="59" y="49"/>
                    <a:pt x="58" y="51"/>
                    <a:pt x="57" y="52"/>
                  </a:cubicBezTo>
                  <a:cubicBezTo>
                    <a:pt x="55" y="54"/>
                    <a:pt x="56" y="57"/>
                    <a:pt x="56" y="61"/>
                  </a:cubicBezTo>
                  <a:cubicBezTo>
                    <a:pt x="56" y="66"/>
                    <a:pt x="57" y="66"/>
                    <a:pt x="59" y="65"/>
                  </a:cubicBezTo>
                  <a:cubicBezTo>
                    <a:pt x="61" y="63"/>
                    <a:pt x="61" y="64"/>
                    <a:pt x="62" y="66"/>
                  </a:cubicBezTo>
                  <a:cubicBezTo>
                    <a:pt x="63" y="68"/>
                    <a:pt x="62" y="72"/>
                    <a:pt x="61" y="75"/>
                  </a:cubicBezTo>
                  <a:cubicBezTo>
                    <a:pt x="60" y="78"/>
                    <a:pt x="64" y="84"/>
                    <a:pt x="65" y="86"/>
                  </a:cubicBezTo>
                  <a:cubicBezTo>
                    <a:pt x="66" y="87"/>
                    <a:pt x="67" y="88"/>
                    <a:pt x="68" y="90"/>
                  </a:cubicBezTo>
                  <a:cubicBezTo>
                    <a:pt x="68" y="92"/>
                    <a:pt x="67" y="95"/>
                    <a:pt x="65" y="97"/>
                  </a:cubicBezTo>
                  <a:cubicBezTo>
                    <a:pt x="64" y="100"/>
                    <a:pt x="67" y="100"/>
                    <a:pt x="68" y="103"/>
                  </a:cubicBezTo>
                  <a:cubicBezTo>
                    <a:pt x="69" y="105"/>
                    <a:pt x="67" y="112"/>
                    <a:pt x="65" y="117"/>
                  </a:cubicBezTo>
                  <a:cubicBezTo>
                    <a:pt x="63" y="121"/>
                    <a:pt x="51" y="144"/>
                    <a:pt x="47" y="150"/>
                  </a:cubicBezTo>
                  <a:cubicBezTo>
                    <a:pt x="43" y="157"/>
                    <a:pt x="30" y="173"/>
                    <a:pt x="24" y="179"/>
                  </a:cubicBezTo>
                  <a:cubicBezTo>
                    <a:pt x="20" y="185"/>
                    <a:pt x="14" y="191"/>
                    <a:pt x="11" y="193"/>
                  </a:cubicBezTo>
                  <a:cubicBezTo>
                    <a:pt x="8" y="194"/>
                    <a:pt x="5" y="195"/>
                    <a:pt x="4" y="197"/>
                  </a:cubicBezTo>
                  <a:cubicBezTo>
                    <a:pt x="3" y="199"/>
                    <a:pt x="2" y="200"/>
                    <a:pt x="0" y="202"/>
                  </a:cubicBezTo>
                  <a:cubicBezTo>
                    <a:pt x="1" y="203"/>
                    <a:pt x="2" y="206"/>
                    <a:pt x="3" y="207"/>
                  </a:cubicBezTo>
                  <a:cubicBezTo>
                    <a:pt x="6" y="210"/>
                    <a:pt x="11" y="210"/>
                    <a:pt x="12" y="215"/>
                  </a:cubicBezTo>
                  <a:cubicBezTo>
                    <a:pt x="12" y="218"/>
                    <a:pt x="8" y="223"/>
                    <a:pt x="13" y="224"/>
                  </a:cubicBezTo>
                  <a:cubicBezTo>
                    <a:pt x="17" y="225"/>
                    <a:pt x="19" y="222"/>
                    <a:pt x="23" y="226"/>
                  </a:cubicBezTo>
                  <a:cubicBezTo>
                    <a:pt x="24" y="227"/>
                    <a:pt x="23" y="229"/>
                    <a:pt x="26" y="229"/>
                  </a:cubicBezTo>
                  <a:cubicBezTo>
                    <a:pt x="29" y="230"/>
                    <a:pt x="29" y="229"/>
                    <a:pt x="31" y="227"/>
                  </a:cubicBezTo>
                  <a:cubicBezTo>
                    <a:pt x="35" y="225"/>
                    <a:pt x="38" y="228"/>
                    <a:pt x="42" y="228"/>
                  </a:cubicBezTo>
                  <a:cubicBezTo>
                    <a:pt x="45" y="228"/>
                    <a:pt x="44" y="227"/>
                    <a:pt x="46" y="230"/>
                  </a:cubicBezTo>
                  <a:cubicBezTo>
                    <a:pt x="47" y="231"/>
                    <a:pt x="48" y="233"/>
                    <a:pt x="49" y="234"/>
                  </a:cubicBezTo>
                  <a:cubicBezTo>
                    <a:pt x="53" y="237"/>
                    <a:pt x="55" y="241"/>
                    <a:pt x="60" y="239"/>
                  </a:cubicBezTo>
                  <a:cubicBezTo>
                    <a:pt x="61" y="239"/>
                    <a:pt x="61" y="238"/>
                    <a:pt x="62" y="238"/>
                  </a:cubicBezTo>
                  <a:cubicBezTo>
                    <a:pt x="63" y="237"/>
                    <a:pt x="64" y="238"/>
                    <a:pt x="65" y="238"/>
                  </a:cubicBezTo>
                  <a:cubicBezTo>
                    <a:pt x="67" y="237"/>
                    <a:pt x="66" y="236"/>
                    <a:pt x="67" y="234"/>
                  </a:cubicBezTo>
                  <a:cubicBezTo>
                    <a:pt x="67" y="232"/>
                    <a:pt x="68" y="231"/>
                    <a:pt x="68" y="229"/>
                  </a:cubicBezTo>
                  <a:cubicBezTo>
                    <a:pt x="69" y="228"/>
                    <a:pt x="68" y="225"/>
                    <a:pt x="69" y="224"/>
                  </a:cubicBezTo>
                  <a:cubicBezTo>
                    <a:pt x="69" y="223"/>
                    <a:pt x="72" y="221"/>
                    <a:pt x="73" y="220"/>
                  </a:cubicBezTo>
                  <a:cubicBezTo>
                    <a:pt x="75" y="218"/>
                    <a:pt x="76" y="217"/>
                    <a:pt x="76" y="216"/>
                  </a:cubicBezTo>
                  <a:cubicBezTo>
                    <a:pt x="77" y="214"/>
                    <a:pt x="78" y="213"/>
                    <a:pt x="78" y="211"/>
                  </a:cubicBezTo>
                  <a:cubicBezTo>
                    <a:pt x="78" y="208"/>
                    <a:pt x="78" y="209"/>
                    <a:pt x="76" y="207"/>
                  </a:cubicBezTo>
                  <a:cubicBezTo>
                    <a:pt x="75" y="206"/>
                    <a:pt x="72" y="205"/>
                    <a:pt x="72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2"/>
                    <a:pt x="71" y="202"/>
                    <a:pt x="71" y="20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66DD2646-7DAA-C2C5-0A2D-8C8EAB26E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7726363"/>
              <a:ext cx="682625" cy="803275"/>
            </a:xfrm>
            <a:custGeom>
              <a:avLst/>
              <a:gdLst>
                <a:gd name="T0" fmla="*/ 57 w 182"/>
                <a:gd name="T1" fmla="*/ 193 h 214"/>
                <a:gd name="T2" fmla="*/ 68 w 182"/>
                <a:gd name="T3" fmla="*/ 178 h 214"/>
                <a:gd name="T4" fmla="*/ 77 w 182"/>
                <a:gd name="T5" fmla="*/ 178 h 214"/>
                <a:gd name="T6" fmla="*/ 93 w 182"/>
                <a:gd name="T7" fmla="*/ 173 h 214"/>
                <a:gd name="T8" fmla="*/ 103 w 182"/>
                <a:gd name="T9" fmla="*/ 184 h 214"/>
                <a:gd name="T10" fmla="*/ 116 w 182"/>
                <a:gd name="T11" fmla="*/ 192 h 214"/>
                <a:gd name="T12" fmla="*/ 130 w 182"/>
                <a:gd name="T13" fmla="*/ 192 h 214"/>
                <a:gd name="T14" fmla="*/ 145 w 182"/>
                <a:gd name="T15" fmla="*/ 196 h 214"/>
                <a:gd name="T16" fmla="*/ 149 w 182"/>
                <a:gd name="T17" fmla="*/ 199 h 214"/>
                <a:gd name="T18" fmla="*/ 153 w 182"/>
                <a:gd name="T19" fmla="*/ 201 h 214"/>
                <a:gd name="T20" fmla="*/ 167 w 182"/>
                <a:gd name="T21" fmla="*/ 192 h 214"/>
                <a:gd name="T22" fmla="*/ 173 w 182"/>
                <a:gd name="T23" fmla="*/ 183 h 214"/>
                <a:gd name="T24" fmla="*/ 178 w 182"/>
                <a:gd name="T25" fmla="*/ 173 h 214"/>
                <a:gd name="T26" fmla="*/ 177 w 182"/>
                <a:gd name="T27" fmla="*/ 160 h 214"/>
                <a:gd name="T28" fmla="*/ 170 w 182"/>
                <a:gd name="T29" fmla="*/ 144 h 214"/>
                <a:gd name="T30" fmla="*/ 164 w 182"/>
                <a:gd name="T31" fmla="*/ 129 h 214"/>
                <a:gd name="T32" fmla="*/ 151 w 182"/>
                <a:gd name="T33" fmla="*/ 114 h 214"/>
                <a:gd name="T34" fmla="*/ 137 w 182"/>
                <a:gd name="T35" fmla="*/ 103 h 214"/>
                <a:gd name="T36" fmla="*/ 143 w 182"/>
                <a:gd name="T37" fmla="*/ 96 h 214"/>
                <a:gd name="T38" fmla="*/ 158 w 182"/>
                <a:gd name="T39" fmla="*/ 92 h 214"/>
                <a:gd name="T40" fmla="*/ 167 w 182"/>
                <a:gd name="T41" fmla="*/ 80 h 214"/>
                <a:gd name="T42" fmla="*/ 175 w 182"/>
                <a:gd name="T43" fmla="*/ 66 h 214"/>
                <a:gd name="T44" fmla="*/ 168 w 182"/>
                <a:gd name="T45" fmla="*/ 53 h 214"/>
                <a:gd name="T46" fmla="*/ 171 w 182"/>
                <a:gd name="T47" fmla="*/ 39 h 214"/>
                <a:gd name="T48" fmla="*/ 180 w 182"/>
                <a:gd name="T49" fmla="*/ 22 h 214"/>
                <a:gd name="T50" fmla="*/ 172 w 182"/>
                <a:gd name="T51" fmla="*/ 15 h 214"/>
                <a:gd name="T52" fmla="*/ 166 w 182"/>
                <a:gd name="T53" fmla="*/ 13 h 214"/>
                <a:gd name="T54" fmla="*/ 151 w 182"/>
                <a:gd name="T55" fmla="*/ 8 h 214"/>
                <a:gd name="T56" fmla="*/ 136 w 182"/>
                <a:gd name="T57" fmla="*/ 7 h 214"/>
                <a:gd name="T58" fmla="*/ 123 w 182"/>
                <a:gd name="T59" fmla="*/ 4 h 214"/>
                <a:gd name="T60" fmla="*/ 109 w 182"/>
                <a:gd name="T61" fmla="*/ 11 h 214"/>
                <a:gd name="T62" fmla="*/ 104 w 182"/>
                <a:gd name="T63" fmla="*/ 20 h 214"/>
                <a:gd name="T64" fmla="*/ 91 w 182"/>
                <a:gd name="T65" fmla="*/ 31 h 214"/>
                <a:gd name="T66" fmla="*/ 80 w 182"/>
                <a:gd name="T67" fmla="*/ 18 h 214"/>
                <a:gd name="T68" fmla="*/ 69 w 182"/>
                <a:gd name="T69" fmla="*/ 28 h 214"/>
                <a:gd name="T70" fmla="*/ 75 w 182"/>
                <a:gd name="T71" fmla="*/ 36 h 214"/>
                <a:gd name="T72" fmla="*/ 70 w 182"/>
                <a:gd name="T73" fmla="*/ 45 h 214"/>
                <a:gd name="T74" fmla="*/ 65 w 182"/>
                <a:gd name="T75" fmla="*/ 54 h 214"/>
                <a:gd name="T76" fmla="*/ 62 w 182"/>
                <a:gd name="T77" fmla="*/ 62 h 214"/>
                <a:gd name="T78" fmla="*/ 60 w 182"/>
                <a:gd name="T79" fmla="*/ 68 h 214"/>
                <a:gd name="T80" fmla="*/ 60 w 182"/>
                <a:gd name="T81" fmla="*/ 78 h 214"/>
                <a:gd name="T82" fmla="*/ 63 w 182"/>
                <a:gd name="T83" fmla="*/ 82 h 214"/>
                <a:gd name="T84" fmla="*/ 65 w 182"/>
                <a:gd name="T85" fmla="*/ 84 h 214"/>
                <a:gd name="T86" fmla="*/ 71 w 182"/>
                <a:gd name="T87" fmla="*/ 92 h 214"/>
                <a:gd name="T88" fmla="*/ 72 w 182"/>
                <a:gd name="T89" fmla="*/ 102 h 214"/>
                <a:gd name="T90" fmla="*/ 67 w 182"/>
                <a:gd name="T91" fmla="*/ 108 h 214"/>
                <a:gd name="T92" fmla="*/ 51 w 182"/>
                <a:gd name="T93" fmla="*/ 110 h 214"/>
                <a:gd name="T94" fmla="*/ 31 w 182"/>
                <a:gd name="T95" fmla="*/ 113 h 214"/>
                <a:gd name="T96" fmla="*/ 18 w 182"/>
                <a:gd name="T97" fmla="*/ 112 h 214"/>
                <a:gd name="T98" fmla="*/ 6 w 182"/>
                <a:gd name="T99" fmla="*/ 115 h 214"/>
                <a:gd name="T100" fmla="*/ 1 w 182"/>
                <a:gd name="T101" fmla="*/ 133 h 214"/>
                <a:gd name="T102" fmla="*/ 8 w 182"/>
                <a:gd name="T103" fmla="*/ 149 h 214"/>
                <a:gd name="T104" fmla="*/ 17 w 182"/>
                <a:gd name="T105" fmla="*/ 153 h 214"/>
                <a:gd name="T106" fmla="*/ 20 w 182"/>
                <a:gd name="T107" fmla="*/ 164 h 214"/>
                <a:gd name="T108" fmla="*/ 20 w 182"/>
                <a:gd name="T109" fmla="*/ 173 h 214"/>
                <a:gd name="T110" fmla="*/ 17 w 182"/>
                <a:gd name="T111" fmla="*/ 180 h 214"/>
                <a:gd name="T112" fmla="*/ 19 w 182"/>
                <a:gd name="T113" fmla="*/ 184 h 214"/>
                <a:gd name="T114" fmla="*/ 14 w 182"/>
                <a:gd name="T115" fmla="*/ 194 h 214"/>
                <a:gd name="T116" fmla="*/ 19 w 182"/>
                <a:gd name="T117" fmla="*/ 202 h 214"/>
                <a:gd name="T118" fmla="*/ 38 w 182"/>
                <a:gd name="T119" fmla="*/ 205 h 214"/>
                <a:gd name="T120" fmla="*/ 46 w 182"/>
                <a:gd name="T121" fmla="*/ 212 h 214"/>
                <a:gd name="T122" fmla="*/ 51 w 182"/>
                <a:gd name="T123" fmla="*/ 214 h 214"/>
                <a:gd name="T124" fmla="*/ 53 w 182"/>
                <a:gd name="T125" fmla="*/ 20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" h="214">
                  <a:moveTo>
                    <a:pt x="53" y="201"/>
                  </a:moveTo>
                  <a:cubicBezTo>
                    <a:pt x="53" y="197"/>
                    <a:pt x="55" y="196"/>
                    <a:pt x="57" y="193"/>
                  </a:cubicBezTo>
                  <a:cubicBezTo>
                    <a:pt x="58" y="190"/>
                    <a:pt x="60" y="188"/>
                    <a:pt x="61" y="185"/>
                  </a:cubicBezTo>
                  <a:cubicBezTo>
                    <a:pt x="63" y="183"/>
                    <a:pt x="64" y="179"/>
                    <a:pt x="68" y="178"/>
                  </a:cubicBezTo>
                  <a:cubicBezTo>
                    <a:pt x="69" y="178"/>
                    <a:pt x="71" y="180"/>
                    <a:pt x="72" y="180"/>
                  </a:cubicBezTo>
                  <a:cubicBezTo>
                    <a:pt x="74" y="180"/>
                    <a:pt x="76" y="179"/>
                    <a:pt x="77" y="178"/>
                  </a:cubicBezTo>
                  <a:cubicBezTo>
                    <a:pt x="81" y="177"/>
                    <a:pt x="91" y="177"/>
                    <a:pt x="90" y="171"/>
                  </a:cubicBezTo>
                  <a:cubicBezTo>
                    <a:pt x="94" y="169"/>
                    <a:pt x="92" y="172"/>
                    <a:pt x="93" y="173"/>
                  </a:cubicBezTo>
                  <a:cubicBezTo>
                    <a:pt x="94" y="174"/>
                    <a:pt x="96" y="174"/>
                    <a:pt x="97" y="175"/>
                  </a:cubicBezTo>
                  <a:cubicBezTo>
                    <a:pt x="101" y="178"/>
                    <a:pt x="103" y="180"/>
                    <a:pt x="103" y="184"/>
                  </a:cubicBezTo>
                  <a:cubicBezTo>
                    <a:pt x="103" y="190"/>
                    <a:pt x="106" y="189"/>
                    <a:pt x="111" y="190"/>
                  </a:cubicBezTo>
                  <a:cubicBezTo>
                    <a:pt x="112" y="191"/>
                    <a:pt x="115" y="191"/>
                    <a:pt x="116" y="192"/>
                  </a:cubicBezTo>
                  <a:cubicBezTo>
                    <a:pt x="118" y="193"/>
                    <a:pt x="119" y="195"/>
                    <a:pt x="120" y="196"/>
                  </a:cubicBezTo>
                  <a:cubicBezTo>
                    <a:pt x="125" y="200"/>
                    <a:pt x="127" y="194"/>
                    <a:pt x="130" y="192"/>
                  </a:cubicBezTo>
                  <a:cubicBezTo>
                    <a:pt x="134" y="189"/>
                    <a:pt x="138" y="191"/>
                    <a:pt x="141" y="194"/>
                  </a:cubicBezTo>
                  <a:cubicBezTo>
                    <a:pt x="143" y="195"/>
                    <a:pt x="143" y="195"/>
                    <a:pt x="145" y="196"/>
                  </a:cubicBezTo>
                  <a:cubicBezTo>
                    <a:pt x="146" y="196"/>
                    <a:pt x="147" y="196"/>
                    <a:pt x="147" y="196"/>
                  </a:cubicBezTo>
                  <a:cubicBezTo>
                    <a:pt x="148" y="197"/>
                    <a:pt x="148" y="198"/>
                    <a:pt x="149" y="199"/>
                  </a:cubicBezTo>
                  <a:cubicBezTo>
                    <a:pt x="149" y="199"/>
                    <a:pt x="151" y="199"/>
                    <a:pt x="152" y="199"/>
                  </a:cubicBezTo>
                  <a:cubicBezTo>
                    <a:pt x="153" y="200"/>
                    <a:pt x="152" y="201"/>
                    <a:pt x="153" y="201"/>
                  </a:cubicBezTo>
                  <a:cubicBezTo>
                    <a:pt x="156" y="201"/>
                    <a:pt x="159" y="198"/>
                    <a:pt x="160" y="197"/>
                  </a:cubicBezTo>
                  <a:cubicBezTo>
                    <a:pt x="163" y="194"/>
                    <a:pt x="165" y="193"/>
                    <a:pt x="167" y="192"/>
                  </a:cubicBezTo>
                  <a:cubicBezTo>
                    <a:pt x="167" y="192"/>
                    <a:pt x="167" y="191"/>
                    <a:pt x="167" y="191"/>
                  </a:cubicBezTo>
                  <a:cubicBezTo>
                    <a:pt x="168" y="187"/>
                    <a:pt x="173" y="186"/>
                    <a:pt x="173" y="183"/>
                  </a:cubicBezTo>
                  <a:cubicBezTo>
                    <a:pt x="173" y="181"/>
                    <a:pt x="172" y="178"/>
                    <a:pt x="172" y="175"/>
                  </a:cubicBezTo>
                  <a:cubicBezTo>
                    <a:pt x="175" y="175"/>
                    <a:pt x="178" y="177"/>
                    <a:pt x="178" y="173"/>
                  </a:cubicBezTo>
                  <a:cubicBezTo>
                    <a:pt x="178" y="169"/>
                    <a:pt x="174" y="169"/>
                    <a:pt x="173" y="166"/>
                  </a:cubicBezTo>
                  <a:cubicBezTo>
                    <a:pt x="173" y="163"/>
                    <a:pt x="177" y="163"/>
                    <a:pt x="177" y="160"/>
                  </a:cubicBezTo>
                  <a:cubicBezTo>
                    <a:pt x="178" y="157"/>
                    <a:pt x="175" y="154"/>
                    <a:pt x="173" y="152"/>
                  </a:cubicBezTo>
                  <a:cubicBezTo>
                    <a:pt x="170" y="149"/>
                    <a:pt x="170" y="149"/>
                    <a:pt x="170" y="144"/>
                  </a:cubicBezTo>
                  <a:cubicBezTo>
                    <a:pt x="166" y="144"/>
                    <a:pt x="161" y="143"/>
                    <a:pt x="163" y="138"/>
                  </a:cubicBezTo>
                  <a:cubicBezTo>
                    <a:pt x="165" y="133"/>
                    <a:pt x="168" y="134"/>
                    <a:pt x="164" y="129"/>
                  </a:cubicBezTo>
                  <a:cubicBezTo>
                    <a:pt x="161" y="127"/>
                    <a:pt x="160" y="124"/>
                    <a:pt x="158" y="121"/>
                  </a:cubicBezTo>
                  <a:cubicBezTo>
                    <a:pt x="156" y="118"/>
                    <a:pt x="155" y="116"/>
                    <a:pt x="151" y="114"/>
                  </a:cubicBezTo>
                  <a:cubicBezTo>
                    <a:pt x="148" y="112"/>
                    <a:pt x="146" y="110"/>
                    <a:pt x="143" y="109"/>
                  </a:cubicBezTo>
                  <a:cubicBezTo>
                    <a:pt x="141" y="108"/>
                    <a:pt x="134" y="107"/>
                    <a:pt x="137" y="103"/>
                  </a:cubicBezTo>
                  <a:cubicBezTo>
                    <a:pt x="139" y="102"/>
                    <a:pt x="141" y="103"/>
                    <a:pt x="142" y="101"/>
                  </a:cubicBezTo>
                  <a:cubicBezTo>
                    <a:pt x="143" y="100"/>
                    <a:pt x="142" y="98"/>
                    <a:pt x="143" y="96"/>
                  </a:cubicBezTo>
                  <a:cubicBezTo>
                    <a:pt x="145" y="89"/>
                    <a:pt x="150" y="94"/>
                    <a:pt x="154" y="94"/>
                  </a:cubicBezTo>
                  <a:cubicBezTo>
                    <a:pt x="157" y="94"/>
                    <a:pt x="156" y="93"/>
                    <a:pt x="158" y="92"/>
                  </a:cubicBezTo>
                  <a:cubicBezTo>
                    <a:pt x="160" y="89"/>
                    <a:pt x="163" y="86"/>
                    <a:pt x="165" y="83"/>
                  </a:cubicBezTo>
                  <a:cubicBezTo>
                    <a:pt x="166" y="82"/>
                    <a:pt x="166" y="81"/>
                    <a:pt x="167" y="80"/>
                  </a:cubicBezTo>
                  <a:cubicBezTo>
                    <a:pt x="169" y="78"/>
                    <a:pt x="170" y="77"/>
                    <a:pt x="171" y="76"/>
                  </a:cubicBezTo>
                  <a:cubicBezTo>
                    <a:pt x="173" y="74"/>
                    <a:pt x="176" y="69"/>
                    <a:pt x="175" y="66"/>
                  </a:cubicBezTo>
                  <a:cubicBezTo>
                    <a:pt x="175" y="63"/>
                    <a:pt x="169" y="62"/>
                    <a:pt x="168" y="58"/>
                  </a:cubicBezTo>
                  <a:cubicBezTo>
                    <a:pt x="167" y="56"/>
                    <a:pt x="167" y="54"/>
                    <a:pt x="168" y="53"/>
                  </a:cubicBezTo>
                  <a:cubicBezTo>
                    <a:pt x="169" y="51"/>
                    <a:pt x="173" y="51"/>
                    <a:pt x="173" y="49"/>
                  </a:cubicBezTo>
                  <a:cubicBezTo>
                    <a:pt x="174" y="45"/>
                    <a:pt x="168" y="44"/>
                    <a:pt x="171" y="39"/>
                  </a:cubicBezTo>
                  <a:cubicBezTo>
                    <a:pt x="173" y="37"/>
                    <a:pt x="176" y="33"/>
                    <a:pt x="178" y="31"/>
                  </a:cubicBezTo>
                  <a:cubicBezTo>
                    <a:pt x="181" y="29"/>
                    <a:pt x="182" y="26"/>
                    <a:pt x="180" y="22"/>
                  </a:cubicBezTo>
                  <a:cubicBezTo>
                    <a:pt x="180" y="20"/>
                    <a:pt x="179" y="18"/>
                    <a:pt x="176" y="17"/>
                  </a:cubicBezTo>
                  <a:cubicBezTo>
                    <a:pt x="175" y="16"/>
                    <a:pt x="172" y="16"/>
                    <a:pt x="172" y="15"/>
                  </a:cubicBezTo>
                  <a:cubicBezTo>
                    <a:pt x="171" y="14"/>
                    <a:pt x="171" y="13"/>
                    <a:pt x="172" y="13"/>
                  </a:cubicBezTo>
                  <a:cubicBezTo>
                    <a:pt x="170" y="13"/>
                    <a:pt x="168" y="13"/>
                    <a:pt x="166" y="13"/>
                  </a:cubicBezTo>
                  <a:cubicBezTo>
                    <a:pt x="161" y="11"/>
                    <a:pt x="163" y="6"/>
                    <a:pt x="157" y="7"/>
                  </a:cubicBezTo>
                  <a:cubicBezTo>
                    <a:pt x="155" y="7"/>
                    <a:pt x="153" y="9"/>
                    <a:pt x="151" y="8"/>
                  </a:cubicBezTo>
                  <a:cubicBezTo>
                    <a:pt x="149" y="7"/>
                    <a:pt x="148" y="4"/>
                    <a:pt x="146" y="3"/>
                  </a:cubicBezTo>
                  <a:cubicBezTo>
                    <a:pt x="144" y="2"/>
                    <a:pt x="140" y="7"/>
                    <a:pt x="136" y="7"/>
                  </a:cubicBezTo>
                  <a:cubicBezTo>
                    <a:pt x="136" y="3"/>
                    <a:pt x="138" y="0"/>
                    <a:pt x="132" y="1"/>
                  </a:cubicBezTo>
                  <a:cubicBezTo>
                    <a:pt x="129" y="2"/>
                    <a:pt x="127" y="5"/>
                    <a:pt x="123" y="4"/>
                  </a:cubicBezTo>
                  <a:cubicBezTo>
                    <a:pt x="120" y="4"/>
                    <a:pt x="118" y="2"/>
                    <a:pt x="114" y="5"/>
                  </a:cubicBezTo>
                  <a:cubicBezTo>
                    <a:pt x="112" y="7"/>
                    <a:pt x="112" y="9"/>
                    <a:pt x="109" y="11"/>
                  </a:cubicBezTo>
                  <a:cubicBezTo>
                    <a:pt x="108" y="12"/>
                    <a:pt x="106" y="12"/>
                    <a:pt x="105" y="14"/>
                  </a:cubicBezTo>
                  <a:cubicBezTo>
                    <a:pt x="104" y="16"/>
                    <a:pt x="104" y="18"/>
                    <a:pt x="104" y="20"/>
                  </a:cubicBezTo>
                  <a:cubicBezTo>
                    <a:pt x="103" y="22"/>
                    <a:pt x="101" y="22"/>
                    <a:pt x="100" y="23"/>
                  </a:cubicBezTo>
                  <a:cubicBezTo>
                    <a:pt x="97" y="27"/>
                    <a:pt x="96" y="31"/>
                    <a:pt x="91" y="31"/>
                  </a:cubicBezTo>
                  <a:cubicBezTo>
                    <a:pt x="93" y="28"/>
                    <a:pt x="91" y="23"/>
                    <a:pt x="89" y="21"/>
                  </a:cubicBezTo>
                  <a:cubicBezTo>
                    <a:pt x="87" y="19"/>
                    <a:pt x="83" y="18"/>
                    <a:pt x="80" y="18"/>
                  </a:cubicBezTo>
                  <a:cubicBezTo>
                    <a:pt x="75" y="19"/>
                    <a:pt x="76" y="23"/>
                    <a:pt x="73" y="26"/>
                  </a:cubicBezTo>
                  <a:cubicBezTo>
                    <a:pt x="72" y="27"/>
                    <a:pt x="70" y="26"/>
                    <a:pt x="69" y="28"/>
                  </a:cubicBezTo>
                  <a:cubicBezTo>
                    <a:pt x="69" y="30"/>
                    <a:pt x="72" y="31"/>
                    <a:pt x="73" y="32"/>
                  </a:cubicBezTo>
                  <a:cubicBezTo>
                    <a:pt x="75" y="34"/>
                    <a:pt x="75" y="33"/>
                    <a:pt x="75" y="36"/>
                  </a:cubicBezTo>
                  <a:cubicBezTo>
                    <a:pt x="75" y="38"/>
                    <a:pt x="74" y="39"/>
                    <a:pt x="73" y="41"/>
                  </a:cubicBezTo>
                  <a:cubicBezTo>
                    <a:pt x="73" y="42"/>
                    <a:pt x="72" y="43"/>
                    <a:pt x="70" y="45"/>
                  </a:cubicBezTo>
                  <a:cubicBezTo>
                    <a:pt x="69" y="46"/>
                    <a:pt x="66" y="48"/>
                    <a:pt x="66" y="49"/>
                  </a:cubicBezTo>
                  <a:cubicBezTo>
                    <a:pt x="65" y="50"/>
                    <a:pt x="66" y="53"/>
                    <a:pt x="65" y="54"/>
                  </a:cubicBezTo>
                  <a:cubicBezTo>
                    <a:pt x="65" y="56"/>
                    <a:pt x="64" y="57"/>
                    <a:pt x="64" y="59"/>
                  </a:cubicBezTo>
                  <a:cubicBezTo>
                    <a:pt x="63" y="61"/>
                    <a:pt x="63" y="61"/>
                    <a:pt x="62" y="62"/>
                  </a:cubicBezTo>
                  <a:cubicBezTo>
                    <a:pt x="63" y="63"/>
                    <a:pt x="64" y="64"/>
                    <a:pt x="64" y="65"/>
                  </a:cubicBezTo>
                  <a:cubicBezTo>
                    <a:pt x="64" y="67"/>
                    <a:pt x="61" y="66"/>
                    <a:pt x="60" y="68"/>
                  </a:cubicBezTo>
                  <a:cubicBezTo>
                    <a:pt x="59" y="69"/>
                    <a:pt x="59" y="71"/>
                    <a:pt x="59" y="73"/>
                  </a:cubicBezTo>
                  <a:cubicBezTo>
                    <a:pt x="59" y="75"/>
                    <a:pt x="59" y="76"/>
                    <a:pt x="60" y="78"/>
                  </a:cubicBezTo>
                  <a:cubicBezTo>
                    <a:pt x="60" y="78"/>
                    <a:pt x="62" y="78"/>
                    <a:pt x="62" y="79"/>
                  </a:cubicBezTo>
                  <a:cubicBezTo>
                    <a:pt x="63" y="80"/>
                    <a:pt x="62" y="81"/>
                    <a:pt x="63" y="82"/>
                  </a:cubicBezTo>
                  <a:cubicBezTo>
                    <a:pt x="63" y="82"/>
                    <a:pt x="62" y="83"/>
                    <a:pt x="63" y="84"/>
                  </a:cubicBezTo>
                  <a:cubicBezTo>
                    <a:pt x="64" y="84"/>
                    <a:pt x="65" y="84"/>
                    <a:pt x="65" y="84"/>
                  </a:cubicBezTo>
                  <a:cubicBezTo>
                    <a:pt x="68" y="86"/>
                    <a:pt x="67" y="86"/>
                    <a:pt x="68" y="88"/>
                  </a:cubicBezTo>
                  <a:cubicBezTo>
                    <a:pt x="69" y="90"/>
                    <a:pt x="70" y="91"/>
                    <a:pt x="71" y="92"/>
                  </a:cubicBezTo>
                  <a:cubicBezTo>
                    <a:pt x="72" y="94"/>
                    <a:pt x="72" y="95"/>
                    <a:pt x="72" y="97"/>
                  </a:cubicBezTo>
                  <a:cubicBezTo>
                    <a:pt x="73" y="99"/>
                    <a:pt x="74" y="100"/>
                    <a:pt x="72" y="102"/>
                  </a:cubicBezTo>
                  <a:cubicBezTo>
                    <a:pt x="71" y="103"/>
                    <a:pt x="70" y="101"/>
                    <a:pt x="68" y="104"/>
                  </a:cubicBezTo>
                  <a:cubicBezTo>
                    <a:pt x="68" y="105"/>
                    <a:pt x="68" y="107"/>
                    <a:pt x="67" y="108"/>
                  </a:cubicBezTo>
                  <a:cubicBezTo>
                    <a:pt x="65" y="111"/>
                    <a:pt x="64" y="109"/>
                    <a:pt x="62" y="108"/>
                  </a:cubicBezTo>
                  <a:cubicBezTo>
                    <a:pt x="58" y="108"/>
                    <a:pt x="54" y="110"/>
                    <a:pt x="51" y="110"/>
                  </a:cubicBezTo>
                  <a:cubicBezTo>
                    <a:pt x="47" y="111"/>
                    <a:pt x="44" y="110"/>
                    <a:pt x="39" y="112"/>
                  </a:cubicBezTo>
                  <a:cubicBezTo>
                    <a:pt x="37" y="113"/>
                    <a:pt x="34" y="113"/>
                    <a:pt x="31" y="113"/>
                  </a:cubicBezTo>
                  <a:cubicBezTo>
                    <a:pt x="29" y="117"/>
                    <a:pt x="26" y="115"/>
                    <a:pt x="22" y="114"/>
                  </a:cubicBezTo>
                  <a:cubicBezTo>
                    <a:pt x="20" y="113"/>
                    <a:pt x="20" y="113"/>
                    <a:pt x="18" y="112"/>
                  </a:cubicBezTo>
                  <a:cubicBezTo>
                    <a:pt x="16" y="111"/>
                    <a:pt x="15" y="110"/>
                    <a:pt x="13" y="110"/>
                  </a:cubicBezTo>
                  <a:cubicBezTo>
                    <a:pt x="10" y="111"/>
                    <a:pt x="7" y="112"/>
                    <a:pt x="6" y="115"/>
                  </a:cubicBezTo>
                  <a:cubicBezTo>
                    <a:pt x="5" y="118"/>
                    <a:pt x="6" y="121"/>
                    <a:pt x="5" y="124"/>
                  </a:cubicBezTo>
                  <a:cubicBezTo>
                    <a:pt x="4" y="127"/>
                    <a:pt x="1" y="129"/>
                    <a:pt x="1" y="133"/>
                  </a:cubicBezTo>
                  <a:cubicBezTo>
                    <a:pt x="0" y="138"/>
                    <a:pt x="4" y="137"/>
                    <a:pt x="6" y="140"/>
                  </a:cubicBezTo>
                  <a:cubicBezTo>
                    <a:pt x="8" y="143"/>
                    <a:pt x="6" y="148"/>
                    <a:pt x="8" y="149"/>
                  </a:cubicBezTo>
                  <a:cubicBezTo>
                    <a:pt x="10" y="150"/>
                    <a:pt x="12" y="149"/>
                    <a:pt x="13" y="150"/>
                  </a:cubicBezTo>
                  <a:cubicBezTo>
                    <a:pt x="15" y="151"/>
                    <a:pt x="15" y="154"/>
                    <a:pt x="17" y="153"/>
                  </a:cubicBezTo>
                  <a:cubicBezTo>
                    <a:pt x="17" y="155"/>
                    <a:pt x="15" y="159"/>
                    <a:pt x="16" y="161"/>
                  </a:cubicBezTo>
                  <a:cubicBezTo>
                    <a:pt x="17" y="162"/>
                    <a:pt x="19" y="162"/>
                    <a:pt x="20" y="164"/>
                  </a:cubicBezTo>
                  <a:cubicBezTo>
                    <a:pt x="20" y="165"/>
                    <a:pt x="20" y="168"/>
                    <a:pt x="19" y="168"/>
                  </a:cubicBezTo>
                  <a:cubicBezTo>
                    <a:pt x="20" y="170"/>
                    <a:pt x="20" y="171"/>
                    <a:pt x="20" y="173"/>
                  </a:cubicBezTo>
                  <a:cubicBezTo>
                    <a:pt x="21" y="175"/>
                    <a:pt x="24" y="175"/>
                    <a:pt x="21" y="177"/>
                  </a:cubicBezTo>
                  <a:cubicBezTo>
                    <a:pt x="20" y="179"/>
                    <a:pt x="18" y="178"/>
                    <a:pt x="17" y="180"/>
                  </a:cubicBezTo>
                  <a:cubicBezTo>
                    <a:pt x="17" y="181"/>
                    <a:pt x="18" y="183"/>
                    <a:pt x="18" y="185"/>
                  </a:cubicBezTo>
                  <a:cubicBezTo>
                    <a:pt x="18" y="185"/>
                    <a:pt x="18" y="184"/>
                    <a:pt x="19" y="184"/>
                  </a:cubicBezTo>
                  <a:cubicBezTo>
                    <a:pt x="19" y="186"/>
                    <a:pt x="18" y="189"/>
                    <a:pt x="17" y="190"/>
                  </a:cubicBezTo>
                  <a:cubicBezTo>
                    <a:pt x="17" y="192"/>
                    <a:pt x="15" y="193"/>
                    <a:pt x="14" y="194"/>
                  </a:cubicBezTo>
                  <a:cubicBezTo>
                    <a:pt x="14" y="195"/>
                    <a:pt x="15" y="198"/>
                    <a:pt x="15" y="199"/>
                  </a:cubicBezTo>
                  <a:cubicBezTo>
                    <a:pt x="17" y="202"/>
                    <a:pt x="16" y="202"/>
                    <a:pt x="19" y="202"/>
                  </a:cubicBezTo>
                  <a:cubicBezTo>
                    <a:pt x="24" y="203"/>
                    <a:pt x="26" y="199"/>
                    <a:pt x="31" y="198"/>
                  </a:cubicBezTo>
                  <a:cubicBezTo>
                    <a:pt x="35" y="197"/>
                    <a:pt x="37" y="201"/>
                    <a:pt x="38" y="205"/>
                  </a:cubicBezTo>
                  <a:cubicBezTo>
                    <a:pt x="39" y="206"/>
                    <a:pt x="39" y="209"/>
                    <a:pt x="40" y="210"/>
                  </a:cubicBezTo>
                  <a:cubicBezTo>
                    <a:pt x="42" y="211"/>
                    <a:pt x="44" y="212"/>
                    <a:pt x="46" y="212"/>
                  </a:cubicBezTo>
                  <a:cubicBezTo>
                    <a:pt x="47" y="213"/>
                    <a:pt x="47" y="214"/>
                    <a:pt x="48" y="214"/>
                  </a:cubicBezTo>
                  <a:cubicBezTo>
                    <a:pt x="49" y="214"/>
                    <a:pt x="50" y="214"/>
                    <a:pt x="51" y="214"/>
                  </a:cubicBezTo>
                  <a:cubicBezTo>
                    <a:pt x="52" y="213"/>
                    <a:pt x="53" y="211"/>
                    <a:pt x="53" y="210"/>
                  </a:cubicBezTo>
                  <a:cubicBezTo>
                    <a:pt x="53" y="207"/>
                    <a:pt x="53" y="204"/>
                    <a:pt x="53" y="20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B4A1A093-A764-DD09-6D89-CFAD85022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225" y="8359776"/>
              <a:ext cx="569913" cy="511175"/>
            </a:xfrm>
            <a:custGeom>
              <a:avLst/>
              <a:gdLst>
                <a:gd name="T0" fmla="*/ 138 w 152"/>
                <a:gd name="T1" fmla="*/ 32 h 136"/>
                <a:gd name="T2" fmla="*/ 121 w 152"/>
                <a:gd name="T3" fmla="*/ 36 h 136"/>
                <a:gd name="T4" fmla="*/ 115 w 152"/>
                <a:gd name="T5" fmla="*/ 30 h 136"/>
                <a:gd name="T6" fmla="*/ 116 w 152"/>
                <a:gd name="T7" fmla="*/ 23 h 136"/>
                <a:gd name="T8" fmla="*/ 102 w 152"/>
                <a:gd name="T9" fmla="*/ 32 h 136"/>
                <a:gd name="T10" fmla="*/ 98 w 152"/>
                <a:gd name="T11" fmla="*/ 30 h 136"/>
                <a:gd name="T12" fmla="*/ 94 w 152"/>
                <a:gd name="T13" fmla="*/ 27 h 136"/>
                <a:gd name="T14" fmla="*/ 79 w 152"/>
                <a:gd name="T15" fmla="*/ 23 h 136"/>
                <a:gd name="T16" fmla="*/ 65 w 152"/>
                <a:gd name="T17" fmla="*/ 23 h 136"/>
                <a:gd name="T18" fmla="*/ 52 w 152"/>
                <a:gd name="T19" fmla="*/ 15 h 136"/>
                <a:gd name="T20" fmla="*/ 42 w 152"/>
                <a:gd name="T21" fmla="*/ 4 h 136"/>
                <a:gd name="T22" fmla="*/ 26 w 152"/>
                <a:gd name="T23" fmla="*/ 9 h 136"/>
                <a:gd name="T24" fmla="*/ 17 w 152"/>
                <a:gd name="T25" fmla="*/ 9 h 136"/>
                <a:gd name="T26" fmla="*/ 6 w 152"/>
                <a:gd name="T27" fmla="*/ 24 h 136"/>
                <a:gd name="T28" fmla="*/ 2 w 152"/>
                <a:gd name="T29" fmla="*/ 41 h 136"/>
                <a:gd name="T30" fmla="*/ 1 w 152"/>
                <a:gd name="T31" fmla="*/ 45 h 136"/>
                <a:gd name="T32" fmla="*/ 9 w 152"/>
                <a:gd name="T33" fmla="*/ 52 h 136"/>
                <a:gd name="T34" fmla="*/ 12 w 152"/>
                <a:gd name="T35" fmla="*/ 63 h 136"/>
                <a:gd name="T36" fmla="*/ 19 w 152"/>
                <a:gd name="T37" fmla="*/ 64 h 136"/>
                <a:gd name="T38" fmla="*/ 21 w 152"/>
                <a:gd name="T39" fmla="*/ 73 h 136"/>
                <a:gd name="T40" fmla="*/ 25 w 152"/>
                <a:gd name="T41" fmla="*/ 90 h 136"/>
                <a:gd name="T42" fmla="*/ 31 w 152"/>
                <a:gd name="T43" fmla="*/ 113 h 136"/>
                <a:gd name="T44" fmla="*/ 36 w 152"/>
                <a:gd name="T45" fmla="*/ 107 h 136"/>
                <a:gd name="T46" fmla="*/ 38 w 152"/>
                <a:gd name="T47" fmla="*/ 89 h 136"/>
                <a:gd name="T48" fmla="*/ 45 w 152"/>
                <a:gd name="T49" fmla="*/ 99 h 136"/>
                <a:gd name="T50" fmla="*/ 65 w 152"/>
                <a:gd name="T51" fmla="*/ 104 h 136"/>
                <a:gd name="T52" fmla="*/ 85 w 152"/>
                <a:gd name="T53" fmla="*/ 103 h 136"/>
                <a:gd name="T54" fmla="*/ 67 w 152"/>
                <a:gd name="T55" fmla="*/ 123 h 136"/>
                <a:gd name="T56" fmla="*/ 54 w 152"/>
                <a:gd name="T57" fmla="*/ 124 h 136"/>
                <a:gd name="T58" fmla="*/ 51 w 152"/>
                <a:gd name="T59" fmla="*/ 135 h 136"/>
                <a:gd name="T60" fmla="*/ 80 w 152"/>
                <a:gd name="T61" fmla="*/ 128 h 136"/>
                <a:gd name="T62" fmla="*/ 108 w 152"/>
                <a:gd name="T63" fmla="*/ 121 h 136"/>
                <a:gd name="T64" fmla="*/ 108 w 152"/>
                <a:gd name="T65" fmla="*/ 102 h 136"/>
                <a:gd name="T66" fmla="*/ 124 w 152"/>
                <a:gd name="T67" fmla="*/ 90 h 136"/>
                <a:gd name="T68" fmla="*/ 131 w 152"/>
                <a:gd name="T69" fmla="*/ 79 h 136"/>
                <a:gd name="T70" fmla="*/ 136 w 152"/>
                <a:gd name="T71" fmla="*/ 73 h 136"/>
                <a:gd name="T72" fmla="*/ 139 w 152"/>
                <a:gd name="T73" fmla="*/ 61 h 136"/>
                <a:gd name="T74" fmla="*/ 147 w 152"/>
                <a:gd name="T75" fmla="*/ 51 h 136"/>
                <a:gd name="T76" fmla="*/ 151 w 152"/>
                <a:gd name="T77" fmla="*/ 3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36">
                  <a:moveTo>
                    <a:pt x="152" y="36"/>
                  </a:moveTo>
                  <a:cubicBezTo>
                    <a:pt x="147" y="34"/>
                    <a:pt x="142" y="32"/>
                    <a:pt x="138" y="32"/>
                  </a:cubicBezTo>
                  <a:cubicBezTo>
                    <a:pt x="135" y="32"/>
                    <a:pt x="131" y="33"/>
                    <a:pt x="128" y="34"/>
                  </a:cubicBezTo>
                  <a:cubicBezTo>
                    <a:pt x="126" y="34"/>
                    <a:pt x="123" y="39"/>
                    <a:pt x="121" y="36"/>
                  </a:cubicBezTo>
                  <a:cubicBezTo>
                    <a:pt x="120" y="35"/>
                    <a:pt x="120" y="33"/>
                    <a:pt x="119" y="32"/>
                  </a:cubicBezTo>
                  <a:cubicBezTo>
                    <a:pt x="118" y="31"/>
                    <a:pt x="116" y="31"/>
                    <a:pt x="115" y="30"/>
                  </a:cubicBezTo>
                  <a:cubicBezTo>
                    <a:pt x="114" y="28"/>
                    <a:pt x="115" y="28"/>
                    <a:pt x="116" y="26"/>
                  </a:cubicBezTo>
                  <a:cubicBezTo>
                    <a:pt x="116" y="25"/>
                    <a:pt x="116" y="24"/>
                    <a:pt x="116" y="23"/>
                  </a:cubicBezTo>
                  <a:cubicBezTo>
                    <a:pt x="114" y="24"/>
                    <a:pt x="112" y="25"/>
                    <a:pt x="109" y="28"/>
                  </a:cubicBezTo>
                  <a:cubicBezTo>
                    <a:pt x="108" y="29"/>
                    <a:pt x="105" y="32"/>
                    <a:pt x="102" y="32"/>
                  </a:cubicBezTo>
                  <a:cubicBezTo>
                    <a:pt x="101" y="32"/>
                    <a:pt x="102" y="31"/>
                    <a:pt x="101" y="30"/>
                  </a:cubicBezTo>
                  <a:cubicBezTo>
                    <a:pt x="100" y="30"/>
                    <a:pt x="98" y="30"/>
                    <a:pt x="98" y="30"/>
                  </a:cubicBezTo>
                  <a:cubicBezTo>
                    <a:pt x="97" y="29"/>
                    <a:pt x="97" y="28"/>
                    <a:pt x="96" y="27"/>
                  </a:cubicBezTo>
                  <a:cubicBezTo>
                    <a:pt x="96" y="27"/>
                    <a:pt x="95" y="27"/>
                    <a:pt x="94" y="27"/>
                  </a:cubicBezTo>
                  <a:cubicBezTo>
                    <a:pt x="92" y="26"/>
                    <a:pt x="92" y="26"/>
                    <a:pt x="90" y="25"/>
                  </a:cubicBezTo>
                  <a:cubicBezTo>
                    <a:pt x="87" y="22"/>
                    <a:pt x="83" y="20"/>
                    <a:pt x="79" y="23"/>
                  </a:cubicBezTo>
                  <a:cubicBezTo>
                    <a:pt x="76" y="25"/>
                    <a:pt x="74" y="31"/>
                    <a:pt x="69" y="27"/>
                  </a:cubicBezTo>
                  <a:cubicBezTo>
                    <a:pt x="68" y="26"/>
                    <a:pt x="67" y="24"/>
                    <a:pt x="65" y="23"/>
                  </a:cubicBezTo>
                  <a:cubicBezTo>
                    <a:pt x="64" y="22"/>
                    <a:pt x="61" y="22"/>
                    <a:pt x="60" y="21"/>
                  </a:cubicBezTo>
                  <a:cubicBezTo>
                    <a:pt x="55" y="20"/>
                    <a:pt x="52" y="21"/>
                    <a:pt x="52" y="15"/>
                  </a:cubicBezTo>
                  <a:cubicBezTo>
                    <a:pt x="52" y="11"/>
                    <a:pt x="50" y="9"/>
                    <a:pt x="46" y="6"/>
                  </a:cubicBezTo>
                  <a:cubicBezTo>
                    <a:pt x="45" y="5"/>
                    <a:pt x="43" y="5"/>
                    <a:pt x="42" y="4"/>
                  </a:cubicBezTo>
                  <a:cubicBezTo>
                    <a:pt x="41" y="3"/>
                    <a:pt x="43" y="0"/>
                    <a:pt x="39" y="2"/>
                  </a:cubicBezTo>
                  <a:cubicBezTo>
                    <a:pt x="40" y="8"/>
                    <a:pt x="30" y="8"/>
                    <a:pt x="26" y="9"/>
                  </a:cubicBezTo>
                  <a:cubicBezTo>
                    <a:pt x="25" y="10"/>
                    <a:pt x="23" y="11"/>
                    <a:pt x="21" y="11"/>
                  </a:cubicBezTo>
                  <a:cubicBezTo>
                    <a:pt x="20" y="11"/>
                    <a:pt x="18" y="9"/>
                    <a:pt x="17" y="9"/>
                  </a:cubicBezTo>
                  <a:cubicBezTo>
                    <a:pt x="13" y="10"/>
                    <a:pt x="12" y="14"/>
                    <a:pt x="10" y="16"/>
                  </a:cubicBezTo>
                  <a:cubicBezTo>
                    <a:pt x="9" y="19"/>
                    <a:pt x="7" y="21"/>
                    <a:pt x="6" y="24"/>
                  </a:cubicBezTo>
                  <a:cubicBezTo>
                    <a:pt x="4" y="27"/>
                    <a:pt x="2" y="28"/>
                    <a:pt x="2" y="32"/>
                  </a:cubicBezTo>
                  <a:cubicBezTo>
                    <a:pt x="2" y="35"/>
                    <a:pt x="2" y="38"/>
                    <a:pt x="2" y="41"/>
                  </a:cubicBezTo>
                  <a:cubicBezTo>
                    <a:pt x="2" y="42"/>
                    <a:pt x="1" y="44"/>
                    <a:pt x="0" y="45"/>
                  </a:cubicBezTo>
                  <a:cubicBezTo>
                    <a:pt x="0" y="45"/>
                    <a:pt x="0" y="45"/>
                    <a:pt x="1" y="45"/>
                  </a:cubicBezTo>
                  <a:cubicBezTo>
                    <a:pt x="3" y="46"/>
                    <a:pt x="3" y="48"/>
                    <a:pt x="5" y="49"/>
                  </a:cubicBezTo>
                  <a:cubicBezTo>
                    <a:pt x="7" y="51"/>
                    <a:pt x="8" y="50"/>
                    <a:pt x="9" y="52"/>
                  </a:cubicBezTo>
                  <a:cubicBezTo>
                    <a:pt x="10" y="54"/>
                    <a:pt x="10" y="56"/>
                    <a:pt x="11" y="58"/>
                  </a:cubicBezTo>
                  <a:cubicBezTo>
                    <a:pt x="11" y="59"/>
                    <a:pt x="12" y="61"/>
                    <a:pt x="12" y="63"/>
                  </a:cubicBezTo>
                  <a:cubicBezTo>
                    <a:pt x="13" y="63"/>
                    <a:pt x="14" y="64"/>
                    <a:pt x="16" y="65"/>
                  </a:cubicBezTo>
                  <a:cubicBezTo>
                    <a:pt x="18" y="67"/>
                    <a:pt x="17" y="66"/>
                    <a:pt x="19" y="64"/>
                  </a:cubicBezTo>
                  <a:cubicBezTo>
                    <a:pt x="21" y="62"/>
                    <a:pt x="22" y="63"/>
                    <a:pt x="25" y="64"/>
                  </a:cubicBezTo>
                  <a:cubicBezTo>
                    <a:pt x="28" y="66"/>
                    <a:pt x="23" y="71"/>
                    <a:pt x="21" y="73"/>
                  </a:cubicBezTo>
                  <a:cubicBezTo>
                    <a:pt x="20" y="76"/>
                    <a:pt x="21" y="79"/>
                    <a:pt x="21" y="83"/>
                  </a:cubicBezTo>
                  <a:cubicBezTo>
                    <a:pt x="21" y="88"/>
                    <a:pt x="23" y="87"/>
                    <a:pt x="25" y="90"/>
                  </a:cubicBezTo>
                  <a:cubicBezTo>
                    <a:pt x="28" y="93"/>
                    <a:pt x="27" y="99"/>
                    <a:pt x="25" y="102"/>
                  </a:cubicBezTo>
                  <a:cubicBezTo>
                    <a:pt x="22" y="109"/>
                    <a:pt x="27" y="110"/>
                    <a:pt x="31" y="113"/>
                  </a:cubicBezTo>
                  <a:cubicBezTo>
                    <a:pt x="35" y="116"/>
                    <a:pt x="39" y="118"/>
                    <a:pt x="40" y="115"/>
                  </a:cubicBezTo>
                  <a:cubicBezTo>
                    <a:pt x="42" y="113"/>
                    <a:pt x="38" y="110"/>
                    <a:pt x="36" y="107"/>
                  </a:cubicBezTo>
                  <a:cubicBezTo>
                    <a:pt x="33" y="104"/>
                    <a:pt x="34" y="100"/>
                    <a:pt x="34" y="97"/>
                  </a:cubicBezTo>
                  <a:cubicBezTo>
                    <a:pt x="34" y="94"/>
                    <a:pt x="35" y="89"/>
                    <a:pt x="38" y="89"/>
                  </a:cubicBezTo>
                  <a:cubicBezTo>
                    <a:pt x="41" y="89"/>
                    <a:pt x="38" y="95"/>
                    <a:pt x="39" y="96"/>
                  </a:cubicBezTo>
                  <a:cubicBezTo>
                    <a:pt x="40" y="98"/>
                    <a:pt x="43" y="98"/>
                    <a:pt x="45" y="99"/>
                  </a:cubicBezTo>
                  <a:cubicBezTo>
                    <a:pt x="48" y="101"/>
                    <a:pt x="46" y="105"/>
                    <a:pt x="50" y="104"/>
                  </a:cubicBezTo>
                  <a:cubicBezTo>
                    <a:pt x="55" y="103"/>
                    <a:pt x="60" y="104"/>
                    <a:pt x="65" y="104"/>
                  </a:cubicBezTo>
                  <a:cubicBezTo>
                    <a:pt x="69" y="104"/>
                    <a:pt x="69" y="101"/>
                    <a:pt x="73" y="100"/>
                  </a:cubicBezTo>
                  <a:cubicBezTo>
                    <a:pt x="77" y="98"/>
                    <a:pt x="82" y="98"/>
                    <a:pt x="85" y="103"/>
                  </a:cubicBezTo>
                  <a:cubicBezTo>
                    <a:pt x="89" y="107"/>
                    <a:pt x="84" y="112"/>
                    <a:pt x="81" y="115"/>
                  </a:cubicBezTo>
                  <a:cubicBezTo>
                    <a:pt x="78" y="117"/>
                    <a:pt x="70" y="121"/>
                    <a:pt x="67" y="123"/>
                  </a:cubicBezTo>
                  <a:cubicBezTo>
                    <a:pt x="64" y="125"/>
                    <a:pt x="61" y="126"/>
                    <a:pt x="59" y="125"/>
                  </a:cubicBezTo>
                  <a:cubicBezTo>
                    <a:pt x="56" y="125"/>
                    <a:pt x="56" y="123"/>
                    <a:pt x="54" y="124"/>
                  </a:cubicBezTo>
                  <a:cubicBezTo>
                    <a:pt x="51" y="125"/>
                    <a:pt x="51" y="128"/>
                    <a:pt x="49" y="132"/>
                  </a:cubicBezTo>
                  <a:cubicBezTo>
                    <a:pt x="47" y="135"/>
                    <a:pt x="48" y="136"/>
                    <a:pt x="51" y="135"/>
                  </a:cubicBezTo>
                  <a:cubicBezTo>
                    <a:pt x="55" y="134"/>
                    <a:pt x="53" y="134"/>
                    <a:pt x="60" y="134"/>
                  </a:cubicBezTo>
                  <a:cubicBezTo>
                    <a:pt x="68" y="134"/>
                    <a:pt x="73" y="131"/>
                    <a:pt x="80" y="128"/>
                  </a:cubicBezTo>
                  <a:cubicBezTo>
                    <a:pt x="86" y="125"/>
                    <a:pt x="98" y="121"/>
                    <a:pt x="107" y="121"/>
                  </a:cubicBezTo>
                  <a:cubicBezTo>
                    <a:pt x="107" y="121"/>
                    <a:pt x="108" y="121"/>
                    <a:pt x="108" y="121"/>
                  </a:cubicBezTo>
                  <a:cubicBezTo>
                    <a:pt x="108" y="118"/>
                    <a:pt x="107" y="115"/>
                    <a:pt x="107" y="112"/>
                  </a:cubicBezTo>
                  <a:cubicBezTo>
                    <a:pt x="107" y="109"/>
                    <a:pt x="107" y="106"/>
                    <a:pt x="108" y="102"/>
                  </a:cubicBezTo>
                  <a:cubicBezTo>
                    <a:pt x="109" y="99"/>
                    <a:pt x="110" y="95"/>
                    <a:pt x="114" y="94"/>
                  </a:cubicBezTo>
                  <a:cubicBezTo>
                    <a:pt x="117" y="92"/>
                    <a:pt x="121" y="93"/>
                    <a:pt x="124" y="90"/>
                  </a:cubicBezTo>
                  <a:cubicBezTo>
                    <a:pt x="126" y="88"/>
                    <a:pt x="126" y="86"/>
                    <a:pt x="127" y="84"/>
                  </a:cubicBezTo>
                  <a:cubicBezTo>
                    <a:pt x="128" y="82"/>
                    <a:pt x="130" y="81"/>
                    <a:pt x="131" y="79"/>
                  </a:cubicBezTo>
                  <a:cubicBezTo>
                    <a:pt x="132" y="78"/>
                    <a:pt x="130" y="76"/>
                    <a:pt x="132" y="75"/>
                  </a:cubicBezTo>
                  <a:cubicBezTo>
                    <a:pt x="133" y="74"/>
                    <a:pt x="135" y="75"/>
                    <a:pt x="136" y="73"/>
                  </a:cubicBezTo>
                  <a:cubicBezTo>
                    <a:pt x="137" y="71"/>
                    <a:pt x="136" y="67"/>
                    <a:pt x="136" y="66"/>
                  </a:cubicBezTo>
                  <a:cubicBezTo>
                    <a:pt x="137" y="63"/>
                    <a:pt x="137" y="63"/>
                    <a:pt x="139" y="61"/>
                  </a:cubicBezTo>
                  <a:cubicBezTo>
                    <a:pt x="141" y="60"/>
                    <a:pt x="143" y="59"/>
                    <a:pt x="144" y="57"/>
                  </a:cubicBezTo>
                  <a:cubicBezTo>
                    <a:pt x="146" y="55"/>
                    <a:pt x="146" y="52"/>
                    <a:pt x="147" y="51"/>
                  </a:cubicBezTo>
                  <a:cubicBezTo>
                    <a:pt x="149" y="48"/>
                    <a:pt x="150" y="49"/>
                    <a:pt x="151" y="45"/>
                  </a:cubicBezTo>
                  <a:cubicBezTo>
                    <a:pt x="152" y="43"/>
                    <a:pt x="151" y="40"/>
                    <a:pt x="151" y="38"/>
                  </a:cubicBezTo>
                  <a:cubicBezTo>
                    <a:pt x="152" y="37"/>
                    <a:pt x="152" y="36"/>
                    <a:pt x="152" y="3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65E4C1DE-ABA5-C0CD-3309-DF7D704AD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150" y="7827963"/>
              <a:ext cx="685800" cy="581025"/>
            </a:xfrm>
            <a:custGeom>
              <a:avLst/>
              <a:gdLst>
                <a:gd name="T0" fmla="*/ 52 w 183"/>
                <a:gd name="T1" fmla="*/ 144 h 155"/>
                <a:gd name="T2" fmla="*/ 60 w 183"/>
                <a:gd name="T3" fmla="*/ 142 h 155"/>
                <a:gd name="T4" fmla="*/ 66 w 183"/>
                <a:gd name="T5" fmla="*/ 128 h 155"/>
                <a:gd name="T6" fmla="*/ 78 w 183"/>
                <a:gd name="T7" fmla="*/ 126 h 155"/>
                <a:gd name="T8" fmla="*/ 89 w 183"/>
                <a:gd name="T9" fmla="*/ 118 h 155"/>
                <a:gd name="T10" fmla="*/ 94 w 183"/>
                <a:gd name="T11" fmla="*/ 99 h 155"/>
                <a:gd name="T12" fmla="*/ 111 w 183"/>
                <a:gd name="T13" fmla="*/ 102 h 155"/>
                <a:gd name="T14" fmla="*/ 115 w 183"/>
                <a:gd name="T15" fmla="*/ 88 h 155"/>
                <a:gd name="T16" fmla="*/ 127 w 183"/>
                <a:gd name="T17" fmla="*/ 85 h 155"/>
                <a:gd name="T18" fmla="*/ 140 w 183"/>
                <a:gd name="T19" fmla="*/ 86 h 155"/>
                <a:gd name="T20" fmla="*/ 160 w 183"/>
                <a:gd name="T21" fmla="*/ 83 h 155"/>
                <a:gd name="T22" fmla="*/ 176 w 183"/>
                <a:gd name="T23" fmla="*/ 81 h 155"/>
                <a:gd name="T24" fmla="*/ 181 w 183"/>
                <a:gd name="T25" fmla="*/ 75 h 155"/>
                <a:gd name="T26" fmla="*/ 180 w 183"/>
                <a:gd name="T27" fmla="*/ 65 h 155"/>
                <a:gd name="T28" fmla="*/ 174 w 183"/>
                <a:gd name="T29" fmla="*/ 57 h 155"/>
                <a:gd name="T30" fmla="*/ 172 w 183"/>
                <a:gd name="T31" fmla="*/ 55 h 155"/>
                <a:gd name="T32" fmla="*/ 169 w 183"/>
                <a:gd name="T33" fmla="*/ 51 h 155"/>
                <a:gd name="T34" fmla="*/ 169 w 183"/>
                <a:gd name="T35" fmla="*/ 41 h 155"/>
                <a:gd name="T36" fmla="*/ 171 w 183"/>
                <a:gd name="T37" fmla="*/ 35 h 155"/>
                <a:gd name="T38" fmla="*/ 168 w 183"/>
                <a:gd name="T39" fmla="*/ 36 h 155"/>
                <a:gd name="T40" fmla="*/ 155 w 183"/>
                <a:gd name="T41" fmla="*/ 32 h 155"/>
                <a:gd name="T42" fmla="*/ 148 w 183"/>
                <a:gd name="T43" fmla="*/ 26 h 155"/>
                <a:gd name="T44" fmla="*/ 132 w 183"/>
                <a:gd name="T45" fmla="*/ 27 h 155"/>
                <a:gd name="T46" fmla="*/ 119 w 183"/>
                <a:gd name="T47" fmla="*/ 22 h 155"/>
                <a:gd name="T48" fmla="*/ 109 w 183"/>
                <a:gd name="T49" fmla="*/ 5 h 155"/>
                <a:gd name="T50" fmla="*/ 102 w 183"/>
                <a:gd name="T51" fmla="*/ 4 h 155"/>
                <a:gd name="T52" fmla="*/ 90 w 183"/>
                <a:gd name="T53" fmla="*/ 14 h 155"/>
                <a:gd name="T54" fmla="*/ 79 w 183"/>
                <a:gd name="T55" fmla="*/ 32 h 155"/>
                <a:gd name="T56" fmla="*/ 70 w 183"/>
                <a:gd name="T57" fmla="*/ 49 h 155"/>
                <a:gd name="T58" fmla="*/ 72 w 183"/>
                <a:gd name="T59" fmla="*/ 65 h 155"/>
                <a:gd name="T60" fmla="*/ 84 w 183"/>
                <a:gd name="T61" fmla="*/ 82 h 155"/>
                <a:gd name="T62" fmla="*/ 83 w 183"/>
                <a:gd name="T63" fmla="*/ 102 h 155"/>
                <a:gd name="T64" fmla="*/ 79 w 183"/>
                <a:gd name="T65" fmla="*/ 98 h 155"/>
                <a:gd name="T66" fmla="*/ 76 w 183"/>
                <a:gd name="T67" fmla="*/ 89 h 155"/>
                <a:gd name="T68" fmla="*/ 68 w 183"/>
                <a:gd name="T69" fmla="*/ 94 h 155"/>
                <a:gd name="T70" fmla="*/ 71 w 183"/>
                <a:gd name="T71" fmla="*/ 106 h 155"/>
                <a:gd name="T72" fmla="*/ 65 w 183"/>
                <a:gd name="T73" fmla="*/ 111 h 155"/>
                <a:gd name="T74" fmla="*/ 51 w 183"/>
                <a:gd name="T75" fmla="*/ 113 h 155"/>
                <a:gd name="T76" fmla="*/ 46 w 183"/>
                <a:gd name="T77" fmla="*/ 118 h 155"/>
                <a:gd name="T78" fmla="*/ 46 w 183"/>
                <a:gd name="T79" fmla="*/ 123 h 155"/>
                <a:gd name="T80" fmla="*/ 40 w 183"/>
                <a:gd name="T81" fmla="*/ 119 h 155"/>
                <a:gd name="T82" fmla="*/ 34 w 183"/>
                <a:gd name="T83" fmla="*/ 120 h 155"/>
                <a:gd name="T84" fmla="*/ 29 w 183"/>
                <a:gd name="T85" fmla="*/ 123 h 155"/>
                <a:gd name="T86" fmla="*/ 21 w 183"/>
                <a:gd name="T87" fmla="*/ 128 h 155"/>
                <a:gd name="T88" fmla="*/ 13 w 183"/>
                <a:gd name="T89" fmla="*/ 131 h 155"/>
                <a:gd name="T90" fmla="*/ 11 w 183"/>
                <a:gd name="T91" fmla="*/ 126 h 155"/>
                <a:gd name="T92" fmla="*/ 8 w 183"/>
                <a:gd name="T93" fmla="*/ 121 h 155"/>
                <a:gd name="T94" fmla="*/ 1 w 183"/>
                <a:gd name="T95" fmla="*/ 126 h 155"/>
                <a:gd name="T96" fmla="*/ 3 w 183"/>
                <a:gd name="T97" fmla="*/ 137 h 155"/>
                <a:gd name="T98" fmla="*/ 10 w 183"/>
                <a:gd name="T99" fmla="*/ 147 h 155"/>
                <a:gd name="T100" fmla="*/ 31 w 183"/>
                <a:gd name="T101" fmla="*/ 153 h 155"/>
                <a:gd name="T102" fmla="*/ 41 w 183"/>
                <a:gd name="T103" fmla="*/ 154 h 155"/>
                <a:gd name="T104" fmla="*/ 45 w 183"/>
                <a:gd name="T105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3" h="155">
                  <a:moveTo>
                    <a:pt x="49" y="147"/>
                  </a:moveTo>
                  <a:cubicBezTo>
                    <a:pt x="51" y="145"/>
                    <a:pt x="49" y="144"/>
                    <a:pt x="52" y="144"/>
                  </a:cubicBezTo>
                  <a:cubicBezTo>
                    <a:pt x="54" y="144"/>
                    <a:pt x="56" y="146"/>
                    <a:pt x="57" y="146"/>
                  </a:cubicBezTo>
                  <a:cubicBezTo>
                    <a:pt x="59" y="146"/>
                    <a:pt x="60" y="143"/>
                    <a:pt x="60" y="142"/>
                  </a:cubicBezTo>
                  <a:cubicBezTo>
                    <a:pt x="62" y="139"/>
                    <a:pt x="62" y="136"/>
                    <a:pt x="63" y="133"/>
                  </a:cubicBezTo>
                  <a:cubicBezTo>
                    <a:pt x="64" y="131"/>
                    <a:pt x="64" y="129"/>
                    <a:pt x="66" y="128"/>
                  </a:cubicBezTo>
                  <a:cubicBezTo>
                    <a:pt x="69" y="127"/>
                    <a:pt x="69" y="129"/>
                    <a:pt x="71" y="130"/>
                  </a:cubicBezTo>
                  <a:cubicBezTo>
                    <a:pt x="76" y="133"/>
                    <a:pt x="75" y="127"/>
                    <a:pt x="78" y="126"/>
                  </a:cubicBezTo>
                  <a:cubicBezTo>
                    <a:pt x="82" y="123"/>
                    <a:pt x="84" y="127"/>
                    <a:pt x="86" y="122"/>
                  </a:cubicBezTo>
                  <a:cubicBezTo>
                    <a:pt x="87" y="120"/>
                    <a:pt x="87" y="119"/>
                    <a:pt x="89" y="118"/>
                  </a:cubicBezTo>
                  <a:cubicBezTo>
                    <a:pt x="91" y="117"/>
                    <a:pt x="93" y="118"/>
                    <a:pt x="95" y="117"/>
                  </a:cubicBezTo>
                  <a:cubicBezTo>
                    <a:pt x="102" y="112"/>
                    <a:pt x="85" y="102"/>
                    <a:pt x="94" y="99"/>
                  </a:cubicBezTo>
                  <a:cubicBezTo>
                    <a:pt x="98" y="97"/>
                    <a:pt x="101" y="99"/>
                    <a:pt x="104" y="100"/>
                  </a:cubicBezTo>
                  <a:cubicBezTo>
                    <a:pt x="106" y="102"/>
                    <a:pt x="108" y="102"/>
                    <a:pt x="111" y="102"/>
                  </a:cubicBezTo>
                  <a:cubicBezTo>
                    <a:pt x="112" y="101"/>
                    <a:pt x="114" y="99"/>
                    <a:pt x="114" y="97"/>
                  </a:cubicBezTo>
                  <a:cubicBezTo>
                    <a:pt x="115" y="94"/>
                    <a:pt x="114" y="91"/>
                    <a:pt x="115" y="88"/>
                  </a:cubicBezTo>
                  <a:cubicBezTo>
                    <a:pt x="116" y="85"/>
                    <a:pt x="119" y="84"/>
                    <a:pt x="122" y="83"/>
                  </a:cubicBezTo>
                  <a:cubicBezTo>
                    <a:pt x="124" y="83"/>
                    <a:pt x="125" y="84"/>
                    <a:pt x="127" y="85"/>
                  </a:cubicBezTo>
                  <a:cubicBezTo>
                    <a:pt x="129" y="86"/>
                    <a:pt x="129" y="86"/>
                    <a:pt x="131" y="87"/>
                  </a:cubicBezTo>
                  <a:cubicBezTo>
                    <a:pt x="135" y="88"/>
                    <a:pt x="138" y="90"/>
                    <a:pt x="140" y="86"/>
                  </a:cubicBezTo>
                  <a:cubicBezTo>
                    <a:pt x="143" y="86"/>
                    <a:pt x="146" y="86"/>
                    <a:pt x="148" y="85"/>
                  </a:cubicBezTo>
                  <a:cubicBezTo>
                    <a:pt x="153" y="83"/>
                    <a:pt x="156" y="84"/>
                    <a:pt x="160" y="83"/>
                  </a:cubicBezTo>
                  <a:cubicBezTo>
                    <a:pt x="163" y="83"/>
                    <a:pt x="167" y="81"/>
                    <a:pt x="171" y="81"/>
                  </a:cubicBezTo>
                  <a:cubicBezTo>
                    <a:pt x="173" y="82"/>
                    <a:pt x="174" y="84"/>
                    <a:pt x="176" y="81"/>
                  </a:cubicBezTo>
                  <a:cubicBezTo>
                    <a:pt x="177" y="80"/>
                    <a:pt x="177" y="78"/>
                    <a:pt x="177" y="77"/>
                  </a:cubicBezTo>
                  <a:cubicBezTo>
                    <a:pt x="179" y="74"/>
                    <a:pt x="180" y="76"/>
                    <a:pt x="181" y="75"/>
                  </a:cubicBezTo>
                  <a:cubicBezTo>
                    <a:pt x="183" y="73"/>
                    <a:pt x="182" y="72"/>
                    <a:pt x="181" y="70"/>
                  </a:cubicBezTo>
                  <a:cubicBezTo>
                    <a:pt x="181" y="68"/>
                    <a:pt x="181" y="67"/>
                    <a:pt x="180" y="65"/>
                  </a:cubicBezTo>
                  <a:cubicBezTo>
                    <a:pt x="179" y="64"/>
                    <a:pt x="178" y="63"/>
                    <a:pt x="177" y="61"/>
                  </a:cubicBezTo>
                  <a:cubicBezTo>
                    <a:pt x="176" y="59"/>
                    <a:pt x="177" y="59"/>
                    <a:pt x="174" y="57"/>
                  </a:cubicBezTo>
                  <a:cubicBezTo>
                    <a:pt x="174" y="57"/>
                    <a:pt x="173" y="57"/>
                    <a:pt x="172" y="57"/>
                  </a:cubicBezTo>
                  <a:cubicBezTo>
                    <a:pt x="171" y="56"/>
                    <a:pt x="172" y="55"/>
                    <a:pt x="172" y="55"/>
                  </a:cubicBezTo>
                  <a:cubicBezTo>
                    <a:pt x="171" y="54"/>
                    <a:pt x="172" y="53"/>
                    <a:pt x="171" y="52"/>
                  </a:cubicBezTo>
                  <a:cubicBezTo>
                    <a:pt x="171" y="51"/>
                    <a:pt x="169" y="51"/>
                    <a:pt x="169" y="51"/>
                  </a:cubicBezTo>
                  <a:cubicBezTo>
                    <a:pt x="168" y="49"/>
                    <a:pt x="168" y="48"/>
                    <a:pt x="168" y="46"/>
                  </a:cubicBezTo>
                  <a:cubicBezTo>
                    <a:pt x="168" y="44"/>
                    <a:pt x="168" y="42"/>
                    <a:pt x="169" y="41"/>
                  </a:cubicBezTo>
                  <a:cubicBezTo>
                    <a:pt x="170" y="39"/>
                    <a:pt x="173" y="40"/>
                    <a:pt x="173" y="38"/>
                  </a:cubicBezTo>
                  <a:cubicBezTo>
                    <a:pt x="173" y="37"/>
                    <a:pt x="172" y="36"/>
                    <a:pt x="171" y="35"/>
                  </a:cubicBezTo>
                  <a:cubicBezTo>
                    <a:pt x="171" y="35"/>
                    <a:pt x="171" y="35"/>
                    <a:pt x="171" y="36"/>
                  </a:cubicBezTo>
                  <a:cubicBezTo>
                    <a:pt x="170" y="36"/>
                    <a:pt x="169" y="35"/>
                    <a:pt x="168" y="36"/>
                  </a:cubicBezTo>
                  <a:cubicBezTo>
                    <a:pt x="167" y="36"/>
                    <a:pt x="167" y="37"/>
                    <a:pt x="166" y="37"/>
                  </a:cubicBezTo>
                  <a:cubicBezTo>
                    <a:pt x="161" y="39"/>
                    <a:pt x="159" y="35"/>
                    <a:pt x="155" y="32"/>
                  </a:cubicBezTo>
                  <a:cubicBezTo>
                    <a:pt x="154" y="31"/>
                    <a:pt x="153" y="29"/>
                    <a:pt x="152" y="28"/>
                  </a:cubicBezTo>
                  <a:cubicBezTo>
                    <a:pt x="150" y="25"/>
                    <a:pt x="151" y="26"/>
                    <a:pt x="148" y="26"/>
                  </a:cubicBezTo>
                  <a:cubicBezTo>
                    <a:pt x="144" y="26"/>
                    <a:pt x="141" y="23"/>
                    <a:pt x="137" y="25"/>
                  </a:cubicBezTo>
                  <a:cubicBezTo>
                    <a:pt x="135" y="27"/>
                    <a:pt x="135" y="28"/>
                    <a:pt x="132" y="27"/>
                  </a:cubicBezTo>
                  <a:cubicBezTo>
                    <a:pt x="129" y="27"/>
                    <a:pt x="130" y="25"/>
                    <a:pt x="129" y="24"/>
                  </a:cubicBezTo>
                  <a:cubicBezTo>
                    <a:pt x="125" y="20"/>
                    <a:pt x="123" y="23"/>
                    <a:pt x="119" y="22"/>
                  </a:cubicBezTo>
                  <a:cubicBezTo>
                    <a:pt x="114" y="21"/>
                    <a:pt x="118" y="16"/>
                    <a:pt x="118" y="13"/>
                  </a:cubicBezTo>
                  <a:cubicBezTo>
                    <a:pt x="117" y="8"/>
                    <a:pt x="112" y="8"/>
                    <a:pt x="109" y="5"/>
                  </a:cubicBezTo>
                  <a:cubicBezTo>
                    <a:pt x="108" y="4"/>
                    <a:pt x="107" y="1"/>
                    <a:pt x="106" y="0"/>
                  </a:cubicBezTo>
                  <a:cubicBezTo>
                    <a:pt x="105" y="1"/>
                    <a:pt x="104" y="3"/>
                    <a:pt x="102" y="4"/>
                  </a:cubicBezTo>
                  <a:cubicBezTo>
                    <a:pt x="100" y="6"/>
                    <a:pt x="97" y="8"/>
                    <a:pt x="93" y="8"/>
                  </a:cubicBezTo>
                  <a:cubicBezTo>
                    <a:pt x="90" y="8"/>
                    <a:pt x="91" y="9"/>
                    <a:pt x="90" y="14"/>
                  </a:cubicBezTo>
                  <a:cubicBezTo>
                    <a:pt x="90" y="18"/>
                    <a:pt x="88" y="19"/>
                    <a:pt x="86" y="22"/>
                  </a:cubicBezTo>
                  <a:cubicBezTo>
                    <a:pt x="85" y="25"/>
                    <a:pt x="81" y="30"/>
                    <a:pt x="79" y="32"/>
                  </a:cubicBezTo>
                  <a:cubicBezTo>
                    <a:pt x="77" y="34"/>
                    <a:pt x="76" y="38"/>
                    <a:pt x="75" y="42"/>
                  </a:cubicBezTo>
                  <a:cubicBezTo>
                    <a:pt x="75" y="45"/>
                    <a:pt x="73" y="45"/>
                    <a:pt x="70" y="49"/>
                  </a:cubicBezTo>
                  <a:cubicBezTo>
                    <a:pt x="66" y="53"/>
                    <a:pt x="69" y="55"/>
                    <a:pt x="71" y="57"/>
                  </a:cubicBezTo>
                  <a:cubicBezTo>
                    <a:pt x="73" y="59"/>
                    <a:pt x="72" y="61"/>
                    <a:pt x="72" y="65"/>
                  </a:cubicBezTo>
                  <a:cubicBezTo>
                    <a:pt x="72" y="69"/>
                    <a:pt x="76" y="71"/>
                    <a:pt x="77" y="72"/>
                  </a:cubicBezTo>
                  <a:cubicBezTo>
                    <a:pt x="79" y="74"/>
                    <a:pt x="82" y="77"/>
                    <a:pt x="84" y="82"/>
                  </a:cubicBezTo>
                  <a:cubicBezTo>
                    <a:pt x="87" y="87"/>
                    <a:pt x="86" y="91"/>
                    <a:pt x="85" y="94"/>
                  </a:cubicBezTo>
                  <a:cubicBezTo>
                    <a:pt x="85" y="97"/>
                    <a:pt x="85" y="98"/>
                    <a:pt x="83" y="102"/>
                  </a:cubicBezTo>
                  <a:cubicBezTo>
                    <a:pt x="82" y="106"/>
                    <a:pt x="80" y="104"/>
                    <a:pt x="79" y="103"/>
                  </a:cubicBezTo>
                  <a:cubicBezTo>
                    <a:pt x="78" y="102"/>
                    <a:pt x="78" y="99"/>
                    <a:pt x="79" y="98"/>
                  </a:cubicBezTo>
                  <a:cubicBezTo>
                    <a:pt x="80" y="96"/>
                    <a:pt x="79" y="95"/>
                    <a:pt x="78" y="93"/>
                  </a:cubicBezTo>
                  <a:cubicBezTo>
                    <a:pt x="77" y="92"/>
                    <a:pt x="78" y="90"/>
                    <a:pt x="76" y="89"/>
                  </a:cubicBezTo>
                  <a:cubicBezTo>
                    <a:pt x="74" y="88"/>
                    <a:pt x="73" y="90"/>
                    <a:pt x="72" y="91"/>
                  </a:cubicBezTo>
                  <a:cubicBezTo>
                    <a:pt x="70" y="93"/>
                    <a:pt x="69" y="93"/>
                    <a:pt x="68" y="94"/>
                  </a:cubicBezTo>
                  <a:cubicBezTo>
                    <a:pt x="67" y="95"/>
                    <a:pt x="70" y="97"/>
                    <a:pt x="69" y="99"/>
                  </a:cubicBezTo>
                  <a:cubicBezTo>
                    <a:pt x="69" y="102"/>
                    <a:pt x="69" y="103"/>
                    <a:pt x="71" y="106"/>
                  </a:cubicBezTo>
                  <a:cubicBezTo>
                    <a:pt x="72" y="109"/>
                    <a:pt x="72" y="110"/>
                    <a:pt x="70" y="110"/>
                  </a:cubicBezTo>
                  <a:cubicBezTo>
                    <a:pt x="67" y="109"/>
                    <a:pt x="67" y="110"/>
                    <a:pt x="65" y="111"/>
                  </a:cubicBezTo>
                  <a:cubicBezTo>
                    <a:pt x="62" y="113"/>
                    <a:pt x="59" y="111"/>
                    <a:pt x="57" y="111"/>
                  </a:cubicBezTo>
                  <a:cubicBezTo>
                    <a:pt x="44" y="104"/>
                    <a:pt x="48" y="108"/>
                    <a:pt x="51" y="113"/>
                  </a:cubicBezTo>
                  <a:cubicBezTo>
                    <a:pt x="52" y="116"/>
                    <a:pt x="51" y="117"/>
                    <a:pt x="50" y="117"/>
                  </a:cubicBezTo>
                  <a:cubicBezTo>
                    <a:pt x="48" y="117"/>
                    <a:pt x="47" y="117"/>
                    <a:pt x="46" y="118"/>
                  </a:cubicBezTo>
                  <a:cubicBezTo>
                    <a:pt x="45" y="119"/>
                    <a:pt x="48" y="120"/>
                    <a:pt x="49" y="122"/>
                  </a:cubicBezTo>
                  <a:cubicBezTo>
                    <a:pt x="50" y="123"/>
                    <a:pt x="48" y="123"/>
                    <a:pt x="46" y="123"/>
                  </a:cubicBezTo>
                  <a:cubicBezTo>
                    <a:pt x="45" y="123"/>
                    <a:pt x="45" y="121"/>
                    <a:pt x="42" y="121"/>
                  </a:cubicBezTo>
                  <a:cubicBezTo>
                    <a:pt x="40" y="120"/>
                    <a:pt x="41" y="120"/>
                    <a:pt x="40" y="119"/>
                  </a:cubicBezTo>
                  <a:cubicBezTo>
                    <a:pt x="39" y="119"/>
                    <a:pt x="39" y="118"/>
                    <a:pt x="37" y="118"/>
                  </a:cubicBezTo>
                  <a:cubicBezTo>
                    <a:pt x="36" y="118"/>
                    <a:pt x="35" y="119"/>
                    <a:pt x="34" y="120"/>
                  </a:cubicBezTo>
                  <a:cubicBezTo>
                    <a:pt x="33" y="121"/>
                    <a:pt x="33" y="122"/>
                    <a:pt x="32" y="123"/>
                  </a:cubicBezTo>
                  <a:cubicBezTo>
                    <a:pt x="31" y="124"/>
                    <a:pt x="30" y="124"/>
                    <a:pt x="29" y="123"/>
                  </a:cubicBezTo>
                  <a:cubicBezTo>
                    <a:pt x="28" y="122"/>
                    <a:pt x="28" y="122"/>
                    <a:pt x="26" y="123"/>
                  </a:cubicBezTo>
                  <a:cubicBezTo>
                    <a:pt x="25" y="123"/>
                    <a:pt x="23" y="126"/>
                    <a:pt x="21" y="128"/>
                  </a:cubicBezTo>
                  <a:cubicBezTo>
                    <a:pt x="20" y="130"/>
                    <a:pt x="19" y="129"/>
                    <a:pt x="17" y="130"/>
                  </a:cubicBezTo>
                  <a:cubicBezTo>
                    <a:pt x="16" y="131"/>
                    <a:pt x="15" y="131"/>
                    <a:pt x="13" y="131"/>
                  </a:cubicBezTo>
                  <a:cubicBezTo>
                    <a:pt x="10" y="131"/>
                    <a:pt x="10" y="130"/>
                    <a:pt x="10" y="129"/>
                  </a:cubicBezTo>
                  <a:cubicBezTo>
                    <a:pt x="9" y="128"/>
                    <a:pt x="10" y="127"/>
                    <a:pt x="11" y="126"/>
                  </a:cubicBezTo>
                  <a:cubicBezTo>
                    <a:pt x="12" y="125"/>
                    <a:pt x="11" y="124"/>
                    <a:pt x="11" y="123"/>
                  </a:cubicBezTo>
                  <a:cubicBezTo>
                    <a:pt x="11" y="122"/>
                    <a:pt x="9" y="121"/>
                    <a:pt x="8" y="121"/>
                  </a:cubicBezTo>
                  <a:cubicBezTo>
                    <a:pt x="7" y="121"/>
                    <a:pt x="7" y="121"/>
                    <a:pt x="6" y="121"/>
                  </a:cubicBezTo>
                  <a:cubicBezTo>
                    <a:pt x="3" y="121"/>
                    <a:pt x="0" y="122"/>
                    <a:pt x="1" y="126"/>
                  </a:cubicBezTo>
                  <a:cubicBezTo>
                    <a:pt x="1" y="128"/>
                    <a:pt x="3" y="129"/>
                    <a:pt x="4" y="131"/>
                  </a:cubicBezTo>
                  <a:cubicBezTo>
                    <a:pt x="4" y="133"/>
                    <a:pt x="3" y="135"/>
                    <a:pt x="3" y="137"/>
                  </a:cubicBezTo>
                  <a:cubicBezTo>
                    <a:pt x="4" y="139"/>
                    <a:pt x="6" y="140"/>
                    <a:pt x="8" y="142"/>
                  </a:cubicBezTo>
                  <a:cubicBezTo>
                    <a:pt x="9" y="144"/>
                    <a:pt x="9" y="145"/>
                    <a:pt x="10" y="147"/>
                  </a:cubicBezTo>
                  <a:cubicBezTo>
                    <a:pt x="13" y="150"/>
                    <a:pt x="16" y="151"/>
                    <a:pt x="20" y="152"/>
                  </a:cubicBezTo>
                  <a:cubicBezTo>
                    <a:pt x="24" y="152"/>
                    <a:pt x="27" y="152"/>
                    <a:pt x="31" y="153"/>
                  </a:cubicBezTo>
                  <a:cubicBezTo>
                    <a:pt x="32" y="153"/>
                    <a:pt x="34" y="154"/>
                    <a:pt x="36" y="155"/>
                  </a:cubicBezTo>
                  <a:cubicBezTo>
                    <a:pt x="38" y="155"/>
                    <a:pt x="40" y="154"/>
                    <a:pt x="41" y="154"/>
                  </a:cubicBezTo>
                  <a:cubicBezTo>
                    <a:pt x="42" y="154"/>
                    <a:pt x="42" y="154"/>
                    <a:pt x="42" y="155"/>
                  </a:cubicBezTo>
                  <a:cubicBezTo>
                    <a:pt x="43" y="153"/>
                    <a:pt x="44" y="150"/>
                    <a:pt x="45" y="149"/>
                  </a:cubicBezTo>
                  <a:cubicBezTo>
                    <a:pt x="47" y="148"/>
                    <a:pt x="48" y="148"/>
                    <a:pt x="49" y="14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79C9EE03-8D7D-79BE-FDF5-AF1028AD4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313" y="8191501"/>
              <a:ext cx="341313" cy="550863"/>
            </a:xfrm>
            <a:custGeom>
              <a:avLst/>
              <a:gdLst>
                <a:gd name="T0" fmla="*/ 46 w 91"/>
                <a:gd name="T1" fmla="*/ 135 h 147"/>
                <a:gd name="T2" fmla="*/ 48 w 91"/>
                <a:gd name="T3" fmla="*/ 131 h 147"/>
                <a:gd name="T4" fmla="*/ 54 w 91"/>
                <a:gd name="T5" fmla="*/ 131 h 147"/>
                <a:gd name="T6" fmla="*/ 65 w 91"/>
                <a:gd name="T7" fmla="*/ 135 h 147"/>
                <a:gd name="T8" fmla="*/ 75 w 91"/>
                <a:gd name="T9" fmla="*/ 129 h 147"/>
                <a:gd name="T10" fmla="*/ 82 w 91"/>
                <a:gd name="T11" fmla="*/ 119 h 147"/>
                <a:gd name="T12" fmla="*/ 85 w 91"/>
                <a:gd name="T13" fmla="*/ 109 h 147"/>
                <a:gd name="T14" fmla="*/ 89 w 91"/>
                <a:gd name="T15" fmla="*/ 99 h 147"/>
                <a:gd name="T16" fmla="*/ 89 w 91"/>
                <a:gd name="T17" fmla="*/ 93 h 147"/>
                <a:gd name="T18" fmla="*/ 90 w 91"/>
                <a:gd name="T19" fmla="*/ 86 h 147"/>
                <a:gd name="T20" fmla="*/ 83 w 91"/>
                <a:gd name="T21" fmla="*/ 81 h 147"/>
                <a:gd name="T22" fmla="*/ 84 w 91"/>
                <a:gd name="T23" fmla="*/ 78 h 147"/>
                <a:gd name="T24" fmla="*/ 82 w 91"/>
                <a:gd name="T25" fmla="*/ 75 h 147"/>
                <a:gd name="T26" fmla="*/ 81 w 91"/>
                <a:gd name="T27" fmla="*/ 70 h 147"/>
                <a:gd name="T28" fmla="*/ 84 w 91"/>
                <a:gd name="T29" fmla="*/ 66 h 147"/>
                <a:gd name="T30" fmla="*/ 86 w 91"/>
                <a:gd name="T31" fmla="*/ 60 h 147"/>
                <a:gd name="T32" fmla="*/ 85 w 91"/>
                <a:gd name="T33" fmla="*/ 61 h 147"/>
                <a:gd name="T34" fmla="*/ 84 w 91"/>
                <a:gd name="T35" fmla="*/ 56 h 147"/>
                <a:gd name="T36" fmla="*/ 88 w 91"/>
                <a:gd name="T37" fmla="*/ 53 h 147"/>
                <a:gd name="T38" fmla="*/ 87 w 91"/>
                <a:gd name="T39" fmla="*/ 49 h 147"/>
                <a:gd name="T40" fmla="*/ 86 w 91"/>
                <a:gd name="T41" fmla="*/ 44 h 147"/>
                <a:gd name="T42" fmla="*/ 87 w 91"/>
                <a:gd name="T43" fmla="*/ 40 h 147"/>
                <a:gd name="T44" fmla="*/ 83 w 91"/>
                <a:gd name="T45" fmla="*/ 37 h 147"/>
                <a:gd name="T46" fmla="*/ 84 w 91"/>
                <a:gd name="T47" fmla="*/ 29 h 147"/>
                <a:gd name="T48" fmla="*/ 80 w 91"/>
                <a:gd name="T49" fmla="*/ 26 h 147"/>
                <a:gd name="T50" fmla="*/ 75 w 91"/>
                <a:gd name="T51" fmla="*/ 25 h 147"/>
                <a:gd name="T52" fmla="*/ 73 w 91"/>
                <a:gd name="T53" fmla="*/ 16 h 147"/>
                <a:gd name="T54" fmla="*/ 68 w 91"/>
                <a:gd name="T55" fmla="*/ 9 h 147"/>
                <a:gd name="T56" fmla="*/ 69 w 91"/>
                <a:gd name="T57" fmla="*/ 5 h 147"/>
                <a:gd name="T58" fmla="*/ 62 w 91"/>
                <a:gd name="T59" fmla="*/ 3 h 147"/>
                <a:gd name="T60" fmla="*/ 52 w 91"/>
                <a:gd name="T61" fmla="*/ 2 h 147"/>
                <a:gd name="T62" fmla="*/ 53 w 91"/>
                <a:gd name="T63" fmla="*/ 20 h 147"/>
                <a:gd name="T64" fmla="*/ 47 w 91"/>
                <a:gd name="T65" fmla="*/ 21 h 147"/>
                <a:gd name="T66" fmla="*/ 44 w 91"/>
                <a:gd name="T67" fmla="*/ 25 h 147"/>
                <a:gd name="T68" fmla="*/ 36 w 91"/>
                <a:gd name="T69" fmla="*/ 29 h 147"/>
                <a:gd name="T70" fmla="*/ 29 w 91"/>
                <a:gd name="T71" fmla="*/ 33 h 147"/>
                <a:gd name="T72" fmla="*/ 24 w 91"/>
                <a:gd name="T73" fmla="*/ 31 h 147"/>
                <a:gd name="T74" fmla="*/ 21 w 91"/>
                <a:gd name="T75" fmla="*/ 36 h 147"/>
                <a:gd name="T76" fmla="*/ 18 w 91"/>
                <a:gd name="T77" fmla="*/ 45 h 147"/>
                <a:gd name="T78" fmla="*/ 15 w 91"/>
                <a:gd name="T79" fmla="*/ 49 h 147"/>
                <a:gd name="T80" fmla="*/ 10 w 91"/>
                <a:gd name="T81" fmla="*/ 47 h 147"/>
                <a:gd name="T82" fmla="*/ 7 w 91"/>
                <a:gd name="T83" fmla="*/ 50 h 147"/>
                <a:gd name="T84" fmla="*/ 3 w 91"/>
                <a:gd name="T85" fmla="*/ 52 h 147"/>
                <a:gd name="T86" fmla="*/ 0 w 91"/>
                <a:gd name="T87" fmla="*/ 58 h 147"/>
                <a:gd name="T88" fmla="*/ 2 w 91"/>
                <a:gd name="T89" fmla="*/ 61 h 147"/>
                <a:gd name="T90" fmla="*/ 7 w 91"/>
                <a:gd name="T91" fmla="*/ 65 h 147"/>
                <a:gd name="T92" fmla="*/ 9 w 91"/>
                <a:gd name="T93" fmla="*/ 75 h 147"/>
                <a:gd name="T94" fmla="*/ 11 w 91"/>
                <a:gd name="T95" fmla="*/ 95 h 147"/>
                <a:gd name="T96" fmla="*/ 11 w 91"/>
                <a:gd name="T97" fmla="*/ 100 h 147"/>
                <a:gd name="T98" fmla="*/ 8 w 91"/>
                <a:gd name="T99" fmla="*/ 105 h 147"/>
                <a:gd name="T100" fmla="*/ 10 w 91"/>
                <a:gd name="T101" fmla="*/ 115 h 147"/>
                <a:gd name="T102" fmla="*/ 14 w 91"/>
                <a:gd name="T103" fmla="*/ 123 h 147"/>
                <a:gd name="T104" fmla="*/ 14 w 91"/>
                <a:gd name="T105" fmla="*/ 129 h 147"/>
                <a:gd name="T106" fmla="*/ 17 w 91"/>
                <a:gd name="T107" fmla="*/ 134 h 147"/>
                <a:gd name="T108" fmla="*/ 23 w 91"/>
                <a:gd name="T109" fmla="*/ 132 h 147"/>
                <a:gd name="T110" fmla="*/ 23 w 91"/>
                <a:gd name="T111" fmla="*/ 135 h 147"/>
                <a:gd name="T112" fmla="*/ 26 w 91"/>
                <a:gd name="T113" fmla="*/ 137 h 147"/>
                <a:gd name="T114" fmla="*/ 28 w 91"/>
                <a:gd name="T115" fmla="*/ 140 h 147"/>
                <a:gd name="T116" fmla="*/ 32 w 91"/>
                <a:gd name="T117" fmla="*/ 141 h 147"/>
                <a:gd name="T118" fmla="*/ 35 w 91"/>
                <a:gd name="T119" fmla="*/ 147 h 147"/>
                <a:gd name="T120" fmla="*/ 41 w 91"/>
                <a:gd name="T121" fmla="*/ 144 h 147"/>
                <a:gd name="T122" fmla="*/ 46 w 91"/>
                <a:gd name="T123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" h="147">
                  <a:moveTo>
                    <a:pt x="46" y="135"/>
                  </a:moveTo>
                  <a:cubicBezTo>
                    <a:pt x="46" y="132"/>
                    <a:pt x="46" y="132"/>
                    <a:pt x="48" y="131"/>
                  </a:cubicBezTo>
                  <a:cubicBezTo>
                    <a:pt x="49" y="131"/>
                    <a:pt x="52" y="131"/>
                    <a:pt x="54" y="131"/>
                  </a:cubicBezTo>
                  <a:cubicBezTo>
                    <a:pt x="58" y="132"/>
                    <a:pt x="61" y="135"/>
                    <a:pt x="65" y="135"/>
                  </a:cubicBezTo>
                  <a:cubicBezTo>
                    <a:pt x="70" y="135"/>
                    <a:pt x="72" y="133"/>
                    <a:pt x="75" y="129"/>
                  </a:cubicBezTo>
                  <a:cubicBezTo>
                    <a:pt x="79" y="126"/>
                    <a:pt x="79" y="123"/>
                    <a:pt x="82" y="119"/>
                  </a:cubicBezTo>
                  <a:cubicBezTo>
                    <a:pt x="85" y="116"/>
                    <a:pt x="85" y="113"/>
                    <a:pt x="85" y="109"/>
                  </a:cubicBezTo>
                  <a:cubicBezTo>
                    <a:pt x="86" y="105"/>
                    <a:pt x="88" y="103"/>
                    <a:pt x="89" y="99"/>
                  </a:cubicBezTo>
                  <a:cubicBezTo>
                    <a:pt x="90" y="97"/>
                    <a:pt x="89" y="95"/>
                    <a:pt x="89" y="93"/>
                  </a:cubicBezTo>
                  <a:cubicBezTo>
                    <a:pt x="89" y="90"/>
                    <a:pt x="91" y="87"/>
                    <a:pt x="90" y="86"/>
                  </a:cubicBezTo>
                  <a:cubicBezTo>
                    <a:pt x="89" y="83"/>
                    <a:pt x="83" y="84"/>
                    <a:pt x="83" y="81"/>
                  </a:cubicBezTo>
                  <a:cubicBezTo>
                    <a:pt x="83" y="80"/>
                    <a:pt x="84" y="79"/>
                    <a:pt x="84" y="78"/>
                  </a:cubicBezTo>
                  <a:cubicBezTo>
                    <a:pt x="83" y="77"/>
                    <a:pt x="83" y="77"/>
                    <a:pt x="82" y="75"/>
                  </a:cubicBezTo>
                  <a:cubicBezTo>
                    <a:pt x="82" y="74"/>
                    <a:pt x="81" y="71"/>
                    <a:pt x="81" y="70"/>
                  </a:cubicBezTo>
                  <a:cubicBezTo>
                    <a:pt x="82" y="69"/>
                    <a:pt x="84" y="68"/>
                    <a:pt x="84" y="66"/>
                  </a:cubicBezTo>
                  <a:cubicBezTo>
                    <a:pt x="85" y="65"/>
                    <a:pt x="86" y="62"/>
                    <a:pt x="86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5" y="59"/>
                    <a:pt x="84" y="57"/>
                    <a:pt x="84" y="56"/>
                  </a:cubicBezTo>
                  <a:cubicBezTo>
                    <a:pt x="85" y="54"/>
                    <a:pt x="87" y="55"/>
                    <a:pt x="88" y="53"/>
                  </a:cubicBezTo>
                  <a:cubicBezTo>
                    <a:pt x="91" y="51"/>
                    <a:pt x="88" y="51"/>
                    <a:pt x="87" y="49"/>
                  </a:cubicBezTo>
                  <a:cubicBezTo>
                    <a:pt x="87" y="47"/>
                    <a:pt x="87" y="46"/>
                    <a:pt x="86" y="44"/>
                  </a:cubicBezTo>
                  <a:cubicBezTo>
                    <a:pt x="87" y="44"/>
                    <a:pt x="87" y="41"/>
                    <a:pt x="87" y="40"/>
                  </a:cubicBezTo>
                  <a:cubicBezTo>
                    <a:pt x="86" y="38"/>
                    <a:pt x="84" y="38"/>
                    <a:pt x="83" y="37"/>
                  </a:cubicBezTo>
                  <a:cubicBezTo>
                    <a:pt x="82" y="35"/>
                    <a:pt x="84" y="31"/>
                    <a:pt x="84" y="29"/>
                  </a:cubicBezTo>
                  <a:cubicBezTo>
                    <a:pt x="82" y="30"/>
                    <a:pt x="82" y="27"/>
                    <a:pt x="80" y="26"/>
                  </a:cubicBezTo>
                  <a:cubicBezTo>
                    <a:pt x="79" y="25"/>
                    <a:pt x="77" y="26"/>
                    <a:pt x="75" y="25"/>
                  </a:cubicBezTo>
                  <a:cubicBezTo>
                    <a:pt x="73" y="24"/>
                    <a:pt x="75" y="19"/>
                    <a:pt x="73" y="16"/>
                  </a:cubicBezTo>
                  <a:cubicBezTo>
                    <a:pt x="71" y="13"/>
                    <a:pt x="67" y="14"/>
                    <a:pt x="68" y="9"/>
                  </a:cubicBezTo>
                  <a:cubicBezTo>
                    <a:pt x="68" y="8"/>
                    <a:pt x="68" y="6"/>
                    <a:pt x="69" y="5"/>
                  </a:cubicBezTo>
                  <a:cubicBezTo>
                    <a:pt x="66" y="5"/>
                    <a:pt x="64" y="5"/>
                    <a:pt x="62" y="3"/>
                  </a:cubicBezTo>
                  <a:cubicBezTo>
                    <a:pt x="59" y="2"/>
                    <a:pt x="56" y="0"/>
                    <a:pt x="52" y="2"/>
                  </a:cubicBezTo>
                  <a:cubicBezTo>
                    <a:pt x="43" y="5"/>
                    <a:pt x="60" y="15"/>
                    <a:pt x="53" y="20"/>
                  </a:cubicBezTo>
                  <a:cubicBezTo>
                    <a:pt x="51" y="21"/>
                    <a:pt x="49" y="20"/>
                    <a:pt x="47" y="21"/>
                  </a:cubicBezTo>
                  <a:cubicBezTo>
                    <a:pt x="45" y="22"/>
                    <a:pt x="45" y="23"/>
                    <a:pt x="44" y="25"/>
                  </a:cubicBezTo>
                  <a:cubicBezTo>
                    <a:pt x="42" y="30"/>
                    <a:pt x="40" y="26"/>
                    <a:pt x="36" y="29"/>
                  </a:cubicBezTo>
                  <a:cubicBezTo>
                    <a:pt x="33" y="30"/>
                    <a:pt x="34" y="36"/>
                    <a:pt x="29" y="33"/>
                  </a:cubicBezTo>
                  <a:cubicBezTo>
                    <a:pt x="27" y="32"/>
                    <a:pt x="27" y="30"/>
                    <a:pt x="24" y="31"/>
                  </a:cubicBezTo>
                  <a:cubicBezTo>
                    <a:pt x="22" y="32"/>
                    <a:pt x="22" y="34"/>
                    <a:pt x="21" y="36"/>
                  </a:cubicBezTo>
                  <a:cubicBezTo>
                    <a:pt x="20" y="39"/>
                    <a:pt x="20" y="42"/>
                    <a:pt x="18" y="45"/>
                  </a:cubicBezTo>
                  <a:cubicBezTo>
                    <a:pt x="18" y="46"/>
                    <a:pt x="17" y="49"/>
                    <a:pt x="15" y="49"/>
                  </a:cubicBezTo>
                  <a:cubicBezTo>
                    <a:pt x="14" y="49"/>
                    <a:pt x="12" y="47"/>
                    <a:pt x="10" y="47"/>
                  </a:cubicBezTo>
                  <a:cubicBezTo>
                    <a:pt x="7" y="47"/>
                    <a:pt x="9" y="48"/>
                    <a:pt x="7" y="50"/>
                  </a:cubicBezTo>
                  <a:cubicBezTo>
                    <a:pt x="6" y="51"/>
                    <a:pt x="5" y="51"/>
                    <a:pt x="3" y="52"/>
                  </a:cubicBezTo>
                  <a:cubicBezTo>
                    <a:pt x="2" y="53"/>
                    <a:pt x="1" y="56"/>
                    <a:pt x="0" y="58"/>
                  </a:cubicBezTo>
                  <a:cubicBezTo>
                    <a:pt x="2" y="58"/>
                    <a:pt x="1" y="59"/>
                    <a:pt x="2" y="61"/>
                  </a:cubicBezTo>
                  <a:cubicBezTo>
                    <a:pt x="4" y="63"/>
                    <a:pt x="5" y="64"/>
                    <a:pt x="7" y="65"/>
                  </a:cubicBezTo>
                  <a:cubicBezTo>
                    <a:pt x="12" y="69"/>
                    <a:pt x="11" y="70"/>
                    <a:pt x="9" y="75"/>
                  </a:cubicBezTo>
                  <a:cubicBezTo>
                    <a:pt x="7" y="81"/>
                    <a:pt x="10" y="89"/>
                    <a:pt x="11" y="95"/>
                  </a:cubicBezTo>
                  <a:cubicBezTo>
                    <a:pt x="11" y="97"/>
                    <a:pt x="11" y="98"/>
                    <a:pt x="11" y="100"/>
                  </a:cubicBezTo>
                  <a:cubicBezTo>
                    <a:pt x="10" y="102"/>
                    <a:pt x="9" y="103"/>
                    <a:pt x="8" y="105"/>
                  </a:cubicBezTo>
                  <a:cubicBezTo>
                    <a:pt x="8" y="107"/>
                    <a:pt x="7" y="116"/>
                    <a:pt x="10" y="115"/>
                  </a:cubicBezTo>
                  <a:cubicBezTo>
                    <a:pt x="10" y="119"/>
                    <a:pt x="13" y="119"/>
                    <a:pt x="14" y="123"/>
                  </a:cubicBezTo>
                  <a:cubicBezTo>
                    <a:pt x="15" y="125"/>
                    <a:pt x="14" y="127"/>
                    <a:pt x="14" y="129"/>
                  </a:cubicBezTo>
                  <a:cubicBezTo>
                    <a:pt x="14" y="131"/>
                    <a:pt x="14" y="134"/>
                    <a:pt x="17" y="134"/>
                  </a:cubicBezTo>
                  <a:cubicBezTo>
                    <a:pt x="20" y="134"/>
                    <a:pt x="21" y="132"/>
                    <a:pt x="23" y="132"/>
                  </a:cubicBezTo>
                  <a:cubicBezTo>
                    <a:pt x="23" y="133"/>
                    <a:pt x="23" y="135"/>
                    <a:pt x="23" y="135"/>
                  </a:cubicBezTo>
                  <a:cubicBezTo>
                    <a:pt x="24" y="137"/>
                    <a:pt x="25" y="136"/>
                    <a:pt x="26" y="137"/>
                  </a:cubicBezTo>
                  <a:cubicBezTo>
                    <a:pt x="27" y="138"/>
                    <a:pt x="28" y="140"/>
                    <a:pt x="28" y="140"/>
                  </a:cubicBezTo>
                  <a:cubicBezTo>
                    <a:pt x="29" y="141"/>
                    <a:pt x="31" y="140"/>
                    <a:pt x="32" y="141"/>
                  </a:cubicBezTo>
                  <a:cubicBezTo>
                    <a:pt x="33" y="142"/>
                    <a:pt x="34" y="145"/>
                    <a:pt x="35" y="147"/>
                  </a:cubicBezTo>
                  <a:cubicBezTo>
                    <a:pt x="37" y="146"/>
                    <a:pt x="39" y="145"/>
                    <a:pt x="41" y="144"/>
                  </a:cubicBezTo>
                  <a:cubicBezTo>
                    <a:pt x="44" y="142"/>
                    <a:pt x="46" y="139"/>
                    <a:pt x="46" y="135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3B1E1E3-D0F6-2C37-0B09-5B7632AD8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413" y="8464551"/>
              <a:ext cx="539750" cy="915988"/>
            </a:xfrm>
            <a:custGeom>
              <a:avLst/>
              <a:gdLst>
                <a:gd name="T0" fmla="*/ 140 w 144"/>
                <a:gd name="T1" fmla="*/ 121 h 244"/>
                <a:gd name="T2" fmla="*/ 130 w 144"/>
                <a:gd name="T3" fmla="*/ 119 h 244"/>
                <a:gd name="T4" fmla="*/ 109 w 144"/>
                <a:gd name="T5" fmla="*/ 111 h 244"/>
                <a:gd name="T6" fmla="*/ 97 w 144"/>
                <a:gd name="T7" fmla="*/ 104 h 244"/>
                <a:gd name="T8" fmla="*/ 92 w 144"/>
                <a:gd name="T9" fmla="*/ 92 h 244"/>
                <a:gd name="T10" fmla="*/ 93 w 144"/>
                <a:gd name="T11" fmla="*/ 76 h 244"/>
                <a:gd name="T12" fmla="*/ 106 w 144"/>
                <a:gd name="T13" fmla="*/ 54 h 244"/>
                <a:gd name="T14" fmla="*/ 117 w 144"/>
                <a:gd name="T15" fmla="*/ 36 h 244"/>
                <a:gd name="T16" fmla="*/ 119 w 144"/>
                <a:gd name="T17" fmla="*/ 30 h 244"/>
                <a:gd name="T18" fmla="*/ 113 w 144"/>
                <a:gd name="T19" fmla="*/ 21 h 244"/>
                <a:gd name="T20" fmla="*/ 105 w 144"/>
                <a:gd name="T21" fmla="*/ 17 h 244"/>
                <a:gd name="T22" fmla="*/ 97 w 144"/>
                <a:gd name="T23" fmla="*/ 13 h 244"/>
                <a:gd name="T24" fmla="*/ 88 w 144"/>
                <a:gd name="T25" fmla="*/ 1 h 244"/>
                <a:gd name="T26" fmla="*/ 74 w 144"/>
                <a:gd name="T27" fmla="*/ 5 h 244"/>
                <a:gd name="T28" fmla="*/ 80 w 144"/>
                <a:gd name="T29" fmla="*/ 13 h 244"/>
                <a:gd name="T30" fmla="*/ 79 w 144"/>
                <a:gd name="T31" fmla="*/ 26 h 244"/>
                <a:gd name="T32" fmla="*/ 72 w 144"/>
                <a:gd name="T33" fmla="*/ 46 h 244"/>
                <a:gd name="T34" fmla="*/ 55 w 144"/>
                <a:gd name="T35" fmla="*/ 62 h 244"/>
                <a:gd name="T36" fmla="*/ 38 w 144"/>
                <a:gd name="T37" fmla="*/ 58 h 244"/>
                <a:gd name="T38" fmla="*/ 31 w 144"/>
                <a:gd name="T39" fmla="*/ 71 h 244"/>
                <a:gd name="T40" fmla="*/ 25 w 144"/>
                <a:gd name="T41" fmla="*/ 75 h 244"/>
                <a:gd name="T42" fmla="*/ 28 w 144"/>
                <a:gd name="T43" fmla="*/ 83 h 244"/>
                <a:gd name="T44" fmla="*/ 28 w 144"/>
                <a:gd name="T45" fmla="*/ 107 h 244"/>
                <a:gd name="T46" fmla="*/ 43 w 144"/>
                <a:gd name="T47" fmla="*/ 115 h 244"/>
                <a:gd name="T48" fmla="*/ 50 w 144"/>
                <a:gd name="T49" fmla="*/ 116 h 244"/>
                <a:gd name="T50" fmla="*/ 36 w 144"/>
                <a:gd name="T51" fmla="*/ 131 h 244"/>
                <a:gd name="T52" fmla="*/ 33 w 144"/>
                <a:gd name="T53" fmla="*/ 146 h 244"/>
                <a:gd name="T54" fmla="*/ 36 w 144"/>
                <a:gd name="T55" fmla="*/ 150 h 244"/>
                <a:gd name="T56" fmla="*/ 36 w 144"/>
                <a:gd name="T57" fmla="*/ 161 h 244"/>
                <a:gd name="T58" fmla="*/ 33 w 144"/>
                <a:gd name="T59" fmla="*/ 184 h 244"/>
                <a:gd name="T60" fmla="*/ 24 w 144"/>
                <a:gd name="T61" fmla="*/ 196 h 244"/>
                <a:gd name="T62" fmla="*/ 12 w 144"/>
                <a:gd name="T63" fmla="*/ 209 h 244"/>
                <a:gd name="T64" fmla="*/ 1 w 144"/>
                <a:gd name="T65" fmla="*/ 227 h 244"/>
                <a:gd name="T66" fmla="*/ 20 w 144"/>
                <a:gd name="T67" fmla="*/ 244 h 244"/>
                <a:gd name="T68" fmla="*/ 32 w 144"/>
                <a:gd name="T69" fmla="*/ 220 h 244"/>
                <a:gd name="T70" fmla="*/ 48 w 144"/>
                <a:gd name="T71" fmla="*/ 210 h 244"/>
                <a:gd name="T72" fmla="*/ 55 w 144"/>
                <a:gd name="T73" fmla="*/ 195 h 244"/>
                <a:gd name="T74" fmla="*/ 57 w 144"/>
                <a:gd name="T75" fmla="*/ 186 h 244"/>
                <a:gd name="T76" fmla="*/ 60 w 144"/>
                <a:gd name="T77" fmla="*/ 176 h 244"/>
                <a:gd name="T78" fmla="*/ 67 w 144"/>
                <a:gd name="T79" fmla="*/ 170 h 244"/>
                <a:gd name="T80" fmla="*/ 80 w 144"/>
                <a:gd name="T81" fmla="*/ 164 h 244"/>
                <a:gd name="T82" fmla="*/ 92 w 144"/>
                <a:gd name="T83" fmla="*/ 162 h 244"/>
                <a:gd name="T84" fmla="*/ 105 w 144"/>
                <a:gd name="T85" fmla="*/ 154 h 244"/>
                <a:gd name="T86" fmla="*/ 126 w 144"/>
                <a:gd name="T87" fmla="*/ 154 h 244"/>
                <a:gd name="T88" fmla="*/ 137 w 144"/>
                <a:gd name="T89" fmla="*/ 149 h 244"/>
                <a:gd name="T90" fmla="*/ 142 w 144"/>
                <a:gd name="T91" fmla="*/ 13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244">
                  <a:moveTo>
                    <a:pt x="140" y="127"/>
                  </a:moveTo>
                  <a:cubicBezTo>
                    <a:pt x="138" y="125"/>
                    <a:pt x="139" y="124"/>
                    <a:pt x="140" y="121"/>
                  </a:cubicBezTo>
                  <a:cubicBezTo>
                    <a:pt x="141" y="119"/>
                    <a:pt x="142" y="118"/>
                    <a:pt x="141" y="116"/>
                  </a:cubicBezTo>
                  <a:cubicBezTo>
                    <a:pt x="139" y="114"/>
                    <a:pt x="134" y="118"/>
                    <a:pt x="130" y="119"/>
                  </a:cubicBezTo>
                  <a:cubicBezTo>
                    <a:pt x="127" y="120"/>
                    <a:pt x="123" y="119"/>
                    <a:pt x="120" y="117"/>
                  </a:cubicBezTo>
                  <a:cubicBezTo>
                    <a:pt x="117" y="114"/>
                    <a:pt x="110" y="112"/>
                    <a:pt x="109" y="111"/>
                  </a:cubicBezTo>
                  <a:cubicBezTo>
                    <a:pt x="107" y="109"/>
                    <a:pt x="106" y="107"/>
                    <a:pt x="104" y="105"/>
                  </a:cubicBezTo>
                  <a:cubicBezTo>
                    <a:pt x="102" y="103"/>
                    <a:pt x="101" y="104"/>
                    <a:pt x="97" y="104"/>
                  </a:cubicBezTo>
                  <a:cubicBezTo>
                    <a:pt x="94" y="103"/>
                    <a:pt x="92" y="102"/>
                    <a:pt x="93" y="100"/>
                  </a:cubicBezTo>
                  <a:cubicBezTo>
                    <a:pt x="94" y="97"/>
                    <a:pt x="95" y="93"/>
                    <a:pt x="92" y="92"/>
                  </a:cubicBezTo>
                  <a:cubicBezTo>
                    <a:pt x="88" y="91"/>
                    <a:pt x="89" y="89"/>
                    <a:pt x="90" y="86"/>
                  </a:cubicBezTo>
                  <a:cubicBezTo>
                    <a:pt x="91" y="83"/>
                    <a:pt x="91" y="80"/>
                    <a:pt x="93" y="76"/>
                  </a:cubicBezTo>
                  <a:cubicBezTo>
                    <a:pt x="94" y="72"/>
                    <a:pt x="99" y="67"/>
                    <a:pt x="103" y="63"/>
                  </a:cubicBezTo>
                  <a:cubicBezTo>
                    <a:pt x="104" y="60"/>
                    <a:pt x="105" y="58"/>
                    <a:pt x="106" y="54"/>
                  </a:cubicBezTo>
                  <a:cubicBezTo>
                    <a:pt x="106" y="50"/>
                    <a:pt x="106" y="46"/>
                    <a:pt x="107" y="43"/>
                  </a:cubicBezTo>
                  <a:cubicBezTo>
                    <a:pt x="108" y="40"/>
                    <a:pt x="114" y="37"/>
                    <a:pt x="117" y="36"/>
                  </a:cubicBezTo>
                  <a:cubicBezTo>
                    <a:pt x="119" y="35"/>
                    <a:pt x="119" y="35"/>
                    <a:pt x="120" y="35"/>
                  </a:cubicBezTo>
                  <a:cubicBezTo>
                    <a:pt x="120" y="33"/>
                    <a:pt x="119" y="31"/>
                    <a:pt x="119" y="30"/>
                  </a:cubicBezTo>
                  <a:cubicBezTo>
                    <a:pt x="118" y="28"/>
                    <a:pt x="118" y="26"/>
                    <a:pt x="117" y="24"/>
                  </a:cubicBezTo>
                  <a:cubicBezTo>
                    <a:pt x="116" y="22"/>
                    <a:pt x="115" y="23"/>
                    <a:pt x="113" y="21"/>
                  </a:cubicBezTo>
                  <a:cubicBezTo>
                    <a:pt x="111" y="20"/>
                    <a:pt x="111" y="18"/>
                    <a:pt x="109" y="17"/>
                  </a:cubicBezTo>
                  <a:cubicBezTo>
                    <a:pt x="108" y="17"/>
                    <a:pt x="106" y="18"/>
                    <a:pt x="105" y="17"/>
                  </a:cubicBezTo>
                  <a:cubicBezTo>
                    <a:pt x="104" y="17"/>
                    <a:pt x="104" y="16"/>
                    <a:pt x="103" y="15"/>
                  </a:cubicBezTo>
                  <a:cubicBezTo>
                    <a:pt x="101" y="15"/>
                    <a:pt x="99" y="14"/>
                    <a:pt x="97" y="13"/>
                  </a:cubicBezTo>
                  <a:cubicBezTo>
                    <a:pt x="96" y="12"/>
                    <a:pt x="96" y="9"/>
                    <a:pt x="95" y="8"/>
                  </a:cubicBezTo>
                  <a:cubicBezTo>
                    <a:pt x="94" y="4"/>
                    <a:pt x="92" y="0"/>
                    <a:pt x="88" y="1"/>
                  </a:cubicBezTo>
                  <a:cubicBezTo>
                    <a:pt x="83" y="2"/>
                    <a:pt x="81" y="6"/>
                    <a:pt x="76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6"/>
                    <a:pt x="73" y="7"/>
                    <a:pt x="73" y="8"/>
                  </a:cubicBezTo>
                  <a:cubicBezTo>
                    <a:pt x="73" y="11"/>
                    <a:pt x="79" y="10"/>
                    <a:pt x="80" y="13"/>
                  </a:cubicBezTo>
                  <a:cubicBezTo>
                    <a:pt x="81" y="14"/>
                    <a:pt x="79" y="17"/>
                    <a:pt x="79" y="20"/>
                  </a:cubicBezTo>
                  <a:cubicBezTo>
                    <a:pt x="79" y="22"/>
                    <a:pt x="80" y="24"/>
                    <a:pt x="79" y="26"/>
                  </a:cubicBezTo>
                  <a:cubicBezTo>
                    <a:pt x="78" y="30"/>
                    <a:pt x="76" y="32"/>
                    <a:pt x="75" y="36"/>
                  </a:cubicBezTo>
                  <a:cubicBezTo>
                    <a:pt x="75" y="40"/>
                    <a:pt x="75" y="43"/>
                    <a:pt x="72" y="46"/>
                  </a:cubicBezTo>
                  <a:cubicBezTo>
                    <a:pt x="69" y="50"/>
                    <a:pt x="69" y="53"/>
                    <a:pt x="65" y="56"/>
                  </a:cubicBezTo>
                  <a:cubicBezTo>
                    <a:pt x="62" y="60"/>
                    <a:pt x="60" y="62"/>
                    <a:pt x="55" y="62"/>
                  </a:cubicBezTo>
                  <a:cubicBezTo>
                    <a:pt x="51" y="62"/>
                    <a:pt x="48" y="59"/>
                    <a:pt x="44" y="58"/>
                  </a:cubicBezTo>
                  <a:cubicBezTo>
                    <a:pt x="42" y="58"/>
                    <a:pt x="39" y="58"/>
                    <a:pt x="38" y="58"/>
                  </a:cubicBezTo>
                  <a:cubicBezTo>
                    <a:pt x="36" y="59"/>
                    <a:pt x="36" y="59"/>
                    <a:pt x="36" y="62"/>
                  </a:cubicBezTo>
                  <a:cubicBezTo>
                    <a:pt x="36" y="66"/>
                    <a:pt x="34" y="69"/>
                    <a:pt x="31" y="71"/>
                  </a:cubicBezTo>
                  <a:cubicBezTo>
                    <a:pt x="29" y="72"/>
                    <a:pt x="27" y="73"/>
                    <a:pt x="25" y="74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6" y="78"/>
                    <a:pt x="27" y="80"/>
                    <a:pt x="27" y="83"/>
                  </a:cubicBezTo>
                  <a:cubicBezTo>
                    <a:pt x="27" y="83"/>
                    <a:pt x="28" y="83"/>
                    <a:pt x="28" y="83"/>
                  </a:cubicBezTo>
                  <a:cubicBezTo>
                    <a:pt x="28" y="87"/>
                    <a:pt x="32" y="89"/>
                    <a:pt x="31" y="94"/>
                  </a:cubicBezTo>
                  <a:cubicBezTo>
                    <a:pt x="30" y="98"/>
                    <a:pt x="26" y="103"/>
                    <a:pt x="28" y="107"/>
                  </a:cubicBezTo>
                  <a:cubicBezTo>
                    <a:pt x="29" y="111"/>
                    <a:pt x="33" y="112"/>
                    <a:pt x="37" y="112"/>
                  </a:cubicBezTo>
                  <a:cubicBezTo>
                    <a:pt x="40" y="113"/>
                    <a:pt x="41" y="113"/>
                    <a:pt x="43" y="115"/>
                  </a:cubicBezTo>
                  <a:cubicBezTo>
                    <a:pt x="45" y="116"/>
                    <a:pt x="44" y="116"/>
                    <a:pt x="46" y="116"/>
                  </a:cubicBezTo>
                  <a:cubicBezTo>
                    <a:pt x="47" y="117"/>
                    <a:pt x="49" y="116"/>
                    <a:pt x="50" y="116"/>
                  </a:cubicBezTo>
                  <a:cubicBezTo>
                    <a:pt x="51" y="120"/>
                    <a:pt x="50" y="124"/>
                    <a:pt x="48" y="127"/>
                  </a:cubicBezTo>
                  <a:cubicBezTo>
                    <a:pt x="45" y="131"/>
                    <a:pt x="40" y="128"/>
                    <a:pt x="36" y="131"/>
                  </a:cubicBezTo>
                  <a:cubicBezTo>
                    <a:pt x="33" y="132"/>
                    <a:pt x="30" y="135"/>
                    <a:pt x="31" y="140"/>
                  </a:cubicBezTo>
                  <a:cubicBezTo>
                    <a:pt x="31" y="142"/>
                    <a:pt x="32" y="144"/>
                    <a:pt x="33" y="146"/>
                  </a:cubicBezTo>
                  <a:cubicBezTo>
                    <a:pt x="33" y="146"/>
                    <a:pt x="33" y="147"/>
                    <a:pt x="33" y="148"/>
                  </a:cubicBezTo>
                  <a:cubicBezTo>
                    <a:pt x="34" y="149"/>
                    <a:pt x="35" y="149"/>
                    <a:pt x="36" y="150"/>
                  </a:cubicBezTo>
                  <a:cubicBezTo>
                    <a:pt x="36" y="152"/>
                    <a:pt x="35" y="153"/>
                    <a:pt x="35" y="155"/>
                  </a:cubicBezTo>
                  <a:cubicBezTo>
                    <a:pt x="35" y="157"/>
                    <a:pt x="36" y="159"/>
                    <a:pt x="36" y="161"/>
                  </a:cubicBezTo>
                  <a:cubicBezTo>
                    <a:pt x="36" y="165"/>
                    <a:pt x="34" y="168"/>
                    <a:pt x="34" y="172"/>
                  </a:cubicBezTo>
                  <a:cubicBezTo>
                    <a:pt x="34" y="176"/>
                    <a:pt x="34" y="180"/>
                    <a:pt x="33" y="184"/>
                  </a:cubicBezTo>
                  <a:cubicBezTo>
                    <a:pt x="33" y="187"/>
                    <a:pt x="34" y="191"/>
                    <a:pt x="32" y="194"/>
                  </a:cubicBezTo>
                  <a:cubicBezTo>
                    <a:pt x="29" y="196"/>
                    <a:pt x="27" y="194"/>
                    <a:pt x="24" y="196"/>
                  </a:cubicBezTo>
                  <a:cubicBezTo>
                    <a:pt x="20" y="197"/>
                    <a:pt x="21" y="200"/>
                    <a:pt x="20" y="203"/>
                  </a:cubicBezTo>
                  <a:cubicBezTo>
                    <a:pt x="19" y="207"/>
                    <a:pt x="15" y="206"/>
                    <a:pt x="12" y="209"/>
                  </a:cubicBezTo>
                  <a:cubicBezTo>
                    <a:pt x="10" y="211"/>
                    <a:pt x="10" y="213"/>
                    <a:pt x="6" y="214"/>
                  </a:cubicBezTo>
                  <a:cubicBezTo>
                    <a:pt x="6" y="219"/>
                    <a:pt x="0" y="222"/>
                    <a:pt x="1" y="227"/>
                  </a:cubicBezTo>
                  <a:cubicBezTo>
                    <a:pt x="2" y="231"/>
                    <a:pt x="7" y="232"/>
                    <a:pt x="10" y="235"/>
                  </a:cubicBezTo>
                  <a:cubicBezTo>
                    <a:pt x="13" y="239"/>
                    <a:pt x="14" y="243"/>
                    <a:pt x="20" y="244"/>
                  </a:cubicBezTo>
                  <a:cubicBezTo>
                    <a:pt x="21" y="244"/>
                    <a:pt x="22" y="244"/>
                    <a:pt x="23" y="244"/>
                  </a:cubicBezTo>
                  <a:cubicBezTo>
                    <a:pt x="26" y="236"/>
                    <a:pt x="31" y="223"/>
                    <a:pt x="32" y="220"/>
                  </a:cubicBezTo>
                  <a:cubicBezTo>
                    <a:pt x="34" y="216"/>
                    <a:pt x="38" y="215"/>
                    <a:pt x="41" y="214"/>
                  </a:cubicBezTo>
                  <a:cubicBezTo>
                    <a:pt x="44" y="213"/>
                    <a:pt x="46" y="213"/>
                    <a:pt x="48" y="210"/>
                  </a:cubicBezTo>
                  <a:cubicBezTo>
                    <a:pt x="50" y="207"/>
                    <a:pt x="52" y="206"/>
                    <a:pt x="55" y="203"/>
                  </a:cubicBezTo>
                  <a:cubicBezTo>
                    <a:pt x="58" y="201"/>
                    <a:pt x="57" y="197"/>
                    <a:pt x="55" y="195"/>
                  </a:cubicBezTo>
                  <a:cubicBezTo>
                    <a:pt x="54" y="193"/>
                    <a:pt x="54" y="191"/>
                    <a:pt x="55" y="189"/>
                  </a:cubicBezTo>
                  <a:cubicBezTo>
                    <a:pt x="55" y="187"/>
                    <a:pt x="54" y="187"/>
                    <a:pt x="57" y="186"/>
                  </a:cubicBezTo>
                  <a:cubicBezTo>
                    <a:pt x="60" y="186"/>
                    <a:pt x="61" y="184"/>
                    <a:pt x="62" y="182"/>
                  </a:cubicBezTo>
                  <a:cubicBezTo>
                    <a:pt x="62" y="179"/>
                    <a:pt x="60" y="178"/>
                    <a:pt x="60" y="176"/>
                  </a:cubicBezTo>
                  <a:cubicBezTo>
                    <a:pt x="60" y="175"/>
                    <a:pt x="61" y="174"/>
                    <a:pt x="63" y="172"/>
                  </a:cubicBezTo>
                  <a:cubicBezTo>
                    <a:pt x="65" y="170"/>
                    <a:pt x="64" y="170"/>
                    <a:pt x="67" y="170"/>
                  </a:cubicBezTo>
                  <a:cubicBezTo>
                    <a:pt x="71" y="169"/>
                    <a:pt x="72" y="168"/>
                    <a:pt x="75" y="166"/>
                  </a:cubicBezTo>
                  <a:cubicBezTo>
                    <a:pt x="78" y="164"/>
                    <a:pt x="77" y="165"/>
                    <a:pt x="80" y="164"/>
                  </a:cubicBezTo>
                  <a:cubicBezTo>
                    <a:pt x="83" y="164"/>
                    <a:pt x="85" y="165"/>
                    <a:pt x="88" y="164"/>
                  </a:cubicBezTo>
                  <a:cubicBezTo>
                    <a:pt x="91" y="162"/>
                    <a:pt x="90" y="162"/>
                    <a:pt x="92" y="162"/>
                  </a:cubicBezTo>
                  <a:cubicBezTo>
                    <a:pt x="95" y="162"/>
                    <a:pt x="91" y="158"/>
                    <a:pt x="96" y="158"/>
                  </a:cubicBezTo>
                  <a:cubicBezTo>
                    <a:pt x="100" y="158"/>
                    <a:pt x="99" y="158"/>
                    <a:pt x="105" y="154"/>
                  </a:cubicBezTo>
                  <a:cubicBezTo>
                    <a:pt x="110" y="149"/>
                    <a:pt x="113" y="152"/>
                    <a:pt x="117" y="151"/>
                  </a:cubicBezTo>
                  <a:cubicBezTo>
                    <a:pt x="121" y="151"/>
                    <a:pt x="124" y="152"/>
                    <a:pt x="126" y="154"/>
                  </a:cubicBezTo>
                  <a:cubicBezTo>
                    <a:pt x="129" y="156"/>
                    <a:pt x="131" y="158"/>
                    <a:pt x="137" y="158"/>
                  </a:cubicBezTo>
                  <a:cubicBezTo>
                    <a:pt x="142" y="157"/>
                    <a:pt x="139" y="152"/>
                    <a:pt x="137" y="149"/>
                  </a:cubicBezTo>
                  <a:cubicBezTo>
                    <a:pt x="136" y="146"/>
                    <a:pt x="137" y="146"/>
                    <a:pt x="140" y="143"/>
                  </a:cubicBezTo>
                  <a:cubicBezTo>
                    <a:pt x="143" y="140"/>
                    <a:pt x="141" y="138"/>
                    <a:pt x="142" y="134"/>
                  </a:cubicBezTo>
                  <a:cubicBezTo>
                    <a:pt x="144" y="130"/>
                    <a:pt x="143" y="128"/>
                    <a:pt x="140" y="12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1F8559CD-0087-3AFE-291C-909A672CA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8213726"/>
              <a:ext cx="617538" cy="633413"/>
            </a:xfrm>
            <a:custGeom>
              <a:avLst/>
              <a:gdLst>
                <a:gd name="T0" fmla="*/ 156 w 165"/>
                <a:gd name="T1" fmla="*/ 137 h 169"/>
                <a:gd name="T2" fmla="*/ 158 w 165"/>
                <a:gd name="T3" fmla="*/ 126 h 169"/>
                <a:gd name="T4" fmla="*/ 154 w 165"/>
                <a:gd name="T5" fmla="*/ 117 h 169"/>
                <a:gd name="T6" fmla="*/ 147 w 165"/>
                <a:gd name="T7" fmla="*/ 108 h 169"/>
                <a:gd name="T8" fmla="*/ 152 w 165"/>
                <a:gd name="T9" fmla="*/ 95 h 169"/>
                <a:gd name="T10" fmla="*/ 133 w 165"/>
                <a:gd name="T11" fmla="*/ 80 h 169"/>
                <a:gd name="T12" fmla="*/ 126 w 165"/>
                <a:gd name="T13" fmla="*/ 78 h 169"/>
                <a:gd name="T14" fmla="*/ 122 w 165"/>
                <a:gd name="T15" fmla="*/ 70 h 169"/>
                <a:gd name="T16" fmla="*/ 116 w 165"/>
                <a:gd name="T17" fmla="*/ 65 h 169"/>
                <a:gd name="T18" fmla="*/ 106 w 165"/>
                <a:gd name="T19" fmla="*/ 63 h 169"/>
                <a:gd name="T20" fmla="*/ 92 w 165"/>
                <a:gd name="T21" fmla="*/ 56 h 169"/>
                <a:gd name="T22" fmla="*/ 98 w 165"/>
                <a:gd name="T23" fmla="*/ 45 h 169"/>
                <a:gd name="T24" fmla="*/ 107 w 165"/>
                <a:gd name="T25" fmla="*/ 40 h 169"/>
                <a:gd name="T26" fmla="*/ 104 w 165"/>
                <a:gd name="T27" fmla="*/ 22 h 169"/>
                <a:gd name="T28" fmla="*/ 96 w 165"/>
                <a:gd name="T29" fmla="*/ 23 h 169"/>
                <a:gd name="T30" fmla="*/ 89 w 165"/>
                <a:gd name="T31" fmla="*/ 19 h 169"/>
                <a:gd name="T32" fmla="*/ 84 w 165"/>
                <a:gd name="T33" fmla="*/ 10 h 169"/>
                <a:gd name="T34" fmla="*/ 66 w 165"/>
                <a:gd name="T35" fmla="*/ 1 h 169"/>
                <a:gd name="T36" fmla="*/ 30 w 165"/>
                <a:gd name="T37" fmla="*/ 5 h 169"/>
                <a:gd name="T38" fmla="*/ 23 w 165"/>
                <a:gd name="T39" fmla="*/ 13 h 169"/>
                <a:gd name="T40" fmla="*/ 24 w 165"/>
                <a:gd name="T41" fmla="*/ 18 h 169"/>
                <a:gd name="T42" fmla="*/ 30 w 165"/>
                <a:gd name="T43" fmla="*/ 37 h 169"/>
                <a:gd name="T44" fmla="*/ 36 w 165"/>
                <a:gd name="T45" fmla="*/ 51 h 169"/>
                <a:gd name="T46" fmla="*/ 33 w 165"/>
                <a:gd name="T47" fmla="*/ 67 h 169"/>
                <a:gd name="T48" fmla="*/ 23 w 165"/>
                <a:gd name="T49" fmla="*/ 70 h 169"/>
                <a:gd name="T50" fmla="*/ 22 w 165"/>
                <a:gd name="T51" fmla="*/ 81 h 169"/>
                <a:gd name="T52" fmla="*/ 17 w 165"/>
                <a:gd name="T53" fmla="*/ 86 h 169"/>
                <a:gd name="T54" fmla="*/ 11 w 165"/>
                <a:gd name="T55" fmla="*/ 94 h 169"/>
                <a:gd name="T56" fmla="*/ 5 w 165"/>
                <a:gd name="T57" fmla="*/ 106 h 169"/>
                <a:gd name="T58" fmla="*/ 2 w 165"/>
                <a:gd name="T59" fmla="*/ 118 h 169"/>
                <a:gd name="T60" fmla="*/ 6 w 165"/>
                <a:gd name="T61" fmla="*/ 124 h 169"/>
                <a:gd name="T62" fmla="*/ 11 w 165"/>
                <a:gd name="T63" fmla="*/ 139 h 169"/>
                <a:gd name="T64" fmla="*/ 10 w 165"/>
                <a:gd name="T65" fmla="*/ 153 h 169"/>
                <a:gd name="T66" fmla="*/ 12 w 165"/>
                <a:gd name="T67" fmla="*/ 155 h 169"/>
                <a:gd name="T68" fmla="*/ 23 w 165"/>
                <a:gd name="T69" fmla="*/ 150 h 169"/>
                <a:gd name="T70" fmla="*/ 53 w 165"/>
                <a:gd name="T71" fmla="*/ 144 h 169"/>
                <a:gd name="T72" fmla="*/ 104 w 165"/>
                <a:gd name="T73" fmla="*/ 166 h 169"/>
                <a:gd name="T74" fmla="*/ 129 w 165"/>
                <a:gd name="T75" fmla="*/ 158 h 169"/>
                <a:gd name="T76" fmla="*/ 151 w 165"/>
                <a:gd name="T77" fmla="*/ 15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9">
                  <a:moveTo>
                    <a:pt x="161" y="143"/>
                  </a:moveTo>
                  <a:cubicBezTo>
                    <a:pt x="160" y="141"/>
                    <a:pt x="157" y="140"/>
                    <a:pt x="156" y="137"/>
                  </a:cubicBezTo>
                  <a:cubicBezTo>
                    <a:pt x="156" y="136"/>
                    <a:pt x="156" y="133"/>
                    <a:pt x="156" y="131"/>
                  </a:cubicBezTo>
                  <a:cubicBezTo>
                    <a:pt x="156" y="129"/>
                    <a:pt x="158" y="128"/>
                    <a:pt x="158" y="126"/>
                  </a:cubicBezTo>
                  <a:cubicBezTo>
                    <a:pt x="158" y="123"/>
                    <a:pt x="157" y="123"/>
                    <a:pt x="160" y="121"/>
                  </a:cubicBezTo>
                  <a:cubicBezTo>
                    <a:pt x="159" y="118"/>
                    <a:pt x="156" y="118"/>
                    <a:pt x="154" y="117"/>
                  </a:cubicBezTo>
                  <a:cubicBezTo>
                    <a:pt x="151" y="117"/>
                    <a:pt x="150" y="115"/>
                    <a:pt x="147" y="114"/>
                  </a:cubicBezTo>
                  <a:cubicBezTo>
                    <a:pt x="147" y="112"/>
                    <a:pt x="148" y="110"/>
                    <a:pt x="147" y="108"/>
                  </a:cubicBezTo>
                  <a:cubicBezTo>
                    <a:pt x="147" y="106"/>
                    <a:pt x="146" y="105"/>
                    <a:pt x="146" y="103"/>
                  </a:cubicBezTo>
                  <a:cubicBezTo>
                    <a:pt x="145" y="98"/>
                    <a:pt x="150" y="98"/>
                    <a:pt x="152" y="95"/>
                  </a:cubicBezTo>
                  <a:cubicBezTo>
                    <a:pt x="159" y="87"/>
                    <a:pt x="144" y="84"/>
                    <a:pt x="138" y="84"/>
                  </a:cubicBezTo>
                  <a:cubicBezTo>
                    <a:pt x="138" y="80"/>
                    <a:pt x="137" y="78"/>
                    <a:pt x="133" y="80"/>
                  </a:cubicBezTo>
                  <a:cubicBezTo>
                    <a:pt x="131" y="81"/>
                    <a:pt x="131" y="83"/>
                    <a:pt x="128" y="82"/>
                  </a:cubicBezTo>
                  <a:cubicBezTo>
                    <a:pt x="126" y="81"/>
                    <a:pt x="127" y="80"/>
                    <a:pt x="126" y="78"/>
                  </a:cubicBezTo>
                  <a:cubicBezTo>
                    <a:pt x="125" y="77"/>
                    <a:pt x="125" y="75"/>
                    <a:pt x="124" y="74"/>
                  </a:cubicBezTo>
                  <a:cubicBezTo>
                    <a:pt x="123" y="72"/>
                    <a:pt x="122" y="72"/>
                    <a:pt x="122" y="70"/>
                  </a:cubicBezTo>
                  <a:cubicBezTo>
                    <a:pt x="121" y="68"/>
                    <a:pt x="122" y="67"/>
                    <a:pt x="120" y="66"/>
                  </a:cubicBezTo>
                  <a:cubicBezTo>
                    <a:pt x="119" y="65"/>
                    <a:pt x="117" y="64"/>
                    <a:pt x="116" y="65"/>
                  </a:cubicBezTo>
                  <a:cubicBezTo>
                    <a:pt x="112" y="66"/>
                    <a:pt x="113" y="73"/>
                    <a:pt x="109" y="68"/>
                  </a:cubicBezTo>
                  <a:cubicBezTo>
                    <a:pt x="108" y="66"/>
                    <a:pt x="107" y="64"/>
                    <a:pt x="106" y="63"/>
                  </a:cubicBezTo>
                  <a:cubicBezTo>
                    <a:pt x="104" y="62"/>
                    <a:pt x="103" y="62"/>
                    <a:pt x="101" y="62"/>
                  </a:cubicBezTo>
                  <a:cubicBezTo>
                    <a:pt x="99" y="61"/>
                    <a:pt x="93" y="58"/>
                    <a:pt x="92" y="56"/>
                  </a:cubicBezTo>
                  <a:cubicBezTo>
                    <a:pt x="91" y="54"/>
                    <a:pt x="92" y="48"/>
                    <a:pt x="92" y="46"/>
                  </a:cubicBezTo>
                  <a:cubicBezTo>
                    <a:pt x="92" y="39"/>
                    <a:pt x="95" y="44"/>
                    <a:pt x="98" y="45"/>
                  </a:cubicBezTo>
                  <a:cubicBezTo>
                    <a:pt x="101" y="46"/>
                    <a:pt x="101" y="44"/>
                    <a:pt x="103" y="43"/>
                  </a:cubicBezTo>
                  <a:cubicBezTo>
                    <a:pt x="104" y="42"/>
                    <a:pt x="106" y="42"/>
                    <a:pt x="107" y="40"/>
                  </a:cubicBezTo>
                  <a:cubicBezTo>
                    <a:pt x="108" y="38"/>
                    <a:pt x="105" y="33"/>
                    <a:pt x="105" y="30"/>
                  </a:cubicBezTo>
                  <a:cubicBezTo>
                    <a:pt x="106" y="28"/>
                    <a:pt x="107" y="23"/>
                    <a:pt x="104" y="22"/>
                  </a:cubicBezTo>
                  <a:cubicBezTo>
                    <a:pt x="102" y="21"/>
                    <a:pt x="100" y="22"/>
                    <a:pt x="99" y="23"/>
                  </a:cubicBezTo>
                  <a:cubicBezTo>
                    <a:pt x="98" y="23"/>
                    <a:pt x="97" y="23"/>
                    <a:pt x="96" y="23"/>
                  </a:cubicBezTo>
                  <a:cubicBezTo>
                    <a:pt x="96" y="24"/>
                    <a:pt x="96" y="25"/>
                    <a:pt x="94" y="26"/>
                  </a:cubicBezTo>
                  <a:cubicBezTo>
                    <a:pt x="90" y="27"/>
                    <a:pt x="90" y="22"/>
                    <a:pt x="89" y="19"/>
                  </a:cubicBezTo>
                  <a:cubicBezTo>
                    <a:pt x="88" y="17"/>
                    <a:pt x="86" y="16"/>
                    <a:pt x="84" y="14"/>
                  </a:cubicBezTo>
                  <a:cubicBezTo>
                    <a:pt x="83" y="12"/>
                    <a:pt x="83" y="12"/>
                    <a:pt x="84" y="10"/>
                  </a:cubicBezTo>
                  <a:cubicBezTo>
                    <a:pt x="84" y="7"/>
                    <a:pt x="83" y="5"/>
                    <a:pt x="83" y="2"/>
                  </a:cubicBezTo>
                  <a:cubicBezTo>
                    <a:pt x="77" y="1"/>
                    <a:pt x="70" y="0"/>
                    <a:pt x="66" y="1"/>
                  </a:cubicBezTo>
                  <a:cubicBezTo>
                    <a:pt x="61" y="1"/>
                    <a:pt x="55" y="2"/>
                    <a:pt x="45" y="1"/>
                  </a:cubicBezTo>
                  <a:cubicBezTo>
                    <a:pt x="35" y="1"/>
                    <a:pt x="33" y="3"/>
                    <a:pt x="30" y="5"/>
                  </a:cubicBezTo>
                  <a:cubicBezTo>
                    <a:pt x="28" y="7"/>
                    <a:pt x="23" y="8"/>
                    <a:pt x="19" y="9"/>
                  </a:cubicBezTo>
                  <a:cubicBezTo>
                    <a:pt x="20" y="11"/>
                    <a:pt x="22" y="12"/>
                    <a:pt x="23" y="13"/>
                  </a:cubicBezTo>
                  <a:cubicBezTo>
                    <a:pt x="23" y="14"/>
                    <a:pt x="22" y="15"/>
                    <a:pt x="23" y="16"/>
                  </a:cubicBezTo>
                  <a:cubicBezTo>
                    <a:pt x="23" y="16"/>
                    <a:pt x="24" y="17"/>
                    <a:pt x="24" y="18"/>
                  </a:cubicBezTo>
                  <a:cubicBezTo>
                    <a:pt x="26" y="22"/>
                    <a:pt x="23" y="24"/>
                    <a:pt x="24" y="28"/>
                  </a:cubicBezTo>
                  <a:cubicBezTo>
                    <a:pt x="26" y="32"/>
                    <a:pt x="28" y="34"/>
                    <a:pt x="30" y="37"/>
                  </a:cubicBezTo>
                  <a:cubicBezTo>
                    <a:pt x="33" y="40"/>
                    <a:pt x="31" y="43"/>
                    <a:pt x="32" y="47"/>
                  </a:cubicBezTo>
                  <a:cubicBezTo>
                    <a:pt x="33" y="49"/>
                    <a:pt x="35" y="50"/>
                    <a:pt x="36" y="51"/>
                  </a:cubicBezTo>
                  <a:cubicBezTo>
                    <a:pt x="37" y="53"/>
                    <a:pt x="36" y="55"/>
                    <a:pt x="36" y="57"/>
                  </a:cubicBezTo>
                  <a:cubicBezTo>
                    <a:pt x="36" y="61"/>
                    <a:pt x="36" y="63"/>
                    <a:pt x="33" y="67"/>
                  </a:cubicBezTo>
                  <a:cubicBezTo>
                    <a:pt x="31" y="68"/>
                    <a:pt x="31" y="70"/>
                    <a:pt x="28" y="70"/>
                  </a:cubicBezTo>
                  <a:cubicBezTo>
                    <a:pt x="27" y="71"/>
                    <a:pt x="25" y="70"/>
                    <a:pt x="23" y="70"/>
                  </a:cubicBezTo>
                  <a:cubicBezTo>
                    <a:pt x="20" y="71"/>
                    <a:pt x="18" y="75"/>
                    <a:pt x="20" y="78"/>
                  </a:cubicBezTo>
                  <a:cubicBezTo>
                    <a:pt x="21" y="80"/>
                    <a:pt x="22" y="79"/>
                    <a:pt x="22" y="81"/>
                  </a:cubicBezTo>
                  <a:cubicBezTo>
                    <a:pt x="22" y="84"/>
                    <a:pt x="22" y="83"/>
                    <a:pt x="20" y="84"/>
                  </a:cubicBezTo>
                  <a:cubicBezTo>
                    <a:pt x="18" y="85"/>
                    <a:pt x="18" y="84"/>
                    <a:pt x="17" y="86"/>
                  </a:cubicBezTo>
                  <a:cubicBezTo>
                    <a:pt x="16" y="87"/>
                    <a:pt x="16" y="88"/>
                    <a:pt x="16" y="89"/>
                  </a:cubicBezTo>
                  <a:cubicBezTo>
                    <a:pt x="15" y="93"/>
                    <a:pt x="14" y="91"/>
                    <a:pt x="11" y="94"/>
                  </a:cubicBezTo>
                  <a:cubicBezTo>
                    <a:pt x="9" y="96"/>
                    <a:pt x="11" y="99"/>
                    <a:pt x="10" y="101"/>
                  </a:cubicBezTo>
                  <a:cubicBezTo>
                    <a:pt x="8" y="103"/>
                    <a:pt x="6" y="102"/>
                    <a:pt x="5" y="106"/>
                  </a:cubicBezTo>
                  <a:cubicBezTo>
                    <a:pt x="4" y="108"/>
                    <a:pt x="5" y="110"/>
                    <a:pt x="4" y="112"/>
                  </a:cubicBezTo>
                  <a:cubicBezTo>
                    <a:pt x="4" y="114"/>
                    <a:pt x="2" y="116"/>
                    <a:pt x="2" y="118"/>
                  </a:cubicBezTo>
                  <a:cubicBezTo>
                    <a:pt x="3" y="119"/>
                    <a:pt x="5" y="119"/>
                    <a:pt x="5" y="120"/>
                  </a:cubicBezTo>
                  <a:cubicBezTo>
                    <a:pt x="6" y="121"/>
                    <a:pt x="6" y="123"/>
                    <a:pt x="6" y="124"/>
                  </a:cubicBezTo>
                  <a:cubicBezTo>
                    <a:pt x="5" y="128"/>
                    <a:pt x="0" y="133"/>
                    <a:pt x="6" y="136"/>
                  </a:cubicBezTo>
                  <a:cubicBezTo>
                    <a:pt x="8" y="137"/>
                    <a:pt x="10" y="136"/>
                    <a:pt x="11" y="139"/>
                  </a:cubicBezTo>
                  <a:cubicBezTo>
                    <a:pt x="12" y="141"/>
                    <a:pt x="12" y="144"/>
                    <a:pt x="12" y="146"/>
                  </a:cubicBezTo>
                  <a:cubicBezTo>
                    <a:pt x="11" y="148"/>
                    <a:pt x="10" y="150"/>
                    <a:pt x="10" y="153"/>
                  </a:cubicBezTo>
                  <a:cubicBezTo>
                    <a:pt x="10" y="154"/>
                    <a:pt x="11" y="155"/>
                    <a:pt x="11" y="156"/>
                  </a:cubicBezTo>
                  <a:cubicBezTo>
                    <a:pt x="11" y="156"/>
                    <a:pt x="12" y="155"/>
                    <a:pt x="12" y="155"/>
                  </a:cubicBezTo>
                  <a:cubicBezTo>
                    <a:pt x="15" y="155"/>
                    <a:pt x="12" y="152"/>
                    <a:pt x="15" y="150"/>
                  </a:cubicBezTo>
                  <a:cubicBezTo>
                    <a:pt x="18" y="147"/>
                    <a:pt x="19" y="151"/>
                    <a:pt x="23" y="150"/>
                  </a:cubicBezTo>
                  <a:cubicBezTo>
                    <a:pt x="28" y="150"/>
                    <a:pt x="26" y="147"/>
                    <a:pt x="33" y="145"/>
                  </a:cubicBezTo>
                  <a:cubicBezTo>
                    <a:pt x="39" y="143"/>
                    <a:pt x="44" y="145"/>
                    <a:pt x="53" y="144"/>
                  </a:cubicBezTo>
                  <a:cubicBezTo>
                    <a:pt x="71" y="143"/>
                    <a:pt x="78" y="152"/>
                    <a:pt x="82" y="155"/>
                  </a:cubicBezTo>
                  <a:cubicBezTo>
                    <a:pt x="86" y="157"/>
                    <a:pt x="95" y="163"/>
                    <a:pt x="104" y="166"/>
                  </a:cubicBezTo>
                  <a:cubicBezTo>
                    <a:pt x="113" y="169"/>
                    <a:pt x="114" y="165"/>
                    <a:pt x="118" y="164"/>
                  </a:cubicBezTo>
                  <a:cubicBezTo>
                    <a:pt x="122" y="162"/>
                    <a:pt x="127" y="161"/>
                    <a:pt x="129" y="158"/>
                  </a:cubicBezTo>
                  <a:cubicBezTo>
                    <a:pt x="130" y="155"/>
                    <a:pt x="137" y="155"/>
                    <a:pt x="143" y="154"/>
                  </a:cubicBezTo>
                  <a:cubicBezTo>
                    <a:pt x="147" y="153"/>
                    <a:pt x="149" y="155"/>
                    <a:pt x="151" y="158"/>
                  </a:cubicBezTo>
                  <a:cubicBezTo>
                    <a:pt x="157" y="154"/>
                    <a:pt x="165" y="152"/>
                    <a:pt x="161" y="143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CD3A799-3C2C-48AD-AE25-E037DE2CB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888" y="8982076"/>
              <a:ext cx="476250" cy="555625"/>
            </a:xfrm>
            <a:custGeom>
              <a:avLst/>
              <a:gdLst>
                <a:gd name="T0" fmla="*/ 99 w 127"/>
                <a:gd name="T1" fmla="*/ 78 h 148"/>
                <a:gd name="T2" fmla="*/ 83 w 127"/>
                <a:gd name="T3" fmla="*/ 78 h 148"/>
                <a:gd name="T4" fmla="*/ 75 w 127"/>
                <a:gd name="T5" fmla="*/ 82 h 148"/>
                <a:gd name="T6" fmla="*/ 73 w 127"/>
                <a:gd name="T7" fmla="*/ 73 h 148"/>
                <a:gd name="T8" fmla="*/ 78 w 127"/>
                <a:gd name="T9" fmla="*/ 70 h 148"/>
                <a:gd name="T10" fmla="*/ 79 w 127"/>
                <a:gd name="T11" fmla="*/ 66 h 148"/>
                <a:gd name="T12" fmla="*/ 74 w 127"/>
                <a:gd name="T13" fmla="*/ 60 h 148"/>
                <a:gd name="T14" fmla="*/ 68 w 127"/>
                <a:gd name="T15" fmla="*/ 53 h 148"/>
                <a:gd name="T16" fmla="*/ 65 w 127"/>
                <a:gd name="T17" fmla="*/ 49 h 148"/>
                <a:gd name="T18" fmla="*/ 69 w 127"/>
                <a:gd name="T19" fmla="*/ 45 h 148"/>
                <a:gd name="T20" fmla="*/ 71 w 127"/>
                <a:gd name="T21" fmla="*/ 40 h 148"/>
                <a:gd name="T22" fmla="*/ 75 w 127"/>
                <a:gd name="T23" fmla="*/ 36 h 148"/>
                <a:gd name="T24" fmla="*/ 80 w 127"/>
                <a:gd name="T25" fmla="*/ 28 h 148"/>
                <a:gd name="T26" fmla="*/ 88 w 127"/>
                <a:gd name="T27" fmla="*/ 25 h 148"/>
                <a:gd name="T28" fmla="*/ 86 w 127"/>
                <a:gd name="T29" fmla="*/ 20 h 148"/>
                <a:gd name="T30" fmla="*/ 82 w 127"/>
                <a:gd name="T31" fmla="*/ 17 h 148"/>
                <a:gd name="T32" fmla="*/ 80 w 127"/>
                <a:gd name="T33" fmla="*/ 7 h 148"/>
                <a:gd name="T34" fmla="*/ 78 w 127"/>
                <a:gd name="T35" fmla="*/ 0 h 148"/>
                <a:gd name="T36" fmla="*/ 70 w 127"/>
                <a:gd name="T37" fmla="*/ 2 h 148"/>
                <a:gd name="T38" fmla="*/ 61 w 127"/>
                <a:gd name="T39" fmla="*/ 8 h 148"/>
                <a:gd name="T40" fmla="*/ 56 w 127"/>
                <a:gd name="T41" fmla="*/ 6 h 148"/>
                <a:gd name="T42" fmla="*/ 51 w 127"/>
                <a:gd name="T43" fmla="*/ 7 h 148"/>
                <a:gd name="T44" fmla="*/ 40 w 127"/>
                <a:gd name="T45" fmla="*/ 9 h 148"/>
                <a:gd name="T46" fmla="*/ 30 w 127"/>
                <a:gd name="T47" fmla="*/ 12 h 148"/>
                <a:gd name="T48" fmla="*/ 19 w 127"/>
                <a:gd name="T49" fmla="*/ 16 h 148"/>
                <a:gd name="T50" fmla="*/ 10 w 127"/>
                <a:gd name="T51" fmla="*/ 18 h 148"/>
                <a:gd name="T52" fmla="*/ 8 w 127"/>
                <a:gd name="T53" fmla="*/ 12 h 148"/>
                <a:gd name="T54" fmla="*/ 2 w 127"/>
                <a:gd name="T55" fmla="*/ 16 h 148"/>
                <a:gd name="T56" fmla="*/ 8 w 127"/>
                <a:gd name="T57" fmla="*/ 23 h 148"/>
                <a:gd name="T58" fmla="*/ 13 w 127"/>
                <a:gd name="T59" fmla="*/ 32 h 148"/>
                <a:gd name="T60" fmla="*/ 18 w 127"/>
                <a:gd name="T61" fmla="*/ 38 h 148"/>
                <a:gd name="T62" fmla="*/ 12 w 127"/>
                <a:gd name="T63" fmla="*/ 40 h 148"/>
                <a:gd name="T64" fmla="*/ 6 w 127"/>
                <a:gd name="T65" fmla="*/ 47 h 148"/>
                <a:gd name="T66" fmla="*/ 8 w 127"/>
                <a:gd name="T67" fmla="*/ 51 h 148"/>
                <a:gd name="T68" fmla="*/ 15 w 127"/>
                <a:gd name="T69" fmla="*/ 55 h 148"/>
                <a:gd name="T70" fmla="*/ 8 w 127"/>
                <a:gd name="T71" fmla="*/ 61 h 148"/>
                <a:gd name="T72" fmla="*/ 3 w 127"/>
                <a:gd name="T73" fmla="*/ 66 h 148"/>
                <a:gd name="T74" fmla="*/ 2 w 127"/>
                <a:gd name="T75" fmla="*/ 76 h 148"/>
                <a:gd name="T76" fmla="*/ 8 w 127"/>
                <a:gd name="T77" fmla="*/ 79 h 148"/>
                <a:gd name="T78" fmla="*/ 15 w 127"/>
                <a:gd name="T79" fmla="*/ 84 h 148"/>
                <a:gd name="T80" fmla="*/ 19 w 127"/>
                <a:gd name="T81" fmla="*/ 90 h 148"/>
                <a:gd name="T82" fmla="*/ 28 w 127"/>
                <a:gd name="T83" fmla="*/ 97 h 148"/>
                <a:gd name="T84" fmla="*/ 41 w 127"/>
                <a:gd name="T85" fmla="*/ 104 h 148"/>
                <a:gd name="T86" fmla="*/ 39 w 127"/>
                <a:gd name="T87" fmla="*/ 112 h 148"/>
                <a:gd name="T88" fmla="*/ 41 w 127"/>
                <a:gd name="T89" fmla="*/ 116 h 148"/>
                <a:gd name="T90" fmla="*/ 45 w 127"/>
                <a:gd name="T91" fmla="*/ 122 h 148"/>
                <a:gd name="T92" fmla="*/ 48 w 127"/>
                <a:gd name="T93" fmla="*/ 128 h 148"/>
                <a:gd name="T94" fmla="*/ 60 w 127"/>
                <a:gd name="T95" fmla="*/ 135 h 148"/>
                <a:gd name="T96" fmla="*/ 82 w 127"/>
                <a:gd name="T97" fmla="*/ 142 h 148"/>
                <a:gd name="T98" fmla="*/ 92 w 127"/>
                <a:gd name="T99" fmla="*/ 145 h 148"/>
                <a:gd name="T100" fmla="*/ 98 w 127"/>
                <a:gd name="T101" fmla="*/ 147 h 148"/>
                <a:gd name="T102" fmla="*/ 101 w 127"/>
                <a:gd name="T103" fmla="*/ 142 h 148"/>
                <a:gd name="T104" fmla="*/ 107 w 127"/>
                <a:gd name="T105" fmla="*/ 136 h 148"/>
                <a:gd name="T106" fmla="*/ 117 w 127"/>
                <a:gd name="T107" fmla="*/ 129 h 148"/>
                <a:gd name="T108" fmla="*/ 119 w 127"/>
                <a:gd name="T109" fmla="*/ 121 h 148"/>
                <a:gd name="T110" fmla="*/ 125 w 127"/>
                <a:gd name="T111" fmla="*/ 110 h 148"/>
                <a:gd name="T112" fmla="*/ 127 w 127"/>
                <a:gd name="T113" fmla="*/ 106 h 148"/>
                <a:gd name="T114" fmla="*/ 124 w 127"/>
                <a:gd name="T115" fmla="*/ 106 h 148"/>
                <a:gd name="T116" fmla="*/ 114 w 127"/>
                <a:gd name="T117" fmla="*/ 97 h 148"/>
                <a:gd name="T118" fmla="*/ 105 w 127"/>
                <a:gd name="T119" fmla="*/ 89 h 148"/>
                <a:gd name="T120" fmla="*/ 109 w 127"/>
                <a:gd name="T121" fmla="*/ 80 h 148"/>
                <a:gd name="T122" fmla="*/ 107 w 127"/>
                <a:gd name="T123" fmla="*/ 79 h 148"/>
                <a:gd name="T124" fmla="*/ 99 w 127"/>
                <a:gd name="T125" fmla="*/ 7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48">
                  <a:moveTo>
                    <a:pt x="99" y="78"/>
                  </a:moveTo>
                  <a:cubicBezTo>
                    <a:pt x="94" y="78"/>
                    <a:pt x="87" y="76"/>
                    <a:pt x="83" y="78"/>
                  </a:cubicBezTo>
                  <a:cubicBezTo>
                    <a:pt x="80" y="79"/>
                    <a:pt x="79" y="84"/>
                    <a:pt x="75" y="82"/>
                  </a:cubicBezTo>
                  <a:cubicBezTo>
                    <a:pt x="73" y="80"/>
                    <a:pt x="72" y="75"/>
                    <a:pt x="73" y="73"/>
                  </a:cubicBezTo>
                  <a:cubicBezTo>
                    <a:pt x="74" y="71"/>
                    <a:pt x="77" y="72"/>
                    <a:pt x="78" y="70"/>
                  </a:cubicBezTo>
                  <a:cubicBezTo>
                    <a:pt x="80" y="68"/>
                    <a:pt x="79" y="67"/>
                    <a:pt x="79" y="66"/>
                  </a:cubicBezTo>
                  <a:cubicBezTo>
                    <a:pt x="78" y="61"/>
                    <a:pt x="78" y="62"/>
                    <a:pt x="74" y="60"/>
                  </a:cubicBezTo>
                  <a:cubicBezTo>
                    <a:pt x="71" y="59"/>
                    <a:pt x="71" y="55"/>
                    <a:pt x="68" y="53"/>
                  </a:cubicBezTo>
                  <a:cubicBezTo>
                    <a:pt x="66" y="51"/>
                    <a:pt x="64" y="51"/>
                    <a:pt x="65" y="49"/>
                  </a:cubicBezTo>
                  <a:cubicBezTo>
                    <a:pt x="65" y="47"/>
                    <a:pt x="68" y="47"/>
                    <a:pt x="69" y="45"/>
                  </a:cubicBezTo>
                  <a:cubicBezTo>
                    <a:pt x="70" y="44"/>
                    <a:pt x="70" y="42"/>
                    <a:pt x="71" y="40"/>
                  </a:cubicBezTo>
                  <a:cubicBezTo>
                    <a:pt x="72" y="39"/>
                    <a:pt x="74" y="38"/>
                    <a:pt x="75" y="36"/>
                  </a:cubicBezTo>
                  <a:cubicBezTo>
                    <a:pt x="77" y="33"/>
                    <a:pt x="76" y="29"/>
                    <a:pt x="80" y="28"/>
                  </a:cubicBezTo>
                  <a:cubicBezTo>
                    <a:pt x="84" y="27"/>
                    <a:pt x="89" y="30"/>
                    <a:pt x="88" y="25"/>
                  </a:cubicBezTo>
                  <a:cubicBezTo>
                    <a:pt x="88" y="23"/>
                    <a:pt x="87" y="21"/>
                    <a:pt x="86" y="20"/>
                  </a:cubicBezTo>
                  <a:cubicBezTo>
                    <a:pt x="85" y="18"/>
                    <a:pt x="83" y="18"/>
                    <a:pt x="82" y="17"/>
                  </a:cubicBezTo>
                  <a:cubicBezTo>
                    <a:pt x="80" y="15"/>
                    <a:pt x="80" y="9"/>
                    <a:pt x="80" y="7"/>
                  </a:cubicBezTo>
                  <a:cubicBezTo>
                    <a:pt x="80" y="4"/>
                    <a:pt x="79" y="2"/>
                    <a:pt x="78" y="0"/>
                  </a:cubicBezTo>
                  <a:cubicBezTo>
                    <a:pt x="76" y="2"/>
                    <a:pt x="73" y="1"/>
                    <a:pt x="70" y="2"/>
                  </a:cubicBezTo>
                  <a:cubicBezTo>
                    <a:pt x="67" y="3"/>
                    <a:pt x="65" y="9"/>
                    <a:pt x="61" y="8"/>
                  </a:cubicBezTo>
                  <a:cubicBezTo>
                    <a:pt x="59" y="7"/>
                    <a:pt x="58" y="6"/>
                    <a:pt x="56" y="6"/>
                  </a:cubicBezTo>
                  <a:cubicBezTo>
                    <a:pt x="54" y="5"/>
                    <a:pt x="53" y="6"/>
                    <a:pt x="51" y="7"/>
                  </a:cubicBezTo>
                  <a:cubicBezTo>
                    <a:pt x="47" y="8"/>
                    <a:pt x="44" y="9"/>
                    <a:pt x="40" y="9"/>
                  </a:cubicBezTo>
                  <a:cubicBezTo>
                    <a:pt x="36" y="9"/>
                    <a:pt x="34" y="11"/>
                    <a:pt x="30" y="12"/>
                  </a:cubicBezTo>
                  <a:cubicBezTo>
                    <a:pt x="26" y="13"/>
                    <a:pt x="22" y="13"/>
                    <a:pt x="19" y="16"/>
                  </a:cubicBezTo>
                  <a:cubicBezTo>
                    <a:pt x="17" y="17"/>
                    <a:pt x="13" y="20"/>
                    <a:pt x="10" y="18"/>
                  </a:cubicBezTo>
                  <a:cubicBezTo>
                    <a:pt x="8" y="17"/>
                    <a:pt x="8" y="14"/>
                    <a:pt x="8" y="12"/>
                  </a:cubicBezTo>
                  <a:cubicBezTo>
                    <a:pt x="5" y="13"/>
                    <a:pt x="4" y="15"/>
                    <a:pt x="2" y="16"/>
                  </a:cubicBezTo>
                  <a:cubicBezTo>
                    <a:pt x="3" y="18"/>
                    <a:pt x="5" y="21"/>
                    <a:pt x="8" y="23"/>
                  </a:cubicBezTo>
                  <a:cubicBezTo>
                    <a:pt x="11" y="26"/>
                    <a:pt x="11" y="29"/>
                    <a:pt x="13" y="32"/>
                  </a:cubicBezTo>
                  <a:cubicBezTo>
                    <a:pt x="15" y="34"/>
                    <a:pt x="19" y="35"/>
                    <a:pt x="18" y="38"/>
                  </a:cubicBezTo>
                  <a:cubicBezTo>
                    <a:pt x="17" y="41"/>
                    <a:pt x="15" y="40"/>
                    <a:pt x="12" y="40"/>
                  </a:cubicBezTo>
                  <a:cubicBezTo>
                    <a:pt x="9" y="40"/>
                    <a:pt x="8" y="45"/>
                    <a:pt x="6" y="47"/>
                  </a:cubicBezTo>
                  <a:cubicBezTo>
                    <a:pt x="5" y="49"/>
                    <a:pt x="5" y="51"/>
                    <a:pt x="8" y="51"/>
                  </a:cubicBezTo>
                  <a:cubicBezTo>
                    <a:pt x="11" y="51"/>
                    <a:pt x="11" y="52"/>
                    <a:pt x="15" y="55"/>
                  </a:cubicBezTo>
                  <a:cubicBezTo>
                    <a:pt x="19" y="58"/>
                    <a:pt x="12" y="59"/>
                    <a:pt x="8" y="61"/>
                  </a:cubicBezTo>
                  <a:cubicBezTo>
                    <a:pt x="5" y="62"/>
                    <a:pt x="4" y="64"/>
                    <a:pt x="3" y="66"/>
                  </a:cubicBezTo>
                  <a:cubicBezTo>
                    <a:pt x="2" y="69"/>
                    <a:pt x="3" y="72"/>
                    <a:pt x="2" y="76"/>
                  </a:cubicBezTo>
                  <a:cubicBezTo>
                    <a:pt x="0" y="80"/>
                    <a:pt x="3" y="80"/>
                    <a:pt x="8" y="79"/>
                  </a:cubicBezTo>
                  <a:cubicBezTo>
                    <a:pt x="12" y="78"/>
                    <a:pt x="13" y="81"/>
                    <a:pt x="15" y="84"/>
                  </a:cubicBezTo>
                  <a:cubicBezTo>
                    <a:pt x="16" y="87"/>
                    <a:pt x="17" y="88"/>
                    <a:pt x="19" y="90"/>
                  </a:cubicBezTo>
                  <a:cubicBezTo>
                    <a:pt x="21" y="93"/>
                    <a:pt x="24" y="94"/>
                    <a:pt x="28" y="97"/>
                  </a:cubicBezTo>
                  <a:cubicBezTo>
                    <a:pt x="32" y="99"/>
                    <a:pt x="34" y="100"/>
                    <a:pt x="41" y="104"/>
                  </a:cubicBezTo>
                  <a:cubicBezTo>
                    <a:pt x="47" y="108"/>
                    <a:pt x="43" y="109"/>
                    <a:pt x="39" y="112"/>
                  </a:cubicBezTo>
                  <a:cubicBezTo>
                    <a:pt x="36" y="115"/>
                    <a:pt x="38" y="115"/>
                    <a:pt x="41" y="116"/>
                  </a:cubicBezTo>
                  <a:cubicBezTo>
                    <a:pt x="45" y="117"/>
                    <a:pt x="45" y="117"/>
                    <a:pt x="45" y="122"/>
                  </a:cubicBezTo>
                  <a:cubicBezTo>
                    <a:pt x="46" y="126"/>
                    <a:pt x="45" y="126"/>
                    <a:pt x="48" y="128"/>
                  </a:cubicBezTo>
                  <a:cubicBezTo>
                    <a:pt x="50" y="130"/>
                    <a:pt x="53" y="131"/>
                    <a:pt x="60" y="135"/>
                  </a:cubicBezTo>
                  <a:cubicBezTo>
                    <a:pt x="67" y="140"/>
                    <a:pt x="78" y="141"/>
                    <a:pt x="82" y="142"/>
                  </a:cubicBezTo>
                  <a:cubicBezTo>
                    <a:pt x="86" y="142"/>
                    <a:pt x="89" y="145"/>
                    <a:pt x="92" y="145"/>
                  </a:cubicBezTo>
                  <a:cubicBezTo>
                    <a:pt x="95" y="145"/>
                    <a:pt x="95" y="146"/>
                    <a:pt x="98" y="147"/>
                  </a:cubicBezTo>
                  <a:cubicBezTo>
                    <a:pt x="101" y="148"/>
                    <a:pt x="101" y="145"/>
                    <a:pt x="101" y="142"/>
                  </a:cubicBezTo>
                  <a:cubicBezTo>
                    <a:pt x="102" y="139"/>
                    <a:pt x="103" y="139"/>
                    <a:pt x="107" y="136"/>
                  </a:cubicBezTo>
                  <a:cubicBezTo>
                    <a:pt x="111" y="134"/>
                    <a:pt x="114" y="132"/>
                    <a:pt x="117" y="129"/>
                  </a:cubicBezTo>
                  <a:cubicBezTo>
                    <a:pt x="120" y="127"/>
                    <a:pt x="119" y="123"/>
                    <a:pt x="119" y="121"/>
                  </a:cubicBezTo>
                  <a:cubicBezTo>
                    <a:pt x="120" y="118"/>
                    <a:pt x="122" y="114"/>
                    <a:pt x="125" y="110"/>
                  </a:cubicBezTo>
                  <a:cubicBezTo>
                    <a:pt x="125" y="109"/>
                    <a:pt x="126" y="108"/>
                    <a:pt x="127" y="106"/>
                  </a:cubicBezTo>
                  <a:cubicBezTo>
                    <a:pt x="126" y="106"/>
                    <a:pt x="125" y="106"/>
                    <a:pt x="124" y="106"/>
                  </a:cubicBezTo>
                  <a:cubicBezTo>
                    <a:pt x="118" y="105"/>
                    <a:pt x="117" y="101"/>
                    <a:pt x="114" y="97"/>
                  </a:cubicBezTo>
                  <a:cubicBezTo>
                    <a:pt x="111" y="94"/>
                    <a:pt x="106" y="93"/>
                    <a:pt x="105" y="89"/>
                  </a:cubicBezTo>
                  <a:cubicBezTo>
                    <a:pt x="105" y="85"/>
                    <a:pt x="108" y="83"/>
                    <a:pt x="109" y="80"/>
                  </a:cubicBezTo>
                  <a:cubicBezTo>
                    <a:pt x="109" y="79"/>
                    <a:pt x="108" y="79"/>
                    <a:pt x="107" y="79"/>
                  </a:cubicBezTo>
                  <a:cubicBezTo>
                    <a:pt x="104" y="77"/>
                    <a:pt x="102" y="77"/>
                    <a:pt x="99" y="78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398D3E81-7DE8-F100-48B6-7A7CA7B0E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8753476"/>
              <a:ext cx="341313" cy="544513"/>
            </a:xfrm>
            <a:custGeom>
              <a:avLst/>
              <a:gdLst>
                <a:gd name="T0" fmla="*/ 90 w 91"/>
                <a:gd name="T1" fmla="*/ 39 h 145"/>
                <a:gd name="T2" fmla="*/ 86 w 91"/>
                <a:gd name="T3" fmla="*/ 39 h 145"/>
                <a:gd name="T4" fmla="*/ 83 w 91"/>
                <a:gd name="T5" fmla="*/ 38 h 145"/>
                <a:gd name="T6" fmla="*/ 77 w 91"/>
                <a:gd name="T7" fmla="*/ 35 h 145"/>
                <a:gd name="T8" fmla="*/ 68 w 91"/>
                <a:gd name="T9" fmla="*/ 30 h 145"/>
                <a:gd name="T10" fmla="*/ 71 w 91"/>
                <a:gd name="T11" fmla="*/ 17 h 145"/>
                <a:gd name="T12" fmla="*/ 68 w 91"/>
                <a:gd name="T13" fmla="*/ 7 h 145"/>
                <a:gd name="T14" fmla="*/ 67 w 91"/>
                <a:gd name="T15" fmla="*/ 8 h 145"/>
                <a:gd name="T16" fmla="*/ 64 w 91"/>
                <a:gd name="T17" fmla="*/ 10 h 145"/>
                <a:gd name="T18" fmla="*/ 57 w 91"/>
                <a:gd name="T19" fmla="*/ 7 h 145"/>
                <a:gd name="T20" fmla="*/ 43 w 91"/>
                <a:gd name="T21" fmla="*/ 10 h 145"/>
                <a:gd name="T22" fmla="*/ 37 w 91"/>
                <a:gd name="T23" fmla="*/ 10 h 145"/>
                <a:gd name="T24" fmla="*/ 35 w 91"/>
                <a:gd name="T25" fmla="*/ 8 h 145"/>
                <a:gd name="T26" fmla="*/ 32 w 91"/>
                <a:gd name="T27" fmla="*/ 8 h 145"/>
                <a:gd name="T28" fmla="*/ 28 w 91"/>
                <a:gd name="T29" fmla="*/ 4 h 145"/>
                <a:gd name="T30" fmla="*/ 25 w 91"/>
                <a:gd name="T31" fmla="*/ 0 h 145"/>
                <a:gd name="T32" fmla="*/ 21 w 91"/>
                <a:gd name="T33" fmla="*/ 11 h 145"/>
                <a:gd name="T34" fmla="*/ 15 w 91"/>
                <a:gd name="T35" fmla="*/ 22 h 145"/>
                <a:gd name="T36" fmla="*/ 16 w 91"/>
                <a:gd name="T37" fmla="*/ 27 h 145"/>
                <a:gd name="T38" fmla="*/ 18 w 91"/>
                <a:gd name="T39" fmla="*/ 30 h 145"/>
                <a:gd name="T40" fmla="*/ 18 w 91"/>
                <a:gd name="T41" fmla="*/ 39 h 145"/>
                <a:gd name="T42" fmla="*/ 20 w 91"/>
                <a:gd name="T43" fmla="*/ 50 h 145"/>
                <a:gd name="T44" fmla="*/ 18 w 91"/>
                <a:gd name="T45" fmla="*/ 55 h 145"/>
                <a:gd name="T46" fmla="*/ 16 w 91"/>
                <a:gd name="T47" fmla="*/ 60 h 145"/>
                <a:gd name="T48" fmla="*/ 14 w 91"/>
                <a:gd name="T49" fmla="*/ 61 h 145"/>
                <a:gd name="T50" fmla="*/ 16 w 91"/>
                <a:gd name="T51" fmla="*/ 68 h 145"/>
                <a:gd name="T52" fmla="*/ 18 w 91"/>
                <a:gd name="T53" fmla="*/ 78 h 145"/>
                <a:gd name="T54" fmla="*/ 22 w 91"/>
                <a:gd name="T55" fmla="*/ 81 h 145"/>
                <a:gd name="T56" fmla="*/ 24 w 91"/>
                <a:gd name="T57" fmla="*/ 86 h 145"/>
                <a:gd name="T58" fmla="*/ 16 w 91"/>
                <a:gd name="T59" fmla="*/ 89 h 145"/>
                <a:gd name="T60" fmla="*/ 11 w 91"/>
                <a:gd name="T61" fmla="*/ 97 h 145"/>
                <a:gd name="T62" fmla="*/ 7 w 91"/>
                <a:gd name="T63" fmla="*/ 101 h 145"/>
                <a:gd name="T64" fmla="*/ 5 w 91"/>
                <a:gd name="T65" fmla="*/ 106 h 145"/>
                <a:gd name="T66" fmla="*/ 1 w 91"/>
                <a:gd name="T67" fmla="*/ 110 h 145"/>
                <a:gd name="T68" fmla="*/ 4 w 91"/>
                <a:gd name="T69" fmla="*/ 114 h 145"/>
                <a:gd name="T70" fmla="*/ 10 w 91"/>
                <a:gd name="T71" fmla="*/ 121 h 145"/>
                <a:gd name="T72" fmla="*/ 15 w 91"/>
                <a:gd name="T73" fmla="*/ 127 h 145"/>
                <a:gd name="T74" fmla="*/ 14 w 91"/>
                <a:gd name="T75" fmla="*/ 131 h 145"/>
                <a:gd name="T76" fmla="*/ 9 w 91"/>
                <a:gd name="T77" fmla="*/ 134 h 145"/>
                <a:gd name="T78" fmla="*/ 11 w 91"/>
                <a:gd name="T79" fmla="*/ 143 h 145"/>
                <a:gd name="T80" fmla="*/ 19 w 91"/>
                <a:gd name="T81" fmla="*/ 139 h 145"/>
                <a:gd name="T82" fmla="*/ 35 w 91"/>
                <a:gd name="T83" fmla="*/ 139 h 145"/>
                <a:gd name="T84" fmla="*/ 43 w 91"/>
                <a:gd name="T85" fmla="*/ 140 h 145"/>
                <a:gd name="T86" fmla="*/ 45 w 91"/>
                <a:gd name="T87" fmla="*/ 141 h 145"/>
                <a:gd name="T88" fmla="*/ 46 w 91"/>
                <a:gd name="T89" fmla="*/ 137 h 145"/>
                <a:gd name="T90" fmla="*/ 52 w 91"/>
                <a:gd name="T91" fmla="*/ 132 h 145"/>
                <a:gd name="T92" fmla="*/ 60 w 91"/>
                <a:gd name="T93" fmla="*/ 126 h 145"/>
                <a:gd name="T94" fmla="*/ 64 w 91"/>
                <a:gd name="T95" fmla="*/ 119 h 145"/>
                <a:gd name="T96" fmla="*/ 72 w 91"/>
                <a:gd name="T97" fmla="*/ 117 h 145"/>
                <a:gd name="T98" fmla="*/ 73 w 91"/>
                <a:gd name="T99" fmla="*/ 107 h 145"/>
                <a:gd name="T100" fmla="*/ 74 w 91"/>
                <a:gd name="T101" fmla="*/ 95 h 145"/>
                <a:gd name="T102" fmla="*/ 76 w 91"/>
                <a:gd name="T103" fmla="*/ 84 h 145"/>
                <a:gd name="T104" fmla="*/ 75 w 91"/>
                <a:gd name="T105" fmla="*/ 78 h 145"/>
                <a:gd name="T106" fmla="*/ 76 w 91"/>
                <a:gd name="T107" fmla="*/ 73 h 145"/>
                <a:gd name="T108" fmla="*/ 73 w 91"/>
                <a:gd name="T109" fmla="*/ 71 h 145"/>
                <a:gd name="T110" fmla="*/ 73 w 91"/>
                <a:gd name="T111" fmla="*/ 69 h 145"/>
                <a:gd name="T112" fmla="*/ 71 w 91"/>
                <a:gd name="T113" fmla="*/ 63 h 145"/>
                <a:gd name="T114" fmla="*/ 76 w 91"/>
                <a:gd name="T115" fmla="*/ 54 h 145"/>
                <a:gd name="T116" fmla="*/ 88 w 91"/>
                <a:gd name="T117" fmla="*/ 50 h 145"/>
                <a:gd name="T118" fmla="*/ 90 w 91"/>
                <a:gd name="T119" fmla="*/ 3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145">
                  <a:moveTo>
                    <a:pt x="90" y="39"/>
                  </a:moveTo>
                  <a:cubicBezTo>
                    <a:pt x="89" y="39"/>
                    <a:pt x="87" y="40"/>
                    <a:pt x="86" y="39"/>
                  </a:cubicBezTo>
                  <a:cubicBezTo>
                    <a:pt x="84" y="39"/>
                    <a:pt x="85" y="39"/>
                    <a:pt x="83" y="38"/>
                  </a:cubicBezTo>
                  <a:cubicBezTo>
                    <a:pt x="81" y="36"/>
                    <a:pt x="80" y="36"/>
                    <a:pt x="77" y="35"/>
                  </a:cubicBezTo>
                  <a:cubicBezTo>
                    <a:pt x="73" y="35"/>
                    <a:pt x="69" y="34"/>
                    <a:pt x="68" y="30"/>
                  </a:cubicBezTo>
                  <a:cubicBezTo>
                    <a:pt x="66" y="26"/>
                    <a:pt x="70" y="21"/>
                    <a:pt x="71" y="17"/>
                  </a:cubicBezTo>
                  <a:cubicBezTo>
                    <a:pt x="72" y="13"/>
                    <a:pt x="69" y="10"/>
                    <a:pt x="68" y="7"/>
                  </a:cubicBezTo>
                  <a:cubicBezTo>
                    <a:pt x="68" y="7"/>
                    <a:pt x="68" y="7"/>
                    <a:pt x="67" y="8"/>
                  </a:cubicBezTo>
                  <a:cubicBezTo>
                    <a:pt x="66" y="9"/>
                    <a:pt x="66" y="10"/>
                    <a:pt x="64" y="10"/>
                  </a:cubicBezTo>
                  <a:cubicBezTo>
                    <a:pt x="61" y="11"/>
                    <a:pt x="59" y="8"/>
                    <a:pt x="57" y="7"/>
                  </a:cubicBezTo>
                  <a:cubicBezTo>
                    <a:pt x="52" y="2"/>
                    <a:pt x="49" y="9"/>
                    <a:pt x="43" y="10"/>
                  </a:cubicBezTo>
                  <a:cubicBezTo>
                    <a:pt x="41" y="11"/>
                    <a:pt x="39" y="11"/>
                    <a:pt x="37" y="10"/>
                  </a:cubicBezTo>
                  <a:cubicBezTo>
                    <a:pt x="36" y="9"/>
                    <a:pt x="37" y="8"/>
                    <a:pt x="35" y="8"/>
                  </a:cubicBezTo>
                  <a:cubicBezTo>
                    <a:pt x="34" y="7"/>
                    <a:pt x="33" y="8"/>
                    <a:pt x="32" y="8"/>
                  </a:cubicBezTo>
                  <a:cubicBezTo>
                    <a:pt x="29" y="7"/>
                    <a:pt x="29" y="7"/>
                    <a:pt x="28" y="4"/>
                  </a:cubicBezTo>
                  <a:cubicBezTo>
                    <a:pt x="27" y="3"/>
                    <a:pt x="27" y="0"/>
                    <a:pt x="25" y="0"/>
                  </a:cubicBezTo>
                  <a:cubicBezTo>
                    <a:pt x="22" y="0"/>
                    <a:pt x="22" y="8"/>
                    <a:pt x="21" y="11"/>
                  </a:cubicBezTo>
                  <a:cubicBezTo>
                    <a:pt x="20" y="15"/>
                    <a:pt x="17" y="19"/>
                    <a:pt x="15" y="22"/>
                  </a:cubicBezTo>
                  <a:cubicBezTo>
                    <a:pt x="14" y="25"/>
                    <a:pt x="14" y="25"/>
                    <a:pt x="16" y="27"/>
                  </a:cubicBezTo>
                  <a:cubicBezTo>
                    <a:pt x="18" y="29"/>
                    <a:pt x="19" y="27"/>
                    <a:pt x="18" y="30"/>
                  </a:cubicBezTo>
                  <a:cubicBezTo>
                    <a:pt x="17" y="34"/>
                    <a:pt x="17" y="36"/>
                    <a:pt x="18" y="39"/>
                  </a:cubicBezTo>
                  <a:cubicBezTo>
                    <a:pt x="20" y="43"/>
                    <a:pt x="21" y="46"/>
                    <a:pt x="20" y="50"/>
                  </a:cubicBezTo>
                  <a:cubicBezTo>
                    <a:pt x="19" y="51"/>
                    <a:pt x="19" y="53"/>
                    <a:pt x="18" y="55"/>
                  </a:cubicBezTo>
                  <a:cubicBezTo>
                    <a:pt x="17" y="56"/>
                    <a:pt x="17" y="58"/>
                    <a:pt x="16" y="60"/>
                  </a:cubicBezTo>
                  <a:cubicBezTo>
                    <a:pt x="15" y="61"/>
                    <a:pt x="15" y="61"/>
                    <a:pt x="14" y="61"/>
                  </a:cubicBezTo>
                  <a:cubicBezTo>
                    <a:pt x="15" y="63"/>
                    <a:pt x="16" y="65"/>
                    <a:pt x="16" y="68"/>
                  </a:cubicBezTo>
                  <a:cubicBezTo>
                    <a:pt x="16" y="70"/>
                    <a:pt x="16" y="76"/>
                    <a:pt x="18" y="78"/>
                  </a:cubicBezTo>
                  <a:cubicBezTo>
                    <a:pt x="19" y="79"/>
                    <a:pt x="21" y="79"/>
                    <a:pt x="22" y="81"/>
                  </a:cubicBezTo>
                  <a:cubicBezTo>
                    <a:pt x="23" y="82"/>
                    <a:pt x="24" y="84"/>
                    <a:pt x="24" y="86"/>
                  </a:cubicBezTo>
                  <a:cubicBezTo>
                    <a:pt x="25" y="91"/>
                    <a:pt x="20" y="88"/>
                    <a:pt x="16" y="89"/>
                  </a:cubicBezTo>
                  <a:cubicBezTo>
                    <a:pt x="12" y="90"/>
                    <a:pt x="13" y="94"/>
                    <a:pt x="11" y="97"/>
                  </a:cubicBezTo>
                  <a:cubicBezTo>
                    <a:pt x="10" y="99"/>
                    <a:pt x="8" y="100"/>
                    <a:pt x="7" y="101"/>
                  </a:cubicBezTo>
                  <a:cubicBezTo>
                    <a:pt x="6" y="103"/>
                    <a:pt x="6" y="105"/>
                    <a:pt x="5" y="106"/>
                  </a:cubicBezTo>
                  <a:cubicBezTo>
                    <a:pt x="4" y="108"/>
                    <a:pt x="1" y="108"/>
                    <a:pt x="1" y="110"/>
                  </a:cubicBezTo>
                  <a:cubicBezTo>
                    <a:pt x="0" y="112"/>
                    <a:pt x="2" y="112"/>
                    <a:pt x="4" y="114"/>
                  </a:cubicBezTo>
                  <a:cubicBezTo>
                    <a:pt x="7" y="116"/>
                    <a:pt x="7" y="120"/>
                    <a:pt x="10" y="121"/>
                  </a:cubicBezTo>
                  <a:cubicBezTo>
                    <a:pt x="14" y="123"/>
                    <a:pt x="14" y="122"/>
                    <a:pt x="15" y="127"/>
                  </a:cubicBezTo>
                  <a:cubicBezTo>
                    <a:pt x="15" y="128"/>
                    <a:pt x="16" y="129"/>
                    <a:pt x="14" y="131"/>
                  </a:cubicBezTo>
                  <a:cubicBezTo>
                    <a:pt x="13" y="133"/>
                    <a:pt x="10" y="132"/>
                    <a:pt x="9" y="134"/>
                  </a:cubicBezTo>
                  <a:cubicBezTo>
                    <a:pt x="8" y="136"/>
                    <a:pt x="9" y="141"/>
                    <a:pt x="11" y="143"/>
                  </a:cubicBezTo>
                  <a:cubicBezTo>
                    <a:pt x="15" y="145"/>
                    <a:pt x="16" y="140"/>
                    <a:pt x="19" y="139"/>
                  </a:cubicBezTo>
                  <a:cubicBezTo>
                    <a:pt x="23" y="137"/>
                    <a:pt x="30" y="139"/>
                    <a:pt x="35" y="139"/>
                  </a:cubicBezTo>
                  <a:cubicBezTo>
                    <a:pt x="38" y="138"/>
                    <a:pt x="40" y="138"/>
                    <a:pt x="43" y="140"/>
                  </a:cubicBezTo>
                  <a:cubicBezTo>
                    <a:pt x="44" y="140"/>
                    <a:pt x="45" y="140"/>
                    <a:pt x="45" y="141"/>
                  </a:cubicBezTo>
                  <a:cubicBezTo>
                    <a:pt x="46" y="140"/>
                    <a:pt x="46" y="139"/>
                    <a:pt x="46" y="137"/>
                  </a:cubicBezTo>
                  <a:cubicBezTo>
                    <a:pt x="50" y="136"/>
                    <a:pt x="50" y="134"/>
                    <a:pt x="52" y="132"/>
                  </a:cubicBezTo>
                  <a:cubicBezTo>
                    <a:pt x="55" y="129"/>
                    <a:pt x="59" y="130"/>
                    <a:pt x="60" y="126"/>
                  </a:cubicBezTo>
                  <a:cubicBezTo>
                    <a:pt x="61" y="123"/>
                    <a:pt x="60" y="120"/>
                    <a:pt x="64" y="119"/>
                  </a:cubicBezTo>
                  <a:cubicBezTo>
                    <a:pt x="67" y="117"/>
                    <a:pt x="69" y="119"/>
                    <a:pt x="72" y="117"/>
                  </a:cubicBezTo>
                  <a:cubicBezTo>
                    <a:pt x="74" y="114"/>
                    <a:pt x="73" y="110"/>
                    <a:pt x="73" y="107"/>
                  </a:cubicBezTo>
                  <a:cubicBezTo>
                    <a:pt x="74" y="103"/>
                    <a:pt x="74" y="99"/>
                    <a:pt x="74" y="95"/>
                  </a:cubicBezTo>
                  <a:cubicBezTo>
                    <a:pt x="74" y="91"/>
                    <a:pt x="76" y="88"/>
                    <a:pt x="76" y="84"/>
                  </a:cubicBezTo>
                  <a:cubicBezTo>
                    <a:pt x="76" y="82"/>
                    <a:pt x="75" y="80"/>
                    <a:pt x="75" y="78"/>
                  </a:cubicBezTo>
                  <a:cubicBezTo>
                    <a:pt x="75" y="76"/>
                    <a:pt x="76" y="75"/>
                    <a:pt x="76" y="73"/>
                  </a:cubicBezTo>
                  <a:cubicBezTo>
                    <a:pt x="75" y="72"/>
                    <a:pt x="74" y="72"/>
                    <a:pt x="73" y="71"/>
                  </a:cubicBezTo>
                  <a:cubicBezTo>
                    <a:pt x="73" y="70"/>
                    <a:pt x="73" y="69"/>
                    <a:pt x="73" y="69"/>
                  </a:cubicBezTo>
                  <a:cubicBezTo>
                    <a:pt x="72" y="67"/>
                    <a:pt x="71" y="65"/>
                    <a:pt x="71" y="63"/>
                  </a:cubicBezTo>
                  <a:cubicBezTo>
                    <a:pt x="70" y="58"/>
                    <a:pt x="73" y="55"/>
                    <a:pt x="76" y="54"/>
                  </a:cubicBezTo>
                  <a:cubicBezTo>
                    <a:pt x="80" y="51"/>
                    <a:pt x="85" y="54"/>
                    <a:pt x="88" y="50"/>
                  </a:cubicBezTo>
                  <a:cubicBezTo>
                    <a:pt x="90" y="47"/>
                    <a:pt x="91" y="43"/>
                    <a:pt x="90" y="39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4244B944-0103-C983-3995-1DA0EC91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8585201"/>
              <a:ext cx="315913" cy="473075"/>
            </a:xfrm>
            <a:custGeom>
              <a:avLst/>
              <a:gdLst>
                <a:gd name="T0" fmla="*/ 83 w 84"/>
                <a:gd name="T1" fmla="*/ 41 h 126"/>
                <a:gd name="T2" fmla="*/ 78 w 84"/>
                <a:gd name="T3" fmla="*/ 33 h 126"/>
                <a:gd name="T4" fmla="*/ 73 w 84"/>
                <a:gd name="T5" fmla="*/ 26 h 126"/>
                <a:gd name="T6" fmla="*/ 71 w 84"/>
                <a:gd name="T7" fmla="*/ 21 h 126"/>
                <a:gd name="T8" fmla="*/ 68 w 84"/>
                <a:gd name="T9" fmla="*/ 19 h 126"/>
                <a:gd name="T10" fmla="*/ 63 w 84"/>
                <a:gd name="T11" fmla="*/ 13 h 126"/>
                <a:gd name="T12" fmla="*/ 59 w 84"/>
                <a:gd name="T13" fmla="*/ 15 h 126"/>
                <a:gd name="T14" fmla="*/ 62 w 84"/>
                <a:gd name="T15" fmla="*/ 19 h 126"/>
                <a:gd name="T16" fmla="*/ 58 w 84"/>
                <a:gd name="T17" fmla="*/ 23 h 126"/>
                <a:gd name="T18" fmla="*/ 55 w 84"/>
                <a:gd name="T19" fmla="*/ 19 h 126"/>
                <a:gd name="T20" fmla="*/ 52 w 84"/>
                <a:gd name="T21" fmla="*/ 17 h 126"/>
                <a:gd name="T22" fmla="*/ 49 w 84"/>
                <a:gd name="T23" fmla="*/ 9 h 126"/>
                <a:gd name="T24" fmla="*/ 42 w 84"/>
                <a:gd name="T25" fmla="*/ 8 h 126"/>
                <a:gd name="T26" fmla="*/ 38 w 84"/>
                <a:gd name="T27" fmla="*/ 7 h 126"/>
                <a:gd name="T28" fmla="*/ 37 w 84"/>
                <a:gd name="T29" fmla="*/ 3 h 126"/>
                <a:gd name="T30" fmla="*/ 34 w 84"/>
                <a:gd name="T31" fmla="*/ 0 h 126"/>
                <a:gd name="T32" fmla="*/ 32 w 84"/>
                <a:gd name="T33" fmla="*/ 0 h 126"/>
                <a:gd name="T34" fmla="*/ 31 w 84"/>
                <a:gd name="T35" fmla="*/ 4 h 126"/>
                <a:gd name="T36" fmla="*/ 32 w 84"/>
                <a:gd name="T37" fmla="*/ 9 h 126"/>
                <a:gd name="T38" fmla="*/ 32 w 84"/>
                <a:gd name="T39" fmla="*/ 15 h 126"/>
                <a:gd name="T40" fmla="*/ 39 w 84"/>
                <a:gd name="T41" fmla="*/ 18 h 126"/>
                <a:gd name="T42" fmla="*/ 45 w 84"/>
                <a:gd name="T43" fmla="*/ 22 h 126"/>
                <a:gd name="T44" fmla="*/ 43 w 84"/>
                <a:gd name="T45" fmla="*/ 27 h 126"/>
                <a:gd name="T46" fmla="*/ 41 w 84"/>
                <a:gd name="T47" fmla="*/ 32 h 126"/>
                <a:gd name="T48" fmla="*/ 41 w 84"/>
                <a:gd name="T49" fmla="*/ 38 h 126"/>
                <a:gd name="T50" fmla="*/ 46 w 84"/>
                <a:gd name="T51" fmla="*/ 44 h 126"/>
                <a:gd name="T52" fmla="*/ 36 w 84"/>
                <a:gd name="T53" fmla="*/ 59 h 126"/>
                <a:gd name="T54" fmla="*/ 39 w 84"/>
                <a:gd name="T55" fmla="*/ 67 h 126"/>
                <a:gd name="T56" fmla="*/ 35 w 84"/>
                <a:gd name="T57" fmla="*/ 90 h 126"/>
                <a:gd name="T58" fmla="*/ 22 w 84"/>
                <a:gd name="T59" fmla="*/ 107 h 126"/>
                <a:gd name="T60" fmla="*/ 8 w 84"/>
                <a:gd name="T61" fmla="*/ 115 h 126"/>
                <a:gd name="T62" fmla="*/ 0 w 84"/>
                <a:gd name="T63" fmla="*/ 118 h 126"/>
                <a:gd name="T64" fmla="*/ 2 w 84"/>
                <a:gd name="T65" fmla="*/ 124 h 126"/>
                <a:gd name="T66" fmla="*/ 11 w 84"/>
                <a:gd name="T67" fmla="*/ 122 h 126"/>
                <a:gd name="T68" fmla="*/ 22 w 84"/>
                <a:gd name="T69" fmla="*/ 118 h 126"/>
                <a:gd name="T70" fmla="*/ 32 w 84"/>
                <a:gd name="T71" fmla="*/ 115 h 126"/>
                <a:gd name="T72" fmla="*/ 43 w 84"/>
                <a:gd name="T73" fmla="*/ 113 h 126"/>
                <a:gd name="T74" fmla="*/ 48 w 84"/>
                <a:gd name="T75" fmla="*/ 112 h 126"/>
                <a:gd name="T76" fmla="*/ 53 w 84"/>
                <a:gd name="T77" fmla="*/ 114 h 126"/>
                <a:gd name="T78" fmla="*/ 62 w 84"/>
                <a:gd name="T79" fmla="*/ 108 h 126"/>
                <a:gd name="T80" fmla="*/ 72 w 84"/>
                <a:gd name="T81" fmla="*/ 105 h 126"/>
                <a:gd name="T82" fmla="*/ 74 w 84"/>
                <a:gd name="T83" fmla="*/ 100 h 126"/>
                <a:gd name="T84" fmla="*/ 76 w 84"/>
                <a:gd name="T85" fmla="*/ 95 h 126"/>
                <a:gd name="T86" fmla="*/ 74 w 84"/>
                <a:gd name="T87" fmla="*/ 84 h 126"/>
                <a:gd name="T88" fmla="*/ 74 w 84"/>
                <a:gd name="T89" fmla="*/ 75 h 126"/>
                <a:gd name="T90" fmla="*/ 72 w 84"/>
                <a:gd name="T91" fmla="*/ 72 h 126"/>
                <a:gd name="T92" fmla="*/ 71 w 84"/>
                <a:gd name="T93" fmla="*/ 67 h 126"/>
                <a:gd name="T94" fmla="*/ 77 w 84"/>
                <a:gd name="T95" fmla="*/ 56 h 126"/>
                <a:gd name="T96" fmla="*/ 81 w 84"/>
                <a:gd name="T97" fmla="*/ 45 h 126"/>
                <a:gd name="T98" fmla="*/ 82 w 84"/>
                <a:gd name="T99" fmla="*/ 46 h 126"/>
                <a:gd name="T100" fmla="*/ 83 w 84"/>
                <a:gd name="T101" fmla="*/ 4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" h="126">
                  <a:moveTo>
                    <a:pt x="83" y="41"/>
                  </a:moveTo>
                  <a:cubicBezTo>
                    <a:pt x="83" y="37"/>
                    <a:pt x="80" y="36"/>
                    <a:pt x="78" y="33"/>
                  </a:cubicBezTo>
                  <a:cubicBezTo>
                    <a:pt x="77" y="31"/>
                    <a:pt x="75" y="28"/>
                    <a:pt x="73" y="26"/>
                  </a:cubicBezTo>
                  <a:cubicBezTo>
                    <a:pt x="73" y="24"/>
                    <a:pt x="73" y="22"/>
                    <a:pt x="71" y="21"/>
                  </a:cubicBezTo>
                  <a:cubicBezTo>
                    <a:pt x="70" y="20"/>
                    <a:pt x="68" y="20"/>
                    <a:pt x="68" y="19"/>
                  </a:cubicBezTo>
                  <a:cubicBezTo>
                    <a:pt x="66" y="16"/>
                    <a:pt x="69" y="13"/>
                    <a:pt x="63" y="13"/>
                  </a:cubicBezTo>
                  <a:cubicBezTo>
                    <a:pt x="61" y="13"/>
                    <a:pt x="60" y="13"/>
                    <a:pt x="59" y="15"/>
                  </a:cubicBezTo>
                  <a:cubicBezTo>
                    <a:pt x="59" y="18"/>
                    <a:pt x="61" y="17"/>
                    <a:pt x="62" y="19"/>
                  </a:cubicBezTo>
                  <a:cubicBezTo>
                    <a:pt x="63" y="21"/>
                    <a:pt x="60" y="25"/>
                    <a:pt x="58" y="23"/>
                  </a:cubicBezTo>
                  <a:cubicBezTo>
                    <a:pt x="57" y="22"/>
                    <a:pt x="57" y="20"/>
                    <a:pt x="55" y="19"/>
                  </a:cubicBezTo>
                  <a:cubicBezTo>
                    <a:pt x="54" y="18"/>
                    <a:pt x="53" y="19"/>
                    <a:pt x="52" y="17"/>
                  </a:cubicBezTo>
                  <a:cubicBezTo>
                    <a:pt x="51" y="15"/>
                    <a:pt x="51" y="11"/>
                    <a:pt x="49" y="9"/>
                  </a:cubicBezTo>
                  <a:cubicBezTo>
                    <a:pt x="48" y="8"/>
                    <a:pt x="44" y="8"/>
                    <a:pt x="42" y="8"/>
                  </a:cubicBezTo>
                  <a:cubicBezTo>
                    <a:pt x="41" y="7"/>
                    <a:pt x="39" y="8"/>
                    <a:pt x="38" y="7"/>
                  </a:cubicBezTo>
                  <a:cubicBezTo>
                    <a:pt x="37" y="5"/>
                    <a:pt x="37" y="5"/>
                    <a:pt x="37" y="3"/>
                  </a:cubicBezTo>
                  <a:cubicBezTo>
                    <a:pt x="36" y="2"/>
                    <a:pt x="35" y="1"/>
                    <a:pt x="34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1"/>
                    <a:pt x="31" y="2"/>
                    <a:pt x="31" y="4"/>
                  </a:cubicBezTo>
                  <a:cubicBezTo>
                    <a:pt x="31" y="6"/>
                    <a:pt x="32" y="7"/>
                    <a:pt x="32" y="9"/>
                  </a:cubicBezTo>
                  <a:cubicBezTo>
                    <a:pt x="33" y="11"/>
                    <a:pt x="32" y="13"/>
                    <a:pt x="32" y="15"/>
                  </a:cubicBezTo>
                  <a:cubicBezTo>
                    <a:pt x="35" y="16"/>
                    <a:pt x="36" y="18"/>
                    <a:pt x="39" y="18"/>
                  </a:cubicBezTo>
                  <a:cubicBezTo>
                    <a:pt x="41" y="19"/>
                    <a:pt x="44" y="19"/>
                    <a:pt x="45" y="22"/>
                  </a:cubicBezTo>
                  <a:cubicBezTo>
                    <a:pt x="42" y="24"/>
                    <a:pt x="43" y="24"/>
                    <a:pt x="43" y="27"/>
                  </a:cubicBezTo>
                  <a:cubicBezTo>
                    <a:pt x="43" y="29"/>
                    <a:pt x="41" y="30"/>
                    <a:pt x="41" y="32"/>
                  </a:cubicBezTo>
                  <a:cubicBezTo>
                    <a:pt x="41" y="34"/>
                    <a:pt x="41" y="37"/>
                    <a:pt x="41" y="38"/>
                  </a:cubicBezTo>
                  <a:cubicBezTo>
                    <a:pt x="42" y="41"/>
                    <a:pt x="45" y="42"/>
                    <a:pt x="46" y="44"/>
                  </a:cubicBezTo>
                  <a:cubicBezTo>
                    <a:pt x="50" y="53"/>
                    <a:pt x="42" y="55"/>
                    <a:pt x="36" y="59"/>
                  </a:cubicBezTo>
                  <a:cubicBezTo>
                    <a:pt x="37" y="61"/>
                    <a:pt x="38" y="64"/>
                    <a:pt x="39" y="67"/>
                  </a:cubicBezTo>
                  <a:cubicBezTo>
                    <a:pt x="42" y="76"/>
                    <a:pt x="38" y="85"/>
                    <a:pt x="35" y="90"/>
                  </a:cubicBezTo>
                  <a:cubicBezTo>
                    <a:pt x="32" y="95"/>
                    <a:pt x="24" y="104"/>
                    <a:pt x="22" y="107"/>
                  </a:cubicBezTo>
                  <a:cubicBezTo>
                    <a:pt x="19" y="109"/>
                    <a:pt x="16" y="112"/>
                    <a:pt x="8" y="115"/>
                  </a:cubicBezTo>
                  <a:cubicBezTo>
                    <a:pt x="5" y="116"/>
                    <a:pt x="2" y="117"/>
                    <a:pt x="0" y="118"/>
                  </a:cubicBezTo>
                  <a:cubicBezTo>
                    <a:pt x="0" y="120"/>
                    <a:pt x="0" y="123"/>
                    <a:pt x="2" y="124"/>
                  </a:cubicBezTo>
                  <a:cubicBezTo>
                    <a:pt x="5" y="126"/>
                    <a:pt x="9" y="123"/>
                    <a:pt x="11" y="122"/>
                  </a:cubicBezTo>
                  <a:cubicBezTo>
                    <a:pt x="14" y="119"/>
                    <a:pt x="18" y="119"/>
                    <a:pt x="22" y="118"/>
                  </a:cubicBezTo>
                  <a:cubicBezTo>
                    <a:pt x="26" y="117"/>
                    <a:pt x="28" y="115"/>
                    <a:pt x="32" y="115"/>
                  </a:cubicBezTo>
                  <a:cubicBezTo>
                    <a:pt x="36" y="115"/>
                    <a:pt x="39" y="114"/>
                    <a:pt x="43" y="113"/>
                  </a:cubicBezTo>
                  <a:cubicBezTo>
                    <a:pt x="45" y="112"/>
                    <a:pt x="46" y="111"/>
                    <a:pt x="48" y="112"/>
                  </a:cubicBezTo>
                  <a:cubicBezTo>
                    <a:pt x="50" y="112"/>
                    <a:pt x="51" y="113"/>
                    <a:pt x="53" y="114"/>
                  </a:cubicBezTo>
                  <a:cubicBezTo>
                    <a:pt x="57" y="115"/>
                    <a:pt x="59" y="109"/>
                    <a:pt x="62" y="108"/>
                  </a:cubicBezTo>
                  <a:cubicBezTo>
                    <a:pt x="66" y="106"/>
                    <a:pt x="69" y="109"/>
                    <a:pt x="72" y="105"/>
                  </a:cubicBezTo>
                  <a:cubicBezTo>
                    <a:pt x="73" y="103"/>
                    <a:pt x="73" y="101"/>
                    <a:pt x="74" y="100"/>
                  </a:cubicBezTo>
                  <a:cubicBezTo>
                    <a:pt x="75" y="98"/>
                    <a:pt x="75" y="96"/>
                    <a:pt x="76" y="95"/>
                  </a:cubicBezTo>
                  <a:cubicBezTo>
                    <a:pt x="77" y="91"/>
                    <a:pt x="76" y="88"/>
                    <a:pt x="74" y="84"/>
                  </a:cubicBezTo>
                  <a:cubicBezTo>
                    <a:pt x="73" y="81"/>
                    <a:pt x="73" y="79"/>
                    <a:pt x="74" y="75"/>
                  </a:cubicBezTo>
                  <a:cubicBezTo>
                    <a:pt x="75" y="72"/>
                    <a:pt x="74" y="74"/>
                    <a:pt x="72" y="72"/>
                  </a:cubicBezTo>
                  <a:cubicBezTo>
                    <a:pt x="70" y="70"/>
                    <a:pt x="70" y="70"/>
                    <a:pt x="71" y="67"/>
                  </a:cubicBezTo>
                  <a:cubicBezTo>
                    <a:pt x="73" y="64"/>
                    <a:pt x="76" y="60"/>
                    <a:pt x="77" y="56"/>
                  </a:cubicBezTo>
                  <a:cubicBezTo>
                    <a:pt x="78" y="53"/>
                    <a:pt x="78" y="45"/>
                    <a:pt x="81" y="45"/>
                  </a:cubicBezTo>
                  <a:cubicBezTo>
                    <a:pt x="82" y="45"/>
                    <a:pt x="82" y="45"/>
                    <a:pt x="82" y="46"/>
                  </a:cubicBezTo>
                  <a:cubicBezTo>
                    <a:pt x="83" y="44"/>
                    <a:pt x="84" y="42"/>
                    <a:pt x="83" y="4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F6AD51EB-8EEE-6DF4-9A9E-C3DFAC8BC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8147051"/>
              <a:ext cx="584200" cy="647700"/>
            </a:xfrm>
            <a:custGeom>
              <a:avLst/>
              <a:gdLst>
                <a:gd name="T0" fmla="*/ 155 w 156"/>
                <a:gd name="T1" fmla="*/ 168 h 173"/>
                <a:gd name="T2" fmla="*/ 150 w 156"/>
                <a:gd name="T3" fmla="*/ 153 h 173"/>
                <a:gd name="T4" fmla="*/ 144 w 156"/>
                <a:gd name="T5" fmla="*/ 149 h 173"/>
                <a:gd name="T6" fmla="*/ 141 w 156"/>
                <a:gd name="T7" fmla="*/ 144 h 173"/>
                <a:gd name="T8" fmla="*/ 132 w 156"/>
                <a:gd name="T9" fmla="*/ 141 h 173"/>
                <a:gd name="T10" fmla="*/ 128 w 156"/>
                <a:gd name="T11" fmla="*/ 127 h 173"/>
                <a:gd name="T12" fmla="*/ 129 w 156"/>
                <a:gd name="T13" fmla="*/ 112 h 173"/>
                <a:gd name="T14" fmla="*/ 127 w 156"/>
                <a:gd name="T15" fmla="*/ 87 h 173"/>
                <a:gd name="T16" fmla="*/ 120 w 156"/>
                <a:gd name="T17" fmla="*/ 73 h 173"/>
                <a:gd name="T18" fmla="*/ 112 w 156"/>
                <a:gd name="T19" fmla="*/ 70 h 173"/>
                <a:gd name="T20" fmla="*/ 96 w 156"/>
                <a:gd name="T21" fmla="*/ 67 h 173"/>
                <a:gd name="T22" fmla="*/ 84 w 156"/>
                <a:gd name="T23" fmla="*/ 57 h 173"/>
                <a:gd name="T24" fmla="*/ 80 w 156"/>
                <a:gd name="T25" fmla="*/ 46 h 173"/>
                <a:gd name="T26" fmla="*/ 82 w 156"/>
                <a:gd name="T27" fmla="*/ 36 h 173"/>
                <a:gd name="T28" fmla="*/ 79 w 156"/>
                <a:gd name="T29" fmla="*/ 33 h 173"/>
                <a:gd name="T30" fmla="*/ 81 w 156"/>
                <a:gd name="T31" fmla="*/ 29 h 173"/>
                <a:gd name="T32" fmla="*/ 74 w 156"/>
                <a:gd name="T33" fmla="*/ 32 h 173"/>
                <a:gd name="T34" fmla="*/ 62 w 156"/>
                <a:gd name="T35" fmla="*/ 39 h 173"/>
                <a:gd name="T36" fmla="*/ 52 w 156"/>
                <a:gd name="T37" fmla="*/ 40 h 173"/>
                <a:gd name="T38" fmla="*/ 54 w 156"/>
                <a:gd name="T39" fmla="*/ 34 h 173"/>
                <a:gd name="T40" fmla="*/ 48 w 156"/>
                <a:gd name="T41" fmla="*/ 27 h 173"/>
                <a:gd name="T42" fmla="*/ 57 w 156"/>
                <a:gd name="T43" fmla="*/ 18 h 173"/>
                <a:gd name="T44" fmla="*/ 52 w 156"/>
                <a:gd name="T45" fmla="*/ 5 h 173"/>
                <a:gd name="T46" fmla="*/ 41 w 156"/>
                <a:gd name="T47" fmla="*/ 4 h 173"/>
                <a:gd name="T48" fmla="*/ 20 w 156"/>
                <a:gd name="T49" fmla="*/ 13 h 173"/>
                <a:gd name="T50" fmla="*/ 1 w 156"/>
                <a:gd name="T51" fmla="*/ 20 h 173"/>
                <a:gd name="T52" fmla="*/ 1 w 156"/>
                <a:gd name="T53" fmla="*/ 28 h 173"/>
                <a:gd name="T54" fmla="*/ 6 w 156"/>
                <a:gd name="T55" fmla="*/ 37 h 173"/>
                <a:gd name="T56" fmla="*/ 13 w 156"/>
                <a:gd name="T57" fmla="*/ 41 h 173"/>
                <a:gd name="T58" fmla="*/ 21 w 156"/>
                <a:gd name="T59" fmla="*/ 40 h 173"/>
                <a:gd name="T60" fmla="*/ 24 w 156"/>
                <a:gd name="T61" fmla="*/ 58 h 173"/>
                <a:gd name="T62" fmla="*/ 15 w 156"/>
                <a:gd name="T63" fmla="*/ 63 h 173"/>
                <a:gd name="T64" fmla="*/ 9 w 156"/>
                <a:gd name="T65" fmla="*/ 74 h 173"/>
                <a:gd name="T66" fmla="*/ 23 w 156"/>
                <a:gd name="T67" fmla="*/ 81 h 173"/>
                <a:gd name="T68" fmla="*/ 33 w 156"/>
                <a:gd name="T69" fmla="*/ 83 h 173"/>
                <a:gd name="T70" fmla="*/ 39 w 156"/>
                <a:gd name="T71" fmla="*/ 88 h 173"/>
                <a:gd name="T72" fmla="*/ 43 w 156"/>
                <a:gd name="T73" fmla="*/ 96 h 173"/>
                <a:gd name="T74" fmla="*/ 50 w 156"/>
                <a:gd name="T75" fmla="*/ 98 h 173"/>
                <a:gd name="T76" fmla="*/ 69 w 156"/>
                <a:gd name="T77" fmla="*/ 113 h 173"/>
                <a:gd name="T78" fmla="*/ 66 w 156"/>
                <a:gd name="T79" fmla="*/ 117 h 173"/>
                <a:gd name="T80" fmla="*/ 70 w 156"/>
                <a:gd name="T81" fmla="*/ 124 h 173"/>
                <a:gd name="T82" fmla="*/ 81 w 156"/>
                <a:gd name="T83" fmla="*/ 126 h 173"/>
                <a:gd name="T84" fmla="*/ 87 w 156"/>
                <a:gd name="T85" fmla="*/ 136 h 173"/>
                <a:gd name="T86" fmla="*/ 94 w 156"/>
                <a:gd name="T87" fmla="*/ 136 h 173"/>
                <a:gd name="T88" fmla="*/ 95 w 156"/>
                <a:gd name="T89" fmla="*/ 130 h 173"/>
                <a:gd name="T90" fmla="*/ 103 w 156"/>
                <a:gd name="T91" fmla="*/ 138 h 173"/>
                <a:gd name="T92" fmla="*/ 110 w 156"/>
                <a:gd name="T93" fmla="*/ 150 h 173"/>
                <a:gd name="T94" fmla="*/ 114 w 156"/>
                <a:gd name="T95" fmla="*/ 163 h 173"/>
                <a:gd name="T96" fmla="*/ 120 w 156"/>
                <a:gd name="T97" fmla="*/ 170 h 173"/>
                <a:gd name="T98" fmla="*/ 125 w 156"/>
                <a:gd name="T99" fmla="*/ 172 h 173"/>
                <a:gd name="T100" fmla="*/ 145 w 156"/>
                <a:gd name="T101" fmla="*/ 169 h 173"/>
                <a:gd name="T102" fmla="*/ 155 w 156"/>
                <a:gd name="T103" fmla="*/ 170 h 173"/>
                <a:gd name="T104" fmla="*/ 156 w 156"/>
                <a:gd name="T105" fmla="*/ 16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173">
                  <a:moveTo>
                    <a:pt x="156" y="168"/>
                  </a:moveTo>
                  <a:cubicBezTo>
                    <a:pt x="156" y="168"/>
                    <a:pt x="155" y="168"/>
                    <a:pt x="155" y="168"/>
                  </a:cubicBezTo>
                  <a:cubicBezTo>
                    <a:pt x="155" y="165"/>
                    <a:pt x="154" y="163"/>
                    <a:pt x="153" y="160"/>
                  </a:cubicBezTo>
                  <a:cubicBezTo>
                    <a:pt x="152" y="159"/>
                    <a:pt x="151" y="154"/>
                    <a:pt x="150" y="153"/>
                  </a:cubicBezTo>
                  <a:cubicBezTo>
                    <a:pt x="149" y="152"/>
                    <a:pt x="147" y="153"/>
                    <a:pt x="146" y="152"/>
                  </a:cubicBezTo>
                  <a:cubicBezTo>
                    <a:pt x="146" y="152"/>
                    <a:pt x="145" y="150"/>
                    <a:pt x="144" y="149"/>
                  </a:cubicBezTo>
                  <a:cubicBezTo>
                    <a:pt x="143" y="148"/>
                    <a:pt x="142" y="149"/>
                    <a:pt x="141" y="147"/>
                  </a:cubicBezTo>
                  <a:cubicBezTo>
                    <a:pt x="141" y="147"/>
                    <a:pt x="141" y="145"/>
                    <a:pt x="141" y="144"/>
                  </a:cubicBezTo>
                  <a:cubicBezTo>
                    <a:pt x="139" y="144"/>
                    <a:pt x="138" y="146"/>
                    <a:pt x="135" y="146"/>
                  </a:cubicBezTo>
                  <a:cubicBezTo>
                    <a:pt x="132" y="146"/>
                    <a:pt x="132" y="143"/>
                    <a:pt x="132" y="141"/>
                  </a:cubicBezTo>
                  <a:cubicBezTo>
                    <a:pt x="132" y="139"/>
                    <a:pt x="133" y="137"/>
                    <a:pt x="132" y="135"/>
                  </a:cubicBezTo>
                  <a:cubicBezTo>
                    <a:pt x="131" y="131"/>
                    <a:pt x="128" y="131"/>
                    <a:pt x="128" y="127"/>
                  </a:cubicBezTo>
                  <a:cubicBezTo>
                    <a:pt x="125" y="128"/>
                    <a:pt x="126" y="119"/>
                    <a:pt x="126" y="117"/>
                  </a:cubicBezTo>
                  <a:cubicBezTo>
                    <a:pt x="127" y="115"/>
                    <a:pt x="128" y="114"/>
                    <a:pt x="129" y="112"/>
                  </a:cubicBezTo>
                  <a:cubicBezTo>
                    <a:pt x="129" y="110"/>
                    <a:pt x="129" y="109"/>
                    <a:pt x="129" y="107"/>
                  </a:cubicBezTo>
                  <a:cubicBezTo>
                    <a:pt x="128" y="101"/>
                    <a:pt x="125" y="93"/>
                    <a:pt x="127" y="87"/>
                  </a:cubicBezTo>
                  <a:cubicBezTo>
                    <a:pt x="129" y="82"/>
                    <a:pt x="130" y="81"/>
                    <a:pt x="125" y="77"/>
                  </a:cubicBezTo>
                  <a:cubicBezTo>
                    <a:pt x="123" y="76"/>
                    <a:pt x="122" y="75"/>
                    <a:pt x="120" y="73"/>
                  </a:cubicBezTo>
                  <a:cubicBezTo>
                    <a:pt x="119" y="71"/>
                    <a:pt x="120" y="70"/>
                    <a:pt x="117" y="69"/>
                  </a:cubicBezTo>
                  <a:cubicBezTo>
                    <a:pt x="116" y="69"/>
                    <a:pt x="114" y="70"/>
                    <a:pt x="112" y="70"/>
                  </a:cubicBezTo>
                  <a:cubicBezTo>
                    <a:pt x="110" y="69"/>
                    <a:pt x="108" y="68"/>
                    <a:pt x="107" y="68"/>
                  </a:cubicBezTo>
                  <a:cubicBezTo>
                    <a:pt x="103" y="67"/>
                    <a:pt x="100" y="67"/>
                    <a:pt x="96" y="67"/>
                  </a:cubicBezTo>
                  <a:cubicBezTo>
                    <a:pt x="92" y="66"/>
                    <a:pt x="89" y="65"/>
                    <a:pt x="86" y="62"/>
                  </a:cubicBezTo>
                  <a:cubicBezTo>
                    <a:pt x="85" y="60"/>
                    <a:pt x="85" y="59"/>
                    <a:pt x="84" y="57"/>
                  </a:cubicBezTo>
                  <a:cubicBezTo>
                    <a:pt x="82" y="55"/>
                    <a:pt x="80" y="54"/>
                    <a:pt x="79" y="52"/>
                  </a:cubicBezTo>
                  <a:cubicBezTo>
                    <a:pt x="79" y="50"/>
                    <a:pt x="80" y="48"/>
                    <a:pt x="80" y="46"/>
                  </a:cubicBezTo>
                  <a:cubicBezTo>
                    <a:pt x="79" y="44"/>
                    <a:pt x="77" y="43"/>
                    <a:pt x="77" y="41"/>
                  </a:cubicBezTo>
                  <a:cubicBezTo>
                    <a:pt x="76" y="37"/>
                    <a:pt x="79" y="36"/>
                    <a:pt x="82" y="36"/>
                  </a:cubicBezTo>
                  <a:cubicBezTo>
                    <a:pt x="82" y="36"/>
                    <a:pt x="82" y="35"/>
                    <a:pt x="81" y="35"/>
                  </a:cubicBezTo>
                  <a:cubicBezTo>
                    <a:pt x="80" y="34"/>
                    <a:pt x="80" y="34"/>
                    <a:pt x="79" y="33"/>
                  </a:cubicBezTo>
                  <a:cubicBezTo>
                    <a:pt x="77" y="32"/>
                    <a:pt x="80" y="31"/>
                    <a:pt x="81" y="31"/>
                  </a:cubicBezTo>
                  <a:cubicBezTo>
                    <a:pt x="82" y="30"/>
                    <a:pt x="81" y="30"/>
                    <a:pt x="81" y="29"/>
                  </a:cubicBezTo>
                  <a:cubicBezTo>
                    <a:pt x="80" y="28"/>
                    <a:pt x="78" y="28"/>
                    <a:pt x="76" y="29"/>
                  </a:cubicBezTo>
                  <a:cubicBezTo>
                    <a:pt x="75" y="29"/>
                    <a:pt x="75" y="31"/>
                    <a:pt x="74" y="32"/>
                  </a:cubicBezTo>
                  <a:cubicBezTo>
                    <a:pt x="72" y="34"/>
                    <a:pt x="72" y="33"/>
                    <a:pt x="69" y="35"/>
                  </a:cubicBezTo>
                  <a:cubicBezTo>
                    <a:pt x="65" y="37"/>
                    <a:pt x="63" y="36"/>
                    <a:pt x="62" y="39"/>
                  </a:cubicBezTo>
                  <a:cubicBezTo>
                    <a:pt x="61" y="41"/>
                    <a:pt x="61" y="43"/>
                    <a:pt x="58" y="43"/>
                  </a:cubicBezTo>
                  <a:cubicBezTo>
                    <a:pt x="55" y="42"/>
                    <a:pt x="54" y="41"/>
                    <a:pt x="52" y="40"/>
                  </a:cubicBezTo>
                  <a:cubicBezTo>
                    <a:pt x="49" y="40"/>
                    <a:pt x="49" y="39"/>
                    <a:pt x="49" y="38"/>
                  </a:cubicBezTo>
                  <a:cubicBezTo>
                    <a:pt x="50" y="37"/>
                    <a:pt x="54" y="37"/>
                    <a:pt x="54" y="34"/>
                  </a:cubicBezTo>
                  <a:cubicBezTo>
                    <a:pt x="54" y="32"/>
                    <a:pt x="52" y="31"/>
                    <a:pt x="49" y="30"/>
                  </a:cubicBezTo>
                  <a:cubicBezTo>
                    <a:pt x="46" y="30"/>
                    <a:pt x="47" y="29"/>
                    <a:pt x="48" y="27"/>
                  </a:cubicBezTo>
                  <a:cubicBezTo>
                    <a:pt x="50" y="26"/>
                    <a:pt x="50" y="25"/>
                    <a:pt x="51" y="23"/>
                  </a:cubicBezTo>
                  <a:cubicBezTo>
                    <a:pt x="52" y="21"/>
                    <a:pt x="52" y="20"/>
                    <a:pt x="57" y="18"/>
                  </a:cubicBezTo>
                  <a:cubicBezTo>
                    <a:pt x="62" y="17"/>
                    <a:pt x="57" y="15"/>
                    <a:pt x="57" y="12"/>
                  </a:cubicBezTo>
                  <a:cubicBezTo>
                    <a:pt x="56" y="9"/>
                    <a:pt x="54" y="7"/>
                    <a:pt x="52" y="5"/>
                  </a:cubicBezTo>
                  <a:cubicBezTo>
                    <a:pt x="50" y="3"/>
                    <a:pt x="50" y="2"/>
                    <a:pt x="48" y="1"/>
                  </a:cubicBezTo>
                  <a:cubicBezTo>
                    <a:pt x="45" y="0"/>
                    <a:pt x="44" y="3"/>
                    <a:pt x="41" y="4"/>
                  </a:cubicBezTo>
                  <a:cubicBezTo>
                    <a:pt x="37" y="4"/>
                    <a:pt x="35" y="4"/>
                    <a:pt x="32" y="6"/>
                  </a:cubicBezTo>
                  <a:cubicBezTo>
                    <a:pt x="29" y="8"/>
                    <a:pt x="25" y="12"/>
                    <a:pt x="20" y="13"/>
                  </a:cubicBezTo>
                  <a:cubicBezTo>
                    <a:pt x="15" y="14"/>
                    <a:pt x="14" y="16"/>
                    <a:pt x="12" y="19"/>
                  </a:cubicBezTo>
                  <a:cubicBezTo>
                    <a:pt x="10" y="22"/>
                    <a:pt x="7" y="21"/>
                    <a:pt x="1" y="20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0" y="23"/>
                    <a:pt x="1" y="25"/>
                    <a:pt x="1" y="28"/>
                  </a:cubicBezTo>
                  <a:cubicBezTo>
                    <a:pt x="0" y="30"/>
                    <a:pt x="0" y="30"/>
                    <a:pt x="1" y="32"/>
                  </a:cubicBezTo>
                  <a:cubicBezTo>
                    <a:pt x="3" y="34"/>
                    <a:pt x="5" y="35"/>
                    <a:pt x="6" y="37"/>
                  </a:cubicBezTo>
                  <a:cubicBezTo>
                    <a:pt x="7" y="40"/>
                    <a:pt x="7" y="45"/>
                    <a:pt x="11" y="44"/>
                  </a:cubicBezTo>
                  <a:cubicBezTo>
                    <a:pt x="13" y="43"/>
                    <a:pt x="13" y="42"/>
                    <a:pt x="13" y="41"/>
                  </a:cubicBezTo>
                  <a:cubicBezTo>
                    <a:pt x="14" y="41"/>
                    <a:pt x="15" y="41"/>
                    <a:pt x="16" y="41"/>
                  </a:cubicBezTo>
                  <a:cubicBezTo>
                    <a:pt x="17" y="40"/>
                    <a:pt x="19" y="39"/>
                    <a:pt x="21" y="40"/>
                  </a:cubicBezTo>
                  <a:cubicBezTo>
                    <a:pt x="24" y="41"/>
                    <a:pt x="23" y="46"/>
                    <a:pt x="22" y="48"/>
                  </a:cubicBezTo>
                  <a:cubicBezTo>
                    <a:pt x="22" y="51"/>
                    <a:pt x="25" y="56"/>
                    <a:pt x="24" y="58"/>
                  </a:cubicBezTo>
                  <a:cubicBezTo>
                    <a:pt x="23" y="60"/>
                    <a:pt x="21" y="60"/>
                    <a:pt x="20" y="61"/>
                  </a:cubicBezTo>
                  <a:cubicBezTo>
                    <a:pt x="18" y="62"/>
                    <a:pt x="18" y="64"/>
                    <a:pt x="15" y="63"/>
                  </a:cubicBezTo>
                  <a:cubicBezTo>
                    <a:pt x="12" y="62"/>
                    <a:pt x="9" y="57"/>
                    <a:pt x="9" y="64"/>
                  </a:cubicBezTo>
                  <a:cubicBezTo>
                    <a:pt x="9" y="66"/>
                    <a:pt x="8" y="72"/>
                    <a:pt x="9" y="74"/>
                  </a:cubicBezTo>
                  <a:cubicBezTo>
                    <a:pt x="10" y="76"/>
                    <a:pt x="16" y="79"/>
                    <a:pt x="18" y="80"/>
                  </a:cubicBezTo>
                  <a:cubicBezTo>
                    <a:pt x="20" y="80"/>
                    <a:pt x="21" y="80"/>
                    <a:pt x="23" y="81"/>
                  </a:cubicBezTo>
                  <a:cubicBezTo>
                    <a:pt x="24" y="82"/>
                    <a:pt x="25" y="84"/>
                    <a:pt x="26" y="86"/>
                  </a:cubicBezTo>
                  <a:cubicBezTo>
                    <a:pt x="30" y="91"/>
                    <a:pt x="29" y="84"/>
                    <a:pt x="33" y="83"/>
                  </a:cubicBezTo>
                  <a:cubicBezTo>
                    <a:pt x="34" y="82"/>
                    <a:pt x="36" y="83"/>
                    <a:pt x="37" y="84"/>
                  </a:cubicBezTo>
                  <a:cubicBezTo>
                    <a:pt x="39" y="85"/>
                    <a:pt x="38" y="86"/>
                    <a:pt x="39" y="88"/>
                  </a:cubicBezTo>
                  <a:cubicBezTo>
                    <a:pt x="39" y="90"/>
                    <a:pt x="40" y="90"/>
                    <a:pt x="41" y="92"/>
                  </a:cubicBezTo>
                  <a:cubicBezTo>
                    <a:pt x="42" y="93"/>
                    <a:pt x="42" y="95"/>
                    <a:pt x="43" y="96"/>
                  </a:cubicBezTo>
                  <a:cubicBezTo>
                    <a:pt x="44" y="98"/>
                    <a:pt x="43" y="99"/>
                    <a:pt x="45" y="100"/>
                  </a:cubicBezTo>
                  <a:cubicBezTo>
                    <a:pt x="48" y="101"/>
                    <a:pt x="48" y="99"/>
                    <a:pt x="50" y="98"/>
                  </a:cubicBezTo>
                  <a:cubicBezTo>
                    <a:pt x="54" y="96"/>
                    <a:pt x="55" y="98"/>
                    <a:pt x="55" y="102"/>
                  </a:cubicBezTo>
                  <a:cubicBezTo>
                    <a:pt x="61" y="102"/>
                    <a:pt x="76" y="105"/>
                    <a:pt x="69" y="113"/>
                  </a:cubicBezTo>
                  <a:cubicBezTo>
                    <a:pt x="68" y="115"/>
                    <a:pt x="66" y="116"/>
                    <a:pt x="64" y="117"/>
                  </a:cubicBezTo>
                  <a:cubicBezTo>
                    <a:pt x="65" y="117"/>
                    <a:pt x="65" y="117"/>
                    <a:pt x="66" y="117"/>
                  </a:cubicBezTo>
                  <a:cubicBezTo>
                    <a:pt x="67" y="118"/>
                    <a:pt x="68" y="119"/>
                    <a:pt x="69" y="120"/>
                  </a:cubicBezTo>
                  <a:cubicBezTo>
                    <a:pt x="69" y="122"/>
                    <a:pt x="69" y="122"/>
                    <a:pt x="70" y="124"/>
                  </a:cubicBezTo>
                  <a:cubicBezTo>
                    <a:pt x="71" y="125"/>
                    <a:pt x="73" y="124"/>
                    <a:pt x="74" y="125"/>
                  </a:cubicBezTo>
                  <a:cubicBezTo>
                    <a:pt x="76" y="125"/>
                    <a:pt x="80" y="125"/>
                    <a:pt x="81" y="126"/>
                  </a:cubicBezTo>
                  <a:cubicBezTo>
                    <a:pt x="83" y="128"/>
                    <a:pt x="83" y="132"/>
                    <a:pt x="84" y="134"/>
                  </a:cubicBezTo>
                  <a:cubicBezTo>
                    <a:pt x="85" y="136"/>
                    <a:pt x="86" y="135"/>
                    <a:pt x="87" y="136"/>
                  </a:cubicBezTo>
                  <a:cubicBezTo>
                    <a:pt x="89" y="137"/>
                    <a:pt x="89" y="139"/>
                    <a:pt x="90" y="140"/>
                  </a:cubicBezTo>
                  <a:cubicBezTo>
                    <a:pt x="92" y="142"/>
                    <a:pt x="95" y="138"/>
                    <a:pt x="94" y="136"/>
                  </a:cubicBezTo>
                  <a:cubicBezTo>
                    <a:pt x="93" y="134"/>
                    <a:pt x="91" y="135"/>
                    <a:pt x="91" y="132"/>
                  </a:cubicBezTo>
                  <a:cubicBezTo>
                    <a:pt x="92" y="130"/>
                    <a:pt x="93" y="130"/>
                    <a:pt x="95" y="130"/>
                  </a:cubicBezTo>
                  <a:cubicBezTo>
                    <a:pt x="101" y="130"/>
                    <a:pt x="98" y="133"/>
                    <a:pt x="100" y="136"/>
                  </a:cubicBezTo>
                  <a:cubicBezTo>
                    <a:pt x="100" y="137"/>
                    <a:pt x="102" y="137"/>
                    <a:pt x="103" y="138"/>
                  </a:cubicBezTo>
                  <a:cubicBezTo>
                    <a:pt x="105" y="139"/>
                    <a:pt x="105" y="141"/>
                    <a:pt x="105" y="143"/>
                  </a:cubicBezTo>
                  <a:cubicBezTo>
                    <a:pt x="107" y="145"/>
                    <a:pt x="109" y="148"/>
                    <a:pt x="110" y="150"/>
                  </a:cubicBezTo>
                  <a:cubicBezTo>
                    <a:pt x="112" y="153"/>
                    <a:pt x="115" y="154"/>
                    <a:pt x="115" y="158"/>
                  </a:cubicBezTo>
                  <a:cubicBezTo>
                    <a:pt x="116" y="159"/>
                    <a:pt x="115" y="161"/>
                    <a:pt x="114" y="163"/>
                  </a:cubicBezTo>
                  <a:cubicBezTo>
                    <a:pt x="115" y="163"/>
                    <a:pt x="115" y="165"/>
                    <a:pt x="116" y="166"/>
                  </a:cubicBezTo>
                  <a:cubicBezTo>
                    <a:pt x="117" y="169"/>
                    <a:pt x="117" y="169"/>
                    <a:pt x="120" y="170"/>
                  </a:cubicBezTo>
                  <a:cubicBezTo>
                    <a:pt x="121" y="170"/>
                    <a:pt x="122" y="169"/>
                    <a:pt x="123" y="170"/>
                  </a:cubicBezTo>
                  <a:cubicBezTo>
                    <a:pt x="125" y="170"/>
                    <a:pt x="124" y="171"/>
                    <a:pt x="125" y="172"/>
                  </a:cubicBezTo>
                  <a:cubicBezTo>
                    <a:pt x="127" y="173"/>
                    <a:pt x="129" y="173"/>
                    <a:pt x="131" y="172"/>
                  </a:cubicBezTo>
                  <a:cubicBezTo>
                    <a:pt x="137" y="171"/>
                    <a:pt x="140" y="164"/>
                    <a:pt x="145" y="169"/>
                  </a:cubicBezTo>
                  <a:cubicBezTo>
                    <a:pt x="147" y="170"/>
                    <a:pt x="149" y="173"/>
                    <a:pt x="152" y="172"/>
                  </a:cubicBezTo>
                  <a:cubicBezTo>
                    <a:pt x="154" y="172"/>
                    <a:pt x="154" y="171"/>
                    <a:pt x="155" y="170"/>
                  </a:cubicBezTo>
                  <a:cubicBezTo>
                    <a:pt x="156" y="169"/>
                    <a:pt x="156" y="169"/>
                    <a:pt x="156" y="169"/>
                  </a:cubicBezTo>
                  <a:cubicBezTo>
                    <a:pt x="156" y="168"/>
                    <a:pt x="156" y="168"/>
                    <a:pt x="156" y="168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DDB6A7E7-4C94-C095-1E16-301060068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763" y="8401051"/>
              <a:ext cx="566738" cy="555625"/>
            </a:xfrm>
            <a:custGeom>
              <a:avLst/>
              <a:gdLst>
                <a:gd name="T0" fmla="*/ 139 w 151"/>
                <a:gd name="T1" fmla="*/ 24 h 148"/>
                <a:gd name="T2" fmla="*/ 124 w 151"/>
                <a:gd name="T3" fmla="*/ 27 h 148"/>
                <a:gd name="T4" fmla="*/ 117 w 151"/>
                <a:gd name="T5" fmla="*/ 24 h 148"/>
                <a:gd name="T6" fmla="*/ 115 w 151"/>
                <a:gd name="T7" fmla="*/ 16 h 148"/>
                <a:gd name="T8" fmla="*/ 98 w 151"/>
                <a:gd name="T9" fmla="*/ 2 h 148"/>
                <a:gd name="T10" fmla="*/ 85 w 151"/>
                <a:gd name="T11" fmla="*/ 9 h 148"/>
                <a:gd name="T12" fmla="*/ 72 w 151"/>
                <a:gd name="T13" fmla="*/ 15 h 148"/>
                <a:gd name="T14" fmla="*/ 67 w 151"/>
                <a:gd name="T15" fmla="*/ 8 h 148"/>
                <a:gd name="T16" fmla="*/ 39 w 151"/>
                <a:gd name="T17" fmla="*/ 7 h 148"/>
                <a:gd name="T18" fmla="*/ 35 w 151"/>
                <a:gd name="T19" fmla="*/ 18 h 148"/>
                <a:gd name="T20" fmla="*/ 33 w 151"/>
                <a:gd name="T21" fmla="*/ 23 h 148"/>
                <a:gd name="T22" fmla="*/ 28 w 151"/>
                <a:gd name="T23" fmla="*/ 29 h 148"/>
                <a:gd name="T24" fmla="*/ 17 w 151"/>
                <a:gd name="T25" fmla="*/ 32 h 148"/>
                <a:gd name="T26" fmla="*/ 12 w 151"/>
                <a:gd name="T27" fmla="*/ 39 h 148"/>
                <a:gd name="T28" fmla="*/ 2 w 151"/>
                <a:gd name="T29" fmla="*/ 46 h 148"/>
                <a:gd name="T30" fmla="*/ 1 w 151"/>
                <a:gd name="T31" fmla="*/ 50 h 148"/>
                <a:gd name="T32" fmla="*/ 3 w 151"/>
                <a:gd name="T33" fmla="*/ 70 h 148"/>
                <a:gd name="T34" fmla="*/ 9 w 151"/>
                <a:gd name="T35" fmla="*/ 84 h 148"/>
                <a:gd name="T36" fmla="*/ 14 w 151"/>
                <a:gd name="T37" fmla="*/ 106 h 148"/>
                <a:gd name="T38" fmla="*/ 16 w 151"/>
                <a:gd name="T39" fmla="*/ 121 h 148"/>
                <a:gd name="T40" fmla="*/ 25 w 151"/>
                <a:gd name="T41" fmla="*/ 137 h 148"/>
                <a:gd name="T42" fmla="*/ 24 w 151"/>
                <a:gd name="T43" fmla="*/ 144 h 148"/>
                <a:gd name="T44" fmla="*/ 34 w 151"/>
                <a:gd name="T45" fmla="*/ 143 h 148"/>
                <a:gd name="T46" fmla="*/ 42 w 151"/>
                <a:gd name="T47" fmla="*/ 140 h 148"/>
                <a:gd name="T48" fmla="*/ 65 w 151"/>
                <a:gd name="T49" fmla="*/ 143 h 148"/>
                <a:gd name="T50" fmla="*/ 81 w 151"/>
                <a:gd name="T51" fmla="*/ 145 h 148"/>
                <a:gd name="T52" fmla="*/ 95 w 151"/>
                <a:gd name="T53" fmla="*/ 132 h 148"/>
                <a:gd name="T54" fmla="*/ 112 w 151"/>
                <a:gd name="T55" fmla="*/ 121 h 148"/>
                <a:gd name="T56" fmla="*/ 128 w 151"/>
                <a:gd name="T57" fmla="*/ 109 h 148"/>
                <a:gd name="T58" fmla="*/ 136 w 151"/>
                <a:gd name="T59" fmla="*/ 103 h 148"/>
                <a:gd name="T60" fmla="*/ 137 w 151"/>
                <a:gd name="T61" fmla="*/ 89 h 148"/>
                <a:gd name="T62" fmla="*/ 132 w 151"/>
                <a:gd name="T63" fmla="*/ 74 h 148"/>
                <a:gd name="T64" fmla="*/ 128 w 151"/>
                <a:gd name="T65" fmla="*/ 68 h 148"/>
                <a:gd name="T66" fmla="*/ 131 w 151"/>
                <a:gd name="T67" fmla="*/ 56 h 148"/>
                <a:gd name="T68" fmla="*/ 137 w 151"/>
                <a:gd name="T69" fmla="*/ 44 h 148"/>
                <a:gd name="T70" fmla="*/ 143 w 151"/>
                <a:gd name="T71" fmla="*/ 36 h 148"/>
                <a:gd name="T72" fmla="*/ 148 w 151"/>
                <a:gd name="T73" fmla="*/ 31 h 148"/>
                <a:gd name="T74" fmla="*/ 149 w 151"/>
                <a:gd name="T75" fmla="*/ 20 h 148"/>
                <a:gd name="T76" fmla="*/ 147 w 151"/>
                <a:gd name="T77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148">
                  <a:moveTo>
                    <a:pt x="147" y="19"/>
                  </a:moveTo>
                  <a:cubicBezTo>
                    <a:pt x="144" y="19"/>
                    <a:pt x="142" y="23"/>
                    <a:pt x="139" y="24"/>
                  </a:cubicBezTo>
                  <a:cubicBezTo>
                    <a:pt x="136" y="25"/>
                    <a:pt x="132" y="24"/>
                    <a:pt x="129" y="25"/>
                  </a:cubicBezTo>
                  <a:cubicBezTo>
                    <a:pt x="127" y="25"/>
                    <a:pt x="126" y="26"/>
                    <a:pt x="124" y="27"/>
                  </a:cubicBezTo>
                  <a:cubicBezTo>
                    <a:pt x="123" y="29"/>
                    <a:pt x="123" y="29"/>
                    <a:pt x="121" y="29"/>
                  </a:cubicBezTo>
                  <a:cubicBezTo>
                    <a:pt x="116" y="30"/>
                    <a:pt x="118" y="27"/>
                    <a:pt x="117" y="24"/>
                  </a:cubicBezTo>
                  <a:cubicBezTo>
                    <a:pt x="117" y="23"/>
                    <a:pt x="116" y="22"/>
                    <a:pt x="115" y="20"/>
                  </a:cubicBezTo>
                  <a:cubicBezTo>
                    <a:pt x="115" y="19"/>
                    <a:pt x="116" y="17"/>
                    <a:pt x="115" y="16"/>
                  </a:cubicBezTo>
                  <a:cubicBezTo>
                    <a:pt x="114" y="8"/>
                    <a:pt x="103" y="8"/>
                    <a:pt x="97" y="8"/>
                  </a:cubicBezTo>
                  <a:cubicBezTo>
                    <a:pt x="97" y="7"/>
                    <a:pt x="98" y="3"/>
                    <a:pt x="98" y="2"/>
                  </a:cubicBezTo>
                  <a:cubicBezTo>
                    <a:pt x="96" y="0"/>
                    <a:pt x="92" y="2"/>
                    <a:pt x="90" y="3"/>
                  </a:cubicBezTo>
                  <a:cubicBezTo>
                    <a:pt x="87" y="4"/>
                    <a:pt x="88" y="7"/>
                    <a:pt x="85" y="9"/>
                  </a:cubicBezTo>
                  <a:cubicBezTo>
                    <a:pt x="82" y="10"/>
                    <a:pt x="79" y="9"/>
                    <a:pt x="78" y="12"/>
                  </a:cubicBezTo>
                  <a:cubicBezTo>
                    <a:pt x="77" y="14"/>
                    <a:pt x="75" y="18"/>
                    <a:pt x="72" y="15"/>
                  </a:cubicBezTo>
                  <a:cubicBezTo>
                    <a:pt x="71" y="14"/>
                    <a:pt x="71" y="13"/>
                    <a:pt x="70" y="12"/>
                  </a:cubicBezTo>
                  <a:cubicBezTo>
                    <a:pt x="69" y="11"/>
                    <a:pt x="68" y="9"/>
                    <a:pt x="67" y="8"/>
                  </a:cubicBezTo>
                  <a:cubicBezTo>
                    <a:pt x="62" y="4"/>
                    <a:pt x="53" y="4"/>
                    <a:pt x="47" y="4"/>
                  </a:cubicBezTo>
                  <a:cubicBezTo>
                    <a:pt x="44" y="3"/>
                    <a:pt x="41" y="5"/>
                    <a:pt x="39" y="7"/>
                  </a:cubicBezTo>
                  <a:cubicBezTo>
                    <a:pt x="39" y="10"/>
                    <a:pt x="40" y="13"/>
                    <a:pt x="39" y="15"/>
                  </a:cubicBezTo>
                  <a:cubicBezTo>
                    <a:pt x="38" y="17"/>
                    <a:pt x="37" y="18"/>
                    <a:pt x="35" y="18"/>
                  </a:cubicBezTo>
                  <a:cubicBezTo>
                    <a:pt x="34" y="19"/>
                    <a:pt x="32" y="18"/>
                    <a:pt x="31" y="19"/>
                  </a:cubicBezTo>
                  <a:cubicBezTo>
                    <a:pt x="30" y="21"/>
                    <a:pt x="33" y="22"/>
                    <a:pt x="33" y="23"/>
                  </a:cubicBezTo>
                  <a:cubicBezTo>
                    <a:pt x="33" y="25"/>
                    <a:pt x="32" y="25"/>
                    <a:pt x="31" y="26"/>
                  </a:cubicBezTo>
                  <a:cubicBezTo>
                    <a:pt x="30" y="28"/>
                    <a:pt x="30" y="28"/>
                    <a:pt x="28" y="29"/>
                  </a:cubicBezTo>
                  <a:cubicBezTo>
                    <a:pt x="26" y="29"/>
                    <a:pt x="24" y="29"/>
                    <a:pt x="23" y="29"/>
                  </a:cubicBezTo>
                  <a:cubicBezTo>
                    <a:pt x="19" y="28"/>
                    <a:pt x="16" y="27"/>
                    <a:pt x="17" y="32"/>
                  </a:cubicBezTo>
                  <a:cubicBezTo>
                    <a:pt x="17" y="34"/>
                    <a:pt x="20" y="37"/>
                    <a:pt x="17" y="39"/>
                  </a:cubicBezTo>
                  <a:cubicBezTo>
                    <a:pt x="15" y="39"/>
                    <a:pt x="13" y="38"/>
                    <a:pt x="12" y="39"/>
                  </a:cubicBezTo>
                  <a:cubicBezTo>
                    <a:pt x="10" y="40"/>
                    <a:pt x="11" y="41"/>
                    <a:pt x="8" y="41"/>
                  </a:cubicBezTo>
                  <a:cubicBezTo>
                    <a:pt x="3" y="41"/>
                    <a:pt x="3" y="42"/>
                    <a:pt x="2" y="46"/>
                  </a:cubicBezTo>
                  <a:cubicBezTo>
                    <a:pt x="1" y="47"/>
                    <a:pt x="1" y="48"/>
                    <a:pt x="0" y="49"/>
                  </a:cubicBezTo>
                  <a:cubicBezTo>
                    <a:pt x="0" y="50"/>
                    <a:pt x="1" y="50"/>
                    <a:pt x="1" y="50"/>
                  </a:cubicBezTo>
                  <a:cubicBezTo>
                    <a:pt x="3" y="53"/>
                    <a:pt x="6" y="57"/>
                    <a:pt x="5" y="60"/>
                  </a:cubicBezTo>
                  <a:cubicBezTo>
                    <a:pt x="4" y="64"/>
                    <a:pt x="3" y="66"/>
                    <a:pt x="3" y="70"/>
                  </a:cubicBezTo>
                  <a:cubicBezTo>
                    <a:pt x="3" y="75"/>
                    <a:pt x="4" y="76"/>
                    <a:pt x="7" y="80"/>
                  </a:cubicBezTo>
                  <a:cubicBezTo>
                    <a:pt x="7" y="81"/>
                    <a:pt x="8" y="83"/>
                    <a:pt x="9" y="84"/>
                  </a:cubicBezTo>
                  <a:cubicBezTo>
                    <a:pt x="10" y="86"/>
                    <a:pt x="12" y="87"/>
                    <a:pt x="13" y="89"/>
                  </a:cubicBezTo>
                  <a:cubicBezTo>
                    <a:pt x="16" y="94"/>
                    <a:pt x="11" y="100"/>
                    <a:pt x="14" y="106"/>
                  </a:cubicBezTo>
                  <a:cubicBezTo>
                    <a:pt x="16" y="108"/>
                    <a:pt x="17" y="110"/>
                    <a:pt x="17" y="113"/>
                  </a:cubicBezTo>
                  <a:cubicBezTo>
                    <a:pt x="17" y="116"/>
                    <a:pt x="15" y="118"/>
                    <a:pt x="16" y="121"/>
                  </a:cubicBezTo>
                  <a:cubicBezTo>
                    <a:pt x="17" y="124"/>
                    <a:pt x="21" y="126"/>
                    <a:pt x="22" y="129"/>
                  </a:cubicBezTo>
                  <a:cubicBezTo>
                    <a:pt x="24" y="132"/>
                    <a:pt x="25" y="133"/>
                    <a:pt x="25" y="137"/>
                  </a:cubicBezTo>
                  <a:cubicBezTo>
                    <a:pt x="26" y="140"/>
                    <a:pt x="25" y="142"/>
                    <a:pt x="24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26" y="145"/>
                    <a:pt x="27" y="146"/>
                    <a:pt x="28" y="146"/>
                  </a:cubicBezTo>
                  <a:cubicBezTo>
                    <a:pt x="32" y="148"/>
                    <a:pt x="31" y="144"/>
                    <a:pt x="34" y="143"/>
                  </a:cubicBezTo>
                  <a:cubicBezTo>
                    <a:pt x="35" y="142"/>
                    <a:pt x="36" y="142"/>
                    <a:pt x="37" y="142"/>
                  </a:cubicBezTo>
                  <a:cubicBezTo>
                    <a:pt x="39" y="142"/>
                    <a:pt x="41" y="141"/>
                    <a:pt x="42" y="140"/>
                  </a:cubicBezTo>
                  <a:cubicBezTo>
                    <a:pt x="47" y="136"/>
                    <a:pt x="48" y="137"/>
                    <a:pt x="53" y="135"/>
                  </a:cubicBezTo>
                  <a:cubicBezTo>
                    <a:pt x="58" y="133"/>
                    <a:pt x="62" y="139"/>
                    <a:pt x="65" y="143"/>
                  </a:cubicBezTo>
                  <a:cubicBezTo>
                    <a:pt x="67" y="147"/>
                    <a:pt x="69" y="145"/>
                    <a:pt x="71" y="143"/>
                  </a:cubicBezTo>
                  <a:cubicBezTo>
                    <a:pt x="72" y="140"/>
                    <a:pt x="77" y="142"/>
                    <a:pt x="81" y="145"/>
                  </a:cubicBezTo>
                  <a:cubicBezTo>
                    <a:pt x="86" y="147"/>
                    <a:pt x="88" y="145"/>
                    <a:pt x="92" y="142"/>
                  </a:cubicBezTo>
                  <a:cubicBezTo>
                    <a:pt x="96" y="139"/>
                    <a:pt x="96" y="136"/>
                    <a:pt x="95" y="132"/>
                  </a:cubicBezTo>
                  <a:cubicBezTo>
                    <a:pt x="95" y="129"/>
                    <a:pt x="98" y="128"/>
                    <a:pt x="101" y="125"/>
                  </a:cubicBezTo>
                  <a:cubicBezTo>
                    <a:pt x="104" y="121"/>
                    <a:pt x="109" y="122"/>
                    <a:pt x="112" y="121"/>
                  </a:cubicBezTo>
                  <a:cubicBezTo>
                    <a:pt x="115" y="120"/>
                    <a:pt x="118" y="120"/>
                    <a:pt x="120" y="115"/>
                  </a:cubicBezTo>
                  <a:cubicBezTo>
                    <a:pt x="121" y="110"/>
                    <a:pt x="123" y="110"/>
                    <a:pt x="128" y="109"/>
                  </a:cubicBezTo>
                  <a:cubicBezTo>
                    <a:pt x="133" y="108"/>
                    <a:pt x="134" y="107"/>
                    <a:pt x="137" y="106"/>
                  </a:cubicBezTo>
                  <a:cubicBezTo>
                    <a:pt x="137" y="105"/>
                    <a:pt x="136" y="104"/>
                    <a:pt x="136" y="103"/>
                  </a:cubicBezTo>
                  <a:cubicBezTo>
                    <a:pt x="136" y="100"/>
                    <a:pt x="137" y="98"/>
                    <a:pt x="138" y="96"/>
                  </a:cubicBezTo>
                  <a:cubicBezTo>
                    <a:pt x="138" y="94"/>
                    <a:pt x="138" y="91"/>
                    <a:pt x="137" y="89"/>
                  </a:cubicBezTo>
                  <a:cubicBezTo>
                    <a:pt x="136" y="86"/>
                    <a:pt x="134" y="87"/>
                    <a:pt x="132" y="86"/>
                  </a:cubicBezTo>
                  <a:cubicBezTo>
                    <a:pt x="126" y="83"/>
                    <a:pt x="131" y="78"/>
                    <a:pt x="132" y="74"/>
                  </a:cubicBezTo>
                  <a:cubicBezTo>
                    <a:pt x="132" y="73"/>
                    <a:pt x="132" y="71"/>
                    <a:pt x="131" y="70"/>
                  </a:cubicBezTo>
                  <a:cubicBezTo>
                    <a:pt x="131" y="69"/>
                    <a:pt x="129" y="69"/>
                    <a:pt x="128" y="68"/>
                  </a:cubicBezTo>
                  <a:cubicBezTo>
                    <a:pt x="128" y="66"/>
                    <a:pt x="130" y="64"/>
                    <a:pt x="130" y="62"/>
                  </a:cubicBezTo>
                  <a:cubicBezTo>
                    <a:pt x="131" y="60"/>
                    <a:pt x="130" y="58"/>
                    <a:pt x="131" y="56"/>
                  </a:cubicBezTo>
                  <a:cubicBezTo>
                    <a:pt x="132" y="52"/>
                    <a:pt x="134" y="53"/>
                    <a:pt x="136" y="51"/>
                  </a:cubicBezTo>
                  <a:cubicBezTo>
                    <a:pt x="137" y="49"/>
                    <a:pt x="135" y="46"/>
                    <a:pt x="137" y="44"/>
                  </a:cubicBezTo>
                  <a:cubicBezTo>
                    <a:pt x="140" y="41"/>
                    <a:pt x="141" y="43"/>
                    <a:pt x="142" y="39"/>
                  </a:cubicBezTo>
                  <a:cubicBezTo>
                    <a:pt x="142" y="38"/>
                    <a:pt x="142" y="37"/>
                    <a:pt x="143" y="36"/>
                  </a:cubicBezTo>
                  <a:cubicBezTo>
                    <a:pt x="144" y="34"/>
                    <a:pt x="144" y="35"/>
                    <a:pt x="146" y="34"/>
                  </a:cubicBezTo>
                  <a:cubicBezTo>
                    <a:pt x="148" y="33"/>
                    <a:pt x="148" y="34"/>
                    <a:pt x="148" y="31"/>
                  </a:cubicBezTo>
                  <a:cubicBezTo>
                    <a:pt x="148" y="29"/>
                    <a:pt x="147" y="30"/>
                    <a:pt x="146" y="28"/>
                  </a:cubicBezTo>
                  <a:cubicBezTo>
                    <a:pt x="144" y="25"/>
                    <a:pt x="146" y="21"/>
                    <a:pt x="149" y="20"/>
                  </a:cubicBezTo>
                  <a:cubicBezTo>
                    <a:pt x="150" y="20"/>
                    <a:pt x="151" y="20"/>
                    <a:pt x="151" y="20"/>
                  </a:cubicBezTo>
                  <a:cubicBezTo>
                    <a:pt x="150" y="19"/>
                    <a:pt x="149" y="18"/>
                    <a:pt x="147" y="19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0FAE0122-1206-9AB7-991C-CD2DA03E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00" y="8247063"/>
              <a:ext cx="704850" cy="338138"/>
            </a:xfrm>
            <a:custGeom>
              <a:avLst/>
              <a:gdLst>
                <a:gd name="T0" fmla="*/ 183 w 188"/>
                <a:gd name="T1" fmla="*/ 38 h 90"/>
                <a:gd name="T2" fmla="*/ 175 w 188"/>
                <a:gd name="T3" fmla="*/ 19 h 90"/>
                <a:gd name="T4" fmla="*/ 174 w 188"/>
                <a:gd name="T5" fmla="*/ 7 h 90"/>
                <a:gd name="T6" fmla="*/ 170 w 188"/>
                <a:gd name="T7" fmla="*/ 0 h 90"/>
                <a:gd name="T8" fmla="*/ 151 w 188"/>
                <a:gd name="T9" fmla="*/ 11 h 90"/>
                <a:gd name="T10" fmla="*/ 101 w 188"/>
                <a:gd name="T11" fmla="*/ 18 h 90"/>
                <a:gd name="T12" fmla="*/ 53 w 188"/>
                <a:gd name="T13" fmla="*/ 18 h 90"/>
                <a:gd name="T14" fmla="*/ 39 w 188"/>
                <a:gd name="T15" fmla="*/ 24 h 90"/>
                <a:gd name="T16" fmla="*/ 27 w 188"/>
                <a:gd name="T17" fmla="*/ 9 h 90"/>
                <a:gd name="T18" fmla="*/ 17 w 188"/>
                <a:gd name="T19" fmla="*/ 20 h 90"/>
                <a:gd name="T20" fmla="*/ 28 w 188"/>
                <a:gd name="T21" fmla="*/ 47 h 90"/>
                <a:gd name="T22" fmla="*/ 15 w 188"/>
                <a:gd name="T23" fmla="*/ 60 h 90"/>
                <a:gd name="T24" fmla="*/ 12 w 188"/>
                <a:gd name="T25" fmla="*/ 67 h 90"/>
                <a:gd name="T26" fmla="*/ 17 w 188"/>
                <a:gd name="T27" fmla="*/ 87 h 90"/>
                <a:gd name="T28" fmla="*/ 27 w 188"/>
                <a:gd name="T29" fmla="*/ 87 h 90"/>
                <a:gd name="T30" fmla="*/ 37 w 188"/>
                <a:gd name="T31" fmla="*/ 80 h 90"/>
                <a:gd name="T32" fmla="*/ 42 w 188"/>
                <a:gd name="T33" fmla="*/ 73 h 90"/>
                <a:gd name="T34" fmla="*/ 53 w 188"/>
                <a:gd name="T35" fmla="*/ 70 h 90"/>
                <a:gd name="T36" fmla="*/ 58 w 188"/>
                <a:gd name="T37" fmla="*/ 64 h 90"/>
                <a:gd name="T38" fmla="*/ 60 w 188"/>
                <a:gd name="T39" fmla="*/ 59 h 90"/>
                <a:gd name="T40" fmla="*/ 64 w 188"/>
                <a:gd name="T41" fmla="*/ 48 h 90"/>
                <a:gd name="T42" fmla="*/ 92 w 188"/>
                <a:gd name="T43" fmla="*/ 49 h 90"/>
                <a:gd name="T44" fmla="*/ 97 w 188"/>
                <a:gd name="T45" fmla="*/ 56 h 90"/>
                <a:gd name="T46" fmla="*/ 110 w 188"/>
                <a:gd name="T47" fmla="*/ 50 h 90"/>
                <a:gd name="T48" fmla="*/ 123 w 188"/>
                <a:gd name="T49" fmla="*/ 43 h 90"/>
                <a:gd name="T50" fmla="*/ 140 w 188"/>
                <a:gd name="T51" fmla="*/ 57 h 90"/>
                <a:gd name="T52" fmla="*/ 142 w 188"/>
                <a:gd name="T53" fmla="*/ 65 h 90"/>
                <a:gd name="T54" fmla="*/ 149 w 188"/>
                <a:gd name="T55" fmla="*/ 68 h 90"/>
                <a:gd name="T56" fmla="*/ 164 w 188"/>
                <a:gd name="T57" fmla="*/ 65 h 90"/>
                <a:gd name="T58" fmla="*/ 176 w 188"/>
                <a:gd name="T59" fmla="*/ 61 h 90"/>
                <a:gd name="T60" fmla="*/ 184 w 188"/>
                <a:gd name="T61" fmla="*/ 58 h 90"/>
                <a:gd name="T62" fmla="*/ 187 w 188"/>
                <a:gd name="T63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90">
                  <a:moveTo>
                    <a:pt x="187" y="42"/>
                  </a:moveTo>
                  <a:cubicBezTo>
                    <a:pt x="186" y="41"/>
                    <a:pt x="184" y="40"/>
                    <a:pt x="183" y="38"/>
                  </a:cubicBezTo>
                  <a:cubicBezTo>
                    <a:pt x="182" y="34"/>
                    <a:pt x="184" y="31"/>
                    <a:pt x="181" y="28"/>
                  </a:cubicBezTo>
                  <a:cubicBezTo>
                    <a:pt x="179" y="25"/>
                    <a:pt x="177" y="23"/>
                    <a:pt x="175" y="19"/>
                  </a:cubicBezTo>
                  <a:cubicBezTo>
                    <a:pt x="174" y="15"/>
                    <a:pt x="177" y="13"/>
                    <a:pt x="175" y="9"/>
                  </a:cubicBezTo>
                  <a:cubicBezTo>
                    <a:pt x="175" y="8"/>
                    <a:pt x="174" y="7"/>
                    <a:pt x="174" y="7"/>
                  </a:cubicBezTo>
                  <a:cubicBezTo>
                    <a:pt x="173" y="6"/>
                    <a:pt x="174" y="5"/>
                    <a:pt x="174" y="4"/>
                  </a:cubicBezTo>
                  <a:cubicBezTo>
                    <a:pt x="173" y="3"/>
                    <a:pt x="171" y="2"/>
                    <a:pt x="170" y="0"/>
                  </a:cubicBezTo>
                  <a:cubicBezTo>
                    <a:pt x="168" y="1"/>
                    <a:pt x="165" y="2"/>
                    <a:pt x="163" y="2"/>
                  </a:cubicBezTo>
                  <a:cubicBezTo>
                    <a:pt x="157" y="4"/>
                    <a:pt x="157" y="8"/>
                    <a:pt x="151" y="11"/>
                  </a:cubicBezTo>
                  <a:cubicBezTo>
                    <a:pt x="145" y="13"/>
                    <a:pt x="138" y="15"/>
                    <a:pt x="129" y="15"/>
                  </a:cubicBezTo>
                  <a:cubicBezTo>
                    <a:pt x="120" y="14"/>
                    <a:pt x="112" y="16"/>
                    <a:pt x="101" y="18"/>
                  </a:cubicBezTo>
                  <a:cubicBezTo>
                    <a:pt x="90" y="20"/>
                    <a:pt x="78" y="17"/>
                    <a:pt x="70" y="15"/>
                  </a:cubicBezTo>
                  <a:cubicBezTo>
                    <a:pt x="62" y="13"/>
                    <a:pt x="58" y="16"/>
                    <a:pt x="53" y="18"/>
                  </a:cubicBezTo>
                  <a:cubicBezTo>
                    <a:pt x="47" y="19"/>
                    <a:pt x="47" y="21"/>
                    <a:pt x="46" y="23"/>
                  </a:cubicBezTo>
                  <a:cubicBezTo>
                    <a:pt x="45" y="26"/>
                    <a:pt x="44" y="26"/>
                    <a:pt x="39" y="24"/>
                  </a:cubicBezTo>
                  <a:cubicBezTo>
                    <a:pt x="33" y="23"/>
                    <a:pt x="29" y="23"/>
                    <a:pt x="24" y="17"/>
                  </a:cubicBezTo>
                  <a:cubicBezTo>
                    <a:pt x="19" y="12"/>
                    <a:pt x="25" y="11"/>
                    <a:pt x="27" y="9"/>
                  </a:cubicBezTo>
                  <a:cubicBezTo>
                    <a:pt x="24" y="9"/>
                    <a:pt x="20" y="9"/>
                    <a:pt x="18" y="11"/>
                  </a:cubicBezTo>
                  <a:cubicBezTo>
                    <a:pt x="14" y="13"/>
                    <a:pt x="14" y="17"/>
                    <a:pt x="17" y="20"/>
                  </a:cubicBezTo>
                  <a:cubicBezTo>
                    <a:pt x="22" y="25"/>
                    <a:pt x="32" y="28"/>
                    <a:pt x="30" y="37"/>
                  </a:cubicBezTo>
                  <a:cubicBezTo>
                    <a:pt x="30" y="41"/>
                    <a:pt x="28" y="43"/>
                    <a:pt x="28" y="47"/>
                  </a:cubicBezTo>
                  <a:cubicBezTo>
                    <a:pt x="28" y="51"/>
                    <a:pt x="30" y="55"/>
                    <a:pt x="25" y="56"/>
                  </a:cubicBezTo>
                  <a:cubicBezTo>
                    <a:pt x="21" y="58"/>
                    <a:pt x="18" y="58"/>
                    <a:pt x="15" y="60"/>
                  </a:cubicBezTo>
                  <a:cubicBezTo>
                    <a:pt x="13" y="61"/>
                    <a:pt x="11" y="61"/>
                    <a:pt x="10" y="63"/>
                  </a:cubicBezTo>
                  <a:cubicBezTo>
                    <a:pt x="8" y="66"/>
                    <a:pt x="11" y="65"/>
                    <a:pt x="12" y="67"/>
                  </a:cubicBezTo>
                  <a:cubicBezTo>
                    <a:pt x="17" y="75"/>
                    <a:pt x="0" y="79"/>
                    <a:pt x="7" y="86"/>
                  </a:cubicBezTo>
                  <a:cubicBezTo>
                    <a:pt x="9" y="88"/>
                    <a:pt x="14" y="87"/>
                    <a:pt x="17" y="87"/>
                  </a:cubicBezTo>
                  <a:cubicBezTo>
                    <a:pt x="20" y="88"/>
                    <a:pt x="23" y="88"/>
                    <a:pt x="25" y="90"/>
                  </a:cubicBezTo>
                  <a:cubicBezTo>
                    <a:pt x="26" y="89"/>
                    <a:pt x="26" y="88"/>
                    <a:pt x="27" y="87"/>
                  </a:cubicBezTo>
                  <a:cubicBezTo>
                    <a:pt x="28" y="83"/>
                    <a:pt x="28" y="82"/>
                    <a:pt x="33" y="82"/>
                  </a:cubicBezTo>
                  <a:cubicBezTo>
                    <a:pt x="36" y="82"/>
                    <a:pt x="35" y="81"/>
                    <a:pt x="37" y="80"/>
                  </a:cubicBezTo>
                  <a:cubicBezTo>
                    <a:pt x="38" y="79"/>
                    <a:pt x="40" y="80"/>
                    <a:pt x="42" y="80"/>
                  </a:cubicBezTo>
                  <a:cubicBezTo>
                    <a:pt x="45" y="78"/>
                    <a:pt x="42" y="75"/>
                    <a:pt x="42" y="73"/>
                  </a:cubicBezTo>
                  <a:cubicBezTo>
                    <a:pt x="41" y="68"/>
                    <a:pt x="44" y="69"/>
                    <a:pt x="48" y="70"/>
                  </a:cubicBezTo>
                  <a:cubicBezTo>
                    <a:pt x="49" y="70"/>
                    <a:pt x="51" y="70"/>
                    <a:pt x="53" y="70"/>
                  </a:cubicBezTo>
                  <a:cubicBezTo>
                    <a:pt x="55" y="69"/>
                    <a:pt x="55" y="69"/>
                    <a:pt x="56" y="67"/>
                  </a:cubicBezTo>
                  <a:cubicBezTo>
                    <a:pt x="57" y="66"/>
                    <a:pt x="58" y="66"/>
                    <a:pt x="58" y="64"/>
                  </a:cubicBezTo>
                  <a:cubicBezTo>
                    <a:pt x="58" y="63"/>
                    <a:pt x="55" y="62"/>
                    <a:pt x="56" y="60"/>
                  </a:cubicBezTo>
                  <a:cubicBezTo>
                    <a:pt x="57" y="59"/>
                    <a:pt x="59" y="60"/>
                    <a:pt x="60" y="59"/>
                  </a:cubicBezTo>
                  <a:cubicBezTo>
                    <a:pt x="62" y="59"/>
                    <a:pt x="63" y="58"/>
                    <a:pt x="64" y="56"/>
                  </a:cubicBezTo>
                  <a:cubicBezTo>
                    <a:pt x="65" y="54"/>
                    <a:pt x="64" y="51"/>
                    <a:pt x="64" y="48"/>
                  </a:cubicBezTo>
                  <a:cubicBezTo>
                    <a:pt x="66" y="46"/>
                    <a:pt x="69" y="44"/>
                    <a:pt x="72" y="45"/>
                  </a:cubicBezTo>
                  <a:cubicBezTo>
                    <a:pt x="78" y="45"/>
                    <a:pt x="87" y="45"/>
                    <a:pt x="92" y="49"/>
                  </a:cubicBezTo>
                  <a:cubicBezTo>
                    <a:pt x="93" y="50"/>
                    <a:pt x="94" y="52"/>
                    <a:pt x="95" y="53"/>
                  </a:cubicBezTo>
                  <a:cubicBezTo>
                    <a:pt x="96" y="54"/>
                    <a:pt x="96" y="55"/>
                    <a:pt x="97" y="56"/>
                  </a:cubicBezTo>
                  <a:cubicBezTo>
                    <a:pt x="100" y="59"/>
                    <a:pt x="102" y="55"/>
                    <a:pt x="103" y="53"/>
                  </a:cubicBezTo>
                  <a:cubicBezTo>
                    <a:pt x="104" y="50"/>
                    <a:pt x="107" y="51"/>
                    <a:pt x="110" y="50"/>
                  </a:cubicBezTo>
                  <a:cubicBezTo>
                    <a:pt x="113" y="48"/>
                    <a:pt x="112" y="45"/>
                    <a:pt x="115" y="44"/>
                  </a:cubicBezTo>
                  <a:cubicBezTo>
                    <a:pt x="117" y="43"/>
                    <a:pt x="121" y="41"/>
                    <a:pt x="123" y="43"/>
                  </a:cubicBezTo>
                  <a:cubicBezTo>
                    <a:pt x="123" y="44"/>
                    <a:pt x="122" y="48"/>
                    <a:pt x="122" y="49"/>
                  </a:cubicBezTo>
                  <a:cubicBezTo>
                    <a:pt x="128" y="49"/>
                    <a:pt x="139" y="49"/>
                    <a:pt x="140" y="57"/>
                  </a:cubicBezTo>
                  <a:cubicBezTo>
                    <a:pt x="141" y="58"/>
                    <a:pt x="140" y="60"/>
                    <a:pt x="140" y="61"/>
                  </a:cubicBezTo>
                  <a:cubicBezTo>
                    <a:pt x="141" y="63"/>
                    <a:pt x="142" y="64"/>
                    <a:pt x="142" y="65"/>
                  </a:cubicBezTo>
                  <a:cubicBezTo>
                    <a:pt x="143" y="68"/>
                    <a:pt x="141" y="71"/>
                    <a:pt x="146" y="70"/>
                  </a:cubicBezTo>
                  <a:cubicBezTo>
                    <a:pt x="148" y="70"/>
                    <a:pt x="148" y="70"/>
                    <a:pt x="149" y="68"/>
                  </a:cubicBezTo>
                  <a:cubicBezTo>
                    <a:pt x="151" y="67"/>
                    <a:pt x="152" y="66"/>
                    <a:pt x="154" y="66"/>
                  </a:cubicBezTo>
                  <a:cubicBezTo>
                    <a:pt x="157" y="65"/>
                    <a:pt x="161" y="66"/>
                    <a:pt x="164" y="65"/>
                  </a:cubicBezTo>
                  <a:cubicBezTo>
                    <a:pt x="167" y="64"/>
                    <a:pt x="169" y="60"/>
                    <a:pt x="172" y="60"/>
                  </a:cubicBezTo>
                  <a:cubicBezTo>
                    <a:pt x="174" y="59"/>
                    <a:pt x="175" y="60"/>
                    <a:pt x="176" y="61"/>
                  </a:cubicBezTo>
                  <a:cubicBezTo>
                    <a:pt x="177" y="61"/>
                    <a:pt x="178" y="62"/>
                    <a:pt x="179" y="61"/>
                  </a:cubicBezTo>
                  <a:cubicBezTo>
                    <a:pt x="182" y="61"/>
                    <a:pt x="182" y="59"/>
                    <a:pt x="184" y="58"/>
                  </a:cubicBezTo>
                  <a:cubicBezTo>
                    <a:pt x="187" y="54"/>
                    <a:pt x="187" y="52"/>
                    <a:pt x="187" y="48"/>
                  </a:cubicBezTo>
                  <a:cubicBezTo>
                    <a:pt x="187" y="46"/>
                    <a:pt x="188" y="44"/>
                    <a:pt x="187" y="4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05AE9EB5-3768-3DFD-6B4E-4814EA58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375" y="8816976"/>
              <a:ext cx="688975" cy="484188"/>
            </a:xfrm>
            <a:custGeom>
              <a:avLst/>
              <a:gdLst>
                <a:gd name="T0" fmla="*/ 165 w 184"/>
                <a:gd name="T1" fmla="*/ 52 h 129"/>
                <a:gd name="T2" fmla="*/ 162 w 184"/>
                <a:gd name="T3" fmla="*/ 37 h 129"/>
                <a:gd name="T4" fmla="*/ 152 w 184"/>
                <a:gd name="T5" fmla="*/ 37 h 129"/>
                <a:gd name="T6" fmla="*/ 151 w 184"/>
                <a:gd name="T7" fmla="*/ 48 h 129"/>
                <a:gd name="T8" fmla="*/ 144 w 184"/>
                <a:gd name="T9" fmla="*/ 53 h 129"/>
                <a:gd name="T10" fmla="*/ 135 w 184"/>
                <a:gd name="T11" fmla="*/ 57 h 129"/>
                <a:gd name="T12" fmla="*/ 125 w 184"/>
                <a:gd name="T13" fmla="*/ 56 h 129"/>
                <a:gd name="T14" fmla="*/ 124 w 184"/>
                <a:gd name="T15" fmla="*/ 41 h 129"/>
                <a:gd name="T16" fmla="*/ 112 w 184"/>
                <a:gd name="T17" fmla="*/ 35 h 129"/>
                <a:gd name="T18" fmla="*/ 115 w 184"/>
                <a:gd name="T19" fmla="*/ 11 h 129"/>
                <a:gd name="T20" fmla="*/ 112 w 184"/>
                <a:gd name="T21" fmla="*/ 4 h 129"/>
                <a:gd name="T22" fmla="*/ 108 w 184"/>
                <a:gd name="T23" fmla="*/ 1 h 129"/>
                <a:gd name="T24" fmla="*/ 103 w 184"/>
                <a:gd name="T25" fmla="*/ 0 h 129"/>
                <a:gd name="T26" fmla="*/ 98 w 184"/>
                <a:gd name="T27" fmla="*/ 7 h 129"/>
                <a:gd name="T28" fmla="*/ 94 w 184"/>
                <a:gd name="T29" fmla="*/ 12 h 129"/>
                <a:gd name="T30" fmla="*/ 87 w 184"/>
                <a:gd name="T31" fmla="*/ 20 h 129"/>
                <a:gd name="T32" fmla="*/ 82 w 184"/>
                <a:gd name="T33" fmla="*/ 27 h 129"/>
                <a:gd name="T34" fmla="*/ 77 w 184"/>
                <a:gd name="T35" fmla="*/ 33 h 129"/>
                <a:gd name="T36" fmla="*/ 74 w 184"/>
                <a:gd name="T37" fmla="*/ 37 h 129"/>
                <a:gd name="T38" fmla="*/ 67 w 184"/>
                <a:gd name="T39" fmla="*/ 41 h 129"/>
                <a:gd name="T40" fmla="*/ 49 w 184"/>
                <a:gd name="T41" fmla="*/ 47 h 129"/>
                <a:gd name="T42" fmla="*/ 38 w 184"/>
                <a:gd name="T43" fmla="*/ 42 h 129"/>
                <a:gd name="T44" fmla="*/ 25 w 184"/>
                <a:gd name="T45" fmla="*/ 41 h 129"/>
                <a:gd name="T46" fmla="*/ 22 w 184"/>
                <a:gd name="T47" fmla="*/ 44 h 129"/>
                <a:gd name="T48" fmla="*/ 9 w 184"/>
                <a:gd name="T49" fmla="*/ 50 h 129"/>
                <a:gd name="T50" fmla="*/ 7 w 184"/>
                <a:gd name="T51" fmla="*/ 64 h 129"/>
                <a:gd name="T52" fmla="*/ 10 w 184"/>
                <a:gd name="T53" fmla="*/ 82 h 129"/>
                <a:gd name="T54" fmla="*/ 5 w 184"/>
                <a:gd name="T55" fmla="*/ 92 h 129"/>
                <a:gd name="T56" fmla="*/ 11 w 184"/>
                <a:gd name="T57" fmla="*/ 98 h 129"/>
                <a:gd name="T58" fmla="*/ 9 w 184"/>
                <a:gd name="T59" fmla="*/ 109 h 129"/>
                <a:gd name="T60" fmla="*/ 11 w 184"/>
                <a:gd name="T61" fmla="*/ 112 h 129"/>
                <a:gd name="T62" fmla="*/ 22 w 184"/>
                <a:gd name="T63" fmla="*/ 104 h 129"/>
                <a:gd name="T64" fmla="*/ 31 w 184"/>
                <a:gd name="T65" fmla="*/ 100 h 129"/>
                <a:gd name="T66" fmla="*/ 36 w 184"/>
                <a:gd name="T67" fmla="*/ 105 h 129"/>
                <a:gd name="T68" fmla="*/ 41 w 184"/>
                <a:gd name="T69" fmla="*/ 110 h 129"/>
                <a:gd name="T70" fmla="*/ 50 w 184"/>
                <a:gd name="T71" fmla="*/ 116 h 129"/>
                <a:gd name="T72" fmla="*/ 64 w 184"/>
                <a:gd name="T73" fmla="*/ 112 h 129"/>
                <a:gd name="T74" fmla="*/ 68 w 184"/>
                <a:gd name="T75" fmla="*/ 102 h 129"/>
                <a:gd name="T76" fmla="*/ 76 w 184"/>
                <a:gd name="T77" fmla="*/ 108 h 129"/>
                <a:gd name="T78" fmla="*/ 82 w 184"/>
                <a:gd name="T79" fmla="*/ 103 h 129"/>
                <a:gd name="T80" fmla="*/ 94 w 184"/>
                <a:gd name="T81" fmla="*/ 106 h 129"/>
                <a:gd name="T82" fmla="*/ 115 w 184"/>
                <a:gd name="T83" fmla="*/ 97 h 129"/>
                <a:gd name="T84" fmla="*/ 114 w 184"/>
                <a:gd name="T85" fmla="*/ 106 h 129"/>
                <a:gd name="T86" fmla="*/ 126 w 184"/>
                <a:gd name="T87" fmla="*/ 112 h 129"/>
                <a:gd name="T88" fmla="*/ 132 w 184"/>
                <a:gd name="T89" fmla="*/ 110 h 129"/>
                <a:gd name="T90" fmla="*/ 139 w 184"/>
                <a:gd name="T91" fmla="*/ 110 h 129"/>
                <a:gd name="T92" fmla="*/ 149 w 184"/>
                <a:gd name="T93" fmla="*/ 120 h 129"/>
                <a:gd name="T94" fmla="*/ 168 w 184"/>
                <a:gd name="T95" fmla="*/ 129 h 129"/>
                <a:gd name="T96" fmla="*/ 168 w 184"/>
                <a:gd name="T97" fmla="*/ 120 h 129"/>
                <a:gd name="T98" fmla="*/ 173 w 184"/>
                <a:gd name="T99" fmla="*/ 113 h 129"/>
                <a:gd name="T100" fmla="*/ 179 w 184"/>
                <a:gd name="T101" fmla="*/ 95 h 129"/>
                <a:gd name="T102" fmla="*/ 184 w 184"/>
                <a:gd name="T103" fmla="*/ 88 h 129"/>
                <a:gd name="T104" fmla="*/ 180 w 184"/>
                <a:gd name="T105" fmla="*/ 73 h 129"/>
                <a:gd name="T106" fmla="*/ 168 w 184"/>
                <a:gd name="T107" fmla="*/ 6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4" h="129">
                  <a:moveTo>
                    <a:pt x="168" y="60"/>
                  </a:moveTo>
                  <a:cubicBezTo>
                    <a:pt x="167" y="56"/>
                    <a:pt x="169" y="55"/>
                    <a:pt x="165" y="52"/>
                  </a:cubicBezTo>
                  <a:cubicBezTo>
                    <a:pt x="163" y="49"/>
                    <a:pt x="161" y="49"/>
                    <a:pt x="161" y="45"/>
                  </a:cubicBezTo>
                  <a:cubicBezTo>
                    <a:pt x="161" y="42"/>
                    <a:pt x="162" y="40"/>
                    <a:pt x="162" y="37"/>
                  </a:cubicBezTo>
                  <a:cubicBezTo>
                    <a:pt x="162" y="34"/>
                    <a:pt x="163" y="33"/>
                    <a:pt x="159" y="33"/>
                  </a:cubicBezTo>
                  <a:cubicBezTo>
                    <a:pt x="157" y="33"/>
                    <a:pt x="153" y="35"/>
                    <a:pt x="152" y="37"/>
                  </a:cubicBezTo>
                  <a:cubicBezTo>
                    <a:pt x="152" y="40"/>
                    <a:pt x="154" y="41"/>
                    <a:pt x="154" y="43"/>
                  </a:cubicBezTo>
                  <a:cubicBezTo>
                    <a:pt x="154" y="46"/>
                    <a:pt x="152" y="46"/>
                    <a:pt x="151" y="48"/>
                  </a:cubicBezTo>
                  <a:cubicBezTo>
                    <a:pt x="150" y="50"/>
                    <a:pt x="150" y="53"/>
                    <a:pt x="149" y="54"/>
                  </a:cubicBezTo>
                  <a:cubicBezTo>
                    <a:pt x="147" y="55"/>
                    <a:pt x="146" y="53"/>
                    <a:pt x="144" y="53"/>
                  </a:cubicBezTo>
                  <a:cubicBezTo>
                    <a:pt x="144" y="53"/>
                    <a:pt x="140" y="53"/>
                    <a:pt x="139" y="53"/>
                  </a:cubicBezTo>
                  <a:cubicBezTo>
                    <a:pt x="137" y="54"/>
                    <a:pt x="138" y="56"/>
                    <a:pt x="135" y="57"/>
                  </a:cubicBezTo>
                  <a:cubicBezTo>
                    <a:pt x="134" y="58"/>
                    <a:pt x="131" y="56"/>
                    <a:pt x="130" y="56"/>
                  </a:cubicBezTo>
                  <a:cubicBezTo>
                    <a:pt x="128" y="56"/>
                    <a:pt x="127" y="56"/>
                    <a:pt x="125" y="56"/>
                  </a:cubicBezTo>
                  <a:cubicBezTo>
                    <a:pt x="121" y="55"/>
                    <a:pt x="120" y="50"/>
                    <a:pt x="121" y="46"/>
                  </a:cubicBezTo>
                  <a:cubicBezTo>
                    <a:pt x="122" y="44"/>
                    <a:pt x="124" y="43"/>
                    <a:pt x="124" y="41"/>
                  </a:cubicBezTo>
                  <a:cubicBezTo>
                    <a:pt x="124" y="38"/>
                    <a:pt x="123" y="39"/>
                    <a:pt x="121" y="38"/>
                  </a:cubicBezTo>
                  <a:cubicBezTo>
                    <a:pt x="118" y="37"/>
                    <a:pt x="114" y="37"/>
                    <a:pt x="112" y="35"/>
                  </a:cubicBezTo>
                  <a:cubicBezTo>
                    <a:pt x="111" y="33"/>
                    <a:pt x="108" y="27"/>
                    <a:pt x="108" y="25"/>
                  </a:cubicBezTo>
                  <a:cubicBezTo>
                    <a:pt x="111" y="25"/>
                    <a:pt x="116" y="13"/>
                    <a:pt x="115" y="11"/>
                  </a:cubicBezTo>
                  <a:cubicBezTo>
                    <a:pt x="115" y="9"/>
                    <a:pt x="113" y="9"/>
                    <a:pt x="112" y="7"/>
                  </a:cubicBezTo>
                  <a:cubicBezTo>
                    <a:pt x="112" y="6"/>
                    <a:pt x="113" y="5"/>
                    <a:pt x="112" y="4"/>
                  </a:cubicBezTo>
                  <a:cubicBezTo>
                    <a:pt x="112" y="3"/>
                    <a:pt x="111" y="1"/>
                    <a:pt x="110" y="0"/>
                  </a:cubicBezTo>
                  <a:cubicBezTo>
                    <a:pt x="110" y="0"/>
                    <a:pt x="109" y="1"/>
                    <a:pt x="108" y="1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105" y="0"/>
                    <a:pt x="104" y="0"/>
                    <a:pt x="103" y="0"/>
                  </a:cubicBezTo>
                  <a:cubicBezTo>
                    <a:pt x="100" y="0"/>
                    <a:pt x="100" y="3"/>
                    <a:pt x="99" y="4"/>
                  </a:cubicBezTo>
                  <a:cubicBezTo>
                    <a:pt x="99" y="5"/>
                    <a:pt x="98" y="6"/>
                    <a:pt x="98" y="7"/>
                  </a:cubicBezTo>
                  <a:cubicBezTo>
                    <a:pt x="97" y="7"/>
                    <a:pt x="94" y="9"/>
                    <a:pt x="94" y="9"/>
                  </a:cubicBezTo>
                  <a:cubicBezTo>
                    <a:pt x="94" y="10"/>
                    <a:pt x="94" y="11"/>
                    <a:pt x="94" y="12"/>
                  </a:cubicBezTo>
                  <a:cubicBezTo>
                    <a:pt x="93" y="13"/>
                    <a:pt x="92" y="14"/>
                    <a:pt x="91" y="15"/>
                  </a:cubicBezTo>
                  <a:cubicBezTo>
                    <a:pt x="90" y="17"/>
                    <a:pt x="89" y="19"/>
                    <a:pt x="87" y="20"/>
                  </a:cubicBezTo>
                  <a:cubicBezTo>
                    <a:pt x="86" y="21"/>
                    <a:pt x="83" y="21"/>
                    <a:pt x="82" y="23"/>
                  </a:cubicBezTo>
                  <a:cubicBezTo>
                    <a:pt x="81" y="24"/>
                    <a:pt x="82" y="25"/>
                    <a:pt x="82" y="27"/>
                  </a:cubicBezTo>
                  <a:cubicBezTo>
                    <a:pt x="83" y="29"/>
                    <a:pt x="82" y="30"/>
                    <a:pt x="80" y="31"/>
                  </a:cubicBezTo>
                  <a:cubicBezTo>
                    <a:pt x="79" y="31"/>
                    <a:pt x="78" y="32"/>
                    <a:pt x="77" y="33"/>
                  </a:cubicBezTo>
                  <a:cubicBezTo>
                    <a:pt x="77" y="34"/>
                    <a:pt x="77" y="34"/>
                    <a:pt x="76" y="35"/>
                  </a:cubicBezTo>
                  <a:cubicBezTo>
                    <a:pt x="76" y="36"/>
                    <a:pt x="75" y="36"/>
                    <a:pt x="74" y="37"/>
                  </a:cubicBezTo>
                  <a:cubicBezTo>
                    <a:pt x="74" y="37"/>
                    <a:pt x="73" y="38"/>
                    <a:pt x="73" y="39"/>
                  </a:cubicBezTo>
                  <a:cubicBezTo>
                    <a:pt x="71" y="40"/>
                    <a:pt x="68" y="38"/>
                    <a:pt x="67" y="41"/>
                  </a:cubicBezTo>
                  <a:cubicBezTo>
                    <a:pt x="67" y="42"/>
                    <a:pt x="67" y="43"/>
                    <a:pt x="65" y="43"/>
                  </a:cubicBezTo>
                  <a:cubicBezTo>
                    <a:pt x="60" y="45"/>
                    <a:pt x="55" y="47"/>
                    <a:pt x="49" y="47"/>
                  </a:cubicBezTo>
                  <a:cubicBezTo>
                    <a:pt x="47" y="47"/>
                    <a:pt x="41" y="49"/>
                    <a:pt x="40" y="46"/>
                  </a:cubicBezTo>
                  <a:cubicBezTo>
                    <a:pt x="39" y="45"/>
                    <a:pt x="40" y="43"/>
                    <a:pt x="38" y="42"/>
                  </a:cubicBezTo>
                  <a:cubicBezTo>
                    <a:pt x="37" y="40"/>
                    <a:pt x="34" y="40"/>
                    <a:pt x="31" y="39"/>
                  </a:cubicBezTo>
                  <a:cubicBezTo>
                    <a:pt x="29" y="39"/>
                    <a:pt x="26" y="39"/>
                    <a:pt x="25" y="41"/>
                  </a:cubicBezTo>
                  <a:cubicBezTo>
                    <a:pt x="25" y="41"/>
                    <a:pt x="25" y="42"/>
                    <a:pt x="25" y="43"/>
                  </a:cubicBezTo>
                  <a:cubicBezTo>
                    <a:pt x="24" y="44"/>
                    <a:pt x="23" y="44"/>
                    <a:pt x="22" y="44"/>
                  </a:cubicBezTo>
                  <a:cubicBezTo>
                    <a:pt x="19" y="46"/>
                    <a:pt x="19" y="47"/>
                    <a:pt x="18" y="50"/>
                  </a:cubicBezTo>
                  <a:cubicBezTo>
                    <a:pt x="16" y="50"/>
                    <a:pt x="12" y="49"/>
                    <a:pt x="9" y="50"/>
                  </a:cubicBezTo>
                  <a:cubicBezTo>
                    <a:pt x="11" y="55"/>
                    <a:pt x="6" y="54"/>
                    <a:pt x="4" y="56"/>
                  </a:cubicBezTo>
                  <a:cubicBezTo>
                    <a:pt x="0" y="60"/>
                    <a:pt x="5" y="62"/>
                    <a:pt x="7" y="64"/>
                  </a:cubicBezTo>
                  <a:cubicBezTo>
                    <a:pt x="9" y="66"/>
                    <a:pt x="10" y="69"/>
                    <a:pt x="11" y="72"/>
                  </a:cubicBezTo>
                  <a:cubicBezTo>
                    <a:pt x="13" y="75"/>
                    <a:pt x="12" y="79"/>
                    <a:pt x="10" y="82"/>
                  </a:cubicBezTo>
                  <a:cubicBezTo>
                    <a:pt x="8" y="84"/>
                    <a:pt x="3" y="85"/>
                    <a:pt x="3" y="87"/>
                  </a:cubicBezTo>
                  <a:cubicBezTo>
                    <a:pt x="2" y="89"/>
                    <a:pt x="4" y="91"/>
                    <a:pt x="5" y="92"/>
                  </a:cubicBezTo>
                  <a:cubicBezTo>
                    <a:pt x="6" y="94"/>
                    <a:pt x="5" y="96"/>
                    <a:pt x="7" y="97"/>
                  </a:cubicBezTo>
                  <a:cubicBezTo>
                    <a:pt x="8" y="97"/>
                    <a:pt x="10" y="97"/>
                    <a:pt x="11" y="98"/>
                  </a:cubicBezTo>
                  <a:cubicBezTo>
                    <a:pt x="11" y="100"/>
                    <a:pt x="10" y="103"/>
                    <a:pt x="10" y="104"/>
                  </a:cubicBezTo>
                  <a:cubicBezTo>
                    <a:pt x="10" y="106"/>
                    <a:pt x="10" y="107"/>
                    <a:pt x="9" y="109"/>
                  </a:cubicBezTo>
                  <a:cubicBezTo>
                    <a:pt x="9" y="110"/>
                    <a:pt x="9" y="111"/>
                    <a:pt x="9" y="112"/>
                  </a:cubicBezTo>
                  <a:cubicBezTo>
                    <a:pt x="10" y="113"/>
                    <a:pt x="10" y="112"/>
                    <a:pt x="11" y="112"/>
                  </a:cubicBezTo>
                  <a:cubicBezTo>
                    <a:pt x="13" y="111"/>
                    <a:pt x="15" y="112"/>
                    <a:pt x="17" y="109"/>
                  </a:cubicBezTo>
                  <a:cubicBezTo>
                    <a:pt x="19" y="107"/>
                    <a:pt x="21" y="107"/>
                    <a:pt x="22" y="104"/>
                  </a:cubicBezTo>
                  <a:cubicBezTo>
                    <a:pt x="22" y="102"/>
                    <a:pt x="21" y="99"/>
                    <a:pt x="25" y="99"/>
                  </a:cubicBezTo>
                  <a:cubicBezTo>
                    <a:pt x="27" y="99"/>
                    <a:pt x="29" y="100"/>
                    <a:pt x="31" y="100"/>
                  </a:cubicBezTo>
                  <a:cubicBezTo>
                    <a:pt x="33" y="101"/>
                    <a:pt x="34" y="101"/>
                    <a:pt x="35" y="102"/>
                  </a:cubicBezTo>
                  <a:cubicBezTo>
                    <a:pt x="35" y="103"/>
                    <a:pt x="35" y="104"/>
                    <a:pt x="36" y="105"/>
                  </a:cubicBezTo>
                  <a:cubicBezTo>
                    <a:pt x="37" y="106"/>
                    <a:pt x="40" y="106"/>
                    <a:pt x="41" y="107"/>
                  </a:cubicBezTo>
                  <a:cubicBezTo>
                    <a:pt x="41" y="107"/>
                    <a:pt x="41" y="109"/>
                    <a:pt x="41" y="110"/>
                  </a:cubicBezTo>
                  <a:cubicBezTo>
                    <a:pt x="42" y="113"/>
                    <a:pt x="43" y="112"/>
                    <a:pt x="45" y="113"/>
                  </a:cubicBezTo>
                  <a:cubicBezTo>
                    <a:pt x="47" y="114"/>
                    <a:pt x="48" y="115"/>
                    <a:pt x="50" y="116"/>
                  </a:cubicBezTo>
                  <a:cubicBezTo>
                    <a:pt x="51" y="117"/>
                    <a:pt x="53" y="117"/>
                    <a:pt x="55" y="117"/>
                  </a:cubicBezTo>
                  <a:cubicBezTo>
                    <a:pt x="59" y="117"/>
                    <a:pt x="61" y="114"/>
                    <a:pt x="64" y="112"/>
                  </a:cubicBezTo>
                  <a:cubicBezTo>
                    <a:pt x="65" y="110"/>
                    <a:pt x="66" y="110"/>
                    <a:pt x="67" y="108"/>
                  </a:cubicBezTo>
                  <a:cubicBezTo>
                    <a:pt x="67" y="106"/>
                    <a:pt x="66" y="103"/>
                    <a:pt x="68" y="102"/>
                  </a:cubicBezTo>
                  <a:cubicBezTo>
                    <a:pt x="71" y="101"/>
                    <a:pt x="72" y="103"/>
                    <a:pt x="72" y="104"/>
                  </a:cubicBezTo>
                  <a:cubicBezTo>
                    <a:pt x="73" y="107"/>
                    <a:pt x="72" y="108"/>
                    <a:pt x="76" y="108"/>
                  </a:cubicBezTo>
                  <a:cubicBezTo>
                    <a:pt x="78" y="107"/>
                    <a:pt x="80" y="106"/>
                    <a:pt x="81" y="105"/>
                  </a:cubicBezTo>
                  <a:cubicBezTo>
                    <a:pt x="81" y="104"/>
                    <a:pt x="82" y="103"/>
                    <a:pt x="82" y="103"/>
                  </a:cubicBezTo>
                  <a:cubicBezTo>
                    <a:pt x="83" y="102"/>
                    <a:pt x="82" y="102"/>
                    <a:pt x="84" y="102"/>
                  </a:cubicBezTo>
                  <a:cubicBezTo>
                    <a:pt x="88" y="102"/>
                    <a:pt x="89" y="107"/>
                    <a:pt x="94" y="106"/>
                  </a:cubicBezTo>
                  <a:cubicBezTo>
                    <a:pt x="98" y="105"/>
                    <a:pt x="98" y="100"/>
                    <a:pt x="102" y="99"/>
                  </a:cubicBezTo>
                  <a:cubicBezTo>
                    <a:pt x="106" y="98"/>
                    <a:pt x="111" y="96"/>
                    <a:pt x="115" y="97"/>
                  </a:cubicBezTo>
                  <a:cubicBezTo>
                    <a:pt x="118" y="98"/>
                    <a:pt x="117" y="99"/>
                    <a:pt x="115" y="101"/>
                  </a:cubicBezTo>
                  <a:cubicBezTo>
                    <a:pt x="113" y="102"/>
                    <a:pt x="112" y="104"/>
                    <a:pt x="114" y="106"/>
                  </a:cubicBezTo>
                  <a:cubicBezTo>
                    <a:pt x="116" y="109"/>
                    <a:pt x="120" y="107"/>
                    <a:pt x="123" y="108"/>
                  </a:cubicBezTo>
                  <a:cubicBezTo>
                    <a:pt x="125" y="108"/>
                    <a:pt x="123" y="112"/>
                    <a:pt x="126" y="112"/>
                  </a:cubicBezTo>
                  <a:cubicBezTo>
                    <a:pt x="127" y="113"/>
                    <a:pt x="129" y="113"/>
                    <a:pt x="130" y="112"/>
                  </a:cubicBezTo>
                  <a:cubicBezTo>
                    <a:pt x="132" y="112"/>
                    <a:pt x="131" y="111"/>
                    <a:pt x="132" y="110"/>
                  </a:cubicBezTo>
                  <a:cubicBezTo>
                    <a:pt x="133" y="108"/>
                    <a:pt x="133" y="108"/>
                    <a:pt x="135" y="108"/>
                  </a:cubicBezTo>
                  <a:cubicBezTo>
                    <a:pt x="137" y="108"/>
                    <a:pt x="138" y="108"/>
                    <a:pt x="139" y="110"/>
                  </a:cubicBezTo>
                  <a:cubicBezTo>
                    <a:pt x="140" y="112"/>
                    <a:pt x="141" y="114"/>
                    <a:pt x="142" y="115"/>
                  </a:cubicBezTo>
                  <a:cubicBezTo>
                    <a:pt x="144" y="117"/>
                    <a:pt x="147" y="119"/>
                    <a:pt x="149" y="120"/>
                  </a:cubicBezTo>
                  <a:cubicBezTo>
                    <a:pt x="151" y="120"/>
                    <a:pt x="153" y="120"/>
                    <a:pt x="154" y="120"/>
                  </a:cubicBezTo>
                  <a:cubicBezTo>
                    <a:pt x="159" y="122"/>
                    <a:pt x="163" y="128"/>
                    <a:pt x="168" y="129"/>
                  </a:cubicBezTo>
                  <a:cubicBezTo>
                    <a:pt x="168" y="128"/>
                    <a:pt x="167" y="126"/>
                    <a:pt x="167" y="125"/>
                  </a:cubicBezTo>
                  <a:cubicBezTo>
                    <a:pt x="167" y="123"/>
                    <a:pt x="167" y="121"/>
                    <a:pt x="168" y="120"/>
                  </a:cubicBezTo>
                  <a:cubicBezTo>
                    <a:pt x="169" y="118"/>
                    <a:pt x="170" y="117"/>
                    <a:pt x="170" y="116"/>
                  </a:cubicBezTo>
                  <a:cubicBezTo>
                    <a:pt x="171" y="113"/>
                    <a:pt x="170" y="113"/>
                    <a:pt x="173" y="113"/>
                  </a:cubicBezTo>
                  <a:cubicBezTo>
                    <a:pt x="176" y="112"/>
                    <a:pt x="179" y="108"/>
                    <a:pt x="181" y="105"/>
                  </a:cubicBezTo>
                  <a:cubicBezTo>
                    <a:pt x="182" y="102"/>
                    <a:pt x="180" y="98"/>
                    <a:pt x="179" y="95"/>
                  </a:cubicBezTo>
                  <a:cubicBezTo>
                    <a:pt x="178" y="93"/>
                    <a:pt x="179" y="90"/>
                    <a:pt x="179" y="87"/>
                  </a:cubicBezTo>
                  <a:cubicBezTo>
                    <a:pt x="181" y="87"/>
                    <a:pt x="182" y="88"/>
                    <a:pt x="184" y="88"/>
                  </a:cubicBezTo>
                  <a:cubicBezTo>
                    <a:pt x="184" y="83"/>
                    <a:pt x="180" y="78"/>
                    <a:pt x="180" y="73"/>
                  </a:cubicBezTo>
                  <a:cubicBezTo>
                    <a:pt x="180" y="73"/>
                    <a:pt x="180" y="73"/>
                    <a:pt x="180" y="73"/>
                  </a:cubicBezTo>
                  <a:cubicBezTo>
                    <a:pt x="178" y="70"/>
                    <a:pt x="175" y="70"/>
                    <a:pt x="173" y="68"/>
                  </a:cubicBezTo>
                  <a:cubicBezTo>
                    <a:pt x="172" y="66"/>
                    <a:pt x="168" y="62"/>
                    <a:pt x="168" y="6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78538D0B-B31B-A09D-B3CA-826764F55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188" y="8255001"/>
              <a:ext cx="817563" cy="779463"/>
            </a:xfrm>
            <a:custGeom>
              <a:avLst/>
              <a:gdLst>
                <a:gd name="T0" fmla="*/ 57 w 218"/>
                <a:gd name="T1" fmla="*/ 168 h 208"/>
                <a:gd name="T2" fmla="*/ 62 w 218"/>
                <a:gd name="T3" fmla="*/ 151 h 208"/>
                <a:gd name="T4" fmla="*/ 66 w 218"/>
                <a:gd name="T5" fmla="*/ 140 h 208"/>
                <a:gd name="T6" fmla="*/ 77 w 218"/>
                <a:gd name="T7" fmla="*/ 128 h 208"/>
                <a:gd name="T8" fmla="*/ 81 w 218"/>
                <a:gd name="T9" fmla="*/ 129 h 208"/>
                <a:gd name="T10" fmla="*/ 99 w 218"/>
                <a:gd name="T11" fmla="*/ 130 h 208"/>
                <a:gd name="T12" fmla="*/ 107 w 218"/>
                <a:gd name="T13" fmla="*/ 128 h 208"/>
                <a:gd name="T14" fmla="*/ 122 w 218"/>
                <a:gd name="T15" fmla="*/ 123 h 208"/>
                <a:gd name="T16" fmla="*/ 136 w 218"/>
                <a:gd name="T17" fmla="*/ 117 h 208"/>
                <a:gd name="T18" fmla="*/ 138 w 218"/>
                <a:gd name="T19" fmla="*/ 104 h 208"/>
                <a:gd name="T20" fmla="*/ 148 w 218"/>
                <a:gd name="T21" fmla="*/ 91 h 208"/>
                <a:gd name="T22" fmla="*/ 160 w 218"/>
                <a:gd name="T23" fmla="*/ 80 h 208"/>
                <a:gd name="T24" fmla="*/ 170 w 218"/>
                <a:gd name="T25" fmla="*/ 84 h 208"/>
                <a:gd name="T26" fmla="*/ 181 w 218"/>
                <a:gd name="T27" fmla="*/ 85 h 208"/>
                <a:gd name="T28" fmla="*/ 192 w 218"/>
                <a:gd name="T29" fmla="*/ 82 h 208"/>
                <a:gd name="T30" fmla="*/ 196 w 218"/>
                <a:gd name="T31" fmla="*/ 61 h 208"/>
                <a:gd name="T32" fmla="*/ 211 w 218"/>
                <a:gd name="T33" fmla="*/ 54 h 208"/>
                <a:gd name="T34" fmla="*/ 216 w 218"/>
                <a:gd name="T35" fmla="*/ 35 h 208"/>
                <a:gd name="T36" fmla="*/ 204 w 218"/>
                <a:gd name="T37" fmla="*/ 9 h 208"/>
                <a:gd name="T38" fmla="*/ 213 w 218"/>
                <a:gd name="T39" fmla="*/ 7 h 208"/>
                <a:gd name="T40" fmla="*/ 206 w 218"/>
                <a:gd name="T41" fmla="*/ 4 h 208"/>
                <a:gd name="T42" fmla="*/ 190 w 218"/>
                <a:gd name="T43" fmla="*/ 1 h 208"/>
                <a:gd name="T44" fmla="*/ 178 w 218"/>
                <a:gd name="T45" fmla="*/ 10 h 208"/>
                <a:gd name="T46" fmla="*/ 162 w 218"/>
                <a:gd name="T47" fmla="*/ 14 h 208"/>
                <a:gd name="T48" fmla="*/ 142 w 218"/>
                <a:gd name="T49" fmla="*/ 23 h 208"/>
                <a:gd name="T50" fmla="*/ 127 w 218"/>
                <a:gd name="T51" fmla="*/ 29 h 208"/>
                <a:gd name="T52" fmla="*/ 131 w 218"/>
                <a:gd name="T53" fmla="*/ 45 h 208"/>
                <a:gd name="T54" fmla="*/ 108 w 218"/>
                <a:gd name="T55" fmla="*/ 60 h 208"/>
                <a:gd name="T56" fmla="*/ 89 w 218"/>
                <a:gd name="T57" fmla="*/ 81 h 208"/>
                <a:gd name="T58" fmla="*/ 75 w 218"/>
                <a:gd name="T59" fmla="*/ 92 h 208"/>
                <a:gd name="T60" fmla="*/ 48 w 218"/>
                <a:gd name="T61" fmla="*/ 117 h 208"/>
                <a:gd name="T62" fmla="*/ 26 w 218"/>
                <a:gd name="T63" fmla="*/ 139 h 208"/>
                <a:gd name="T64" fmla="*/ 5 w 218"/>
                <a:gd name="T65" fmla="*/ 149 h 208"/>
                <a:gd name="T66" fmla="*/ 4 w 218"/>
                <a:gd name="T67" fmla="*/ 154 h 208"/>
                <a:gd name="T68" fmla="*/ 7 w 218"/>
                <a:gd name="T69" fmla="*/ 161 h 208"/>
                <a:gd name="T70" fmla="*/ 4 w 218"/>
                <a:gd name="T71" fmla="*/ 185 h 208"/>
                <a:gd name="T72" fmla="*/ 16 w 218"/>
                <a:gd name="T73" fmla="*/ 191 h 208"/>
                <a:gd name="T74" fmla="*/ 17 w 218"/>
                <a:gd name="T75" fmla="*/ 206 h 208"/>
                <a:gd name="T76" fmla="*/ 27 w 218"/>
                <a:gd name="T77" fmla="*/ 207 h 208"/>
                <a:gd name="T78" fmla="*/ 36 w 218"/>
                <a:gd name="T79" fmla="*/ 203 h 208"/>
                <a:gd name="T80" fmla="*/ 43 w 218"/>
                <a:gd name="T81" fmla="*/ 198 h 208"/>
                <a:gd name="T82" fmla="*/ 44 w 218"/>
                <a:gd name="T83" fmla="*/ 187 h 208"/>
                <a:gd name="T84" fmla="*/ 53 w 218"/>
                <a:gd name="T85" fmla="*/ 18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8" h="208">
                  <a:moveTo>
                    <a:pt x="51" y="176"/>
                  </a:moveTo>
                  <a:cubicBezTo>
                    <a:pt x="48" y="170"/>
                    <a:pt x="53" y="171"/>
                    <a:pt x="57" y="168"/>
                  </a:cubicBezTo>
                  <a:cubicBezTo>
                    <a:pt x="61" y="164"/>
                    <a:pt x="61" y="162"/>
                    <a:pt x="61" y="157"/>
                  </a:cubicBezTo>
                  <a:cubicBezTo>
                    <a:pt x="61" y="155"/>
                    <a:pt x="61" y="153"/>
                    <a:pt x="62" y="151"/>
                  </a:cubicBezTo>
                  <a:cubicBezTo>
                    <a:pt x="63" y="149"/>
                    <a:pt x="65" y="148"/>
                    <a:pt x="65" y="146"/>
                  </a:cubicBezTo>
                  <a:cubicBezTo>
                    <a:pt x="58" y="146"/>
                    <a:pt x="64" y="141"/>
                    <a:pt x="66" y="140"/>
                  </a:cubicBezTo>
                  <a:cubicBezTo>
                    <a:pt x="70" y="138"/>
                    <a:pt x="74" y="137"/>
                    <a:pt x="75" y="132"/>
                  </a:cubicBezTo>
                  <a:cubicBezTo>
                    <a:pt x="75" y="130"/>
                    <a:pt x="74" y="129"/>
                    <a:pt x="77" y="128"/>
                  </a:cubicBezTo>
                  <a:cubicBezTo>
                    <a:pt x="77" y="127"/>
                    <a:pt x="79" y="127"/>
                    <a:pt x="79" y="127"/>
                  </a:cubicBezTo>
                  <a:cubicBezTo>
                    <a:pt x="81" y="128"/>
                    <a:pt x="81" y="129"/>
                    <a:pt x="81" y="129"/>
                  </a:cubicBezTo>
                  <a:cubicBezTo>
                    <a:pt x="84" y="131"/>
                    <a:pt x="87" y="128"/>
                    <a:pt x="91" y="128"/>
                  </a:cubicBezTo>
                  <a:cubicBezTo>
                    <a:pt x="95" y="128"/>
                    <a:pt x="96" y="133"/>
                    <a:pt x="99" y="130"/>
                  </a:cubicBezTo>
                  <a:cubicBezTo>
                    <a:pt x="100" y="129"/>
                    <a:pt x="100" y="126"/>
                    <a:pt x="103" y="126"/>
                  </a:cubicBezTo>
                  <a:cubicBezTo>
                    <a:pt x="103" y="126"/>
                    <a:pt x="106" y="128"/>
                    <a:pt x="107" y="128"/>
                  </a:cubicBezTo>
                  <a:cubicBezTo>
                    <a:pt x="109" y="128"/>
                    <a:pt x="116" y="128"/>
                    <a:pt x="118" y="127"/>
                  </a:cubicBezTo>
                  <a:cubicBezTo>
                    <a:pt x="120" y="126"/>
                    <a:pt x="120" y="124"/>
                    <a:pt x="122" y="123"/>
                  </a:cubicBezTo>
                  <a:cubicBezTo>
                    <a:pt x="124" y="123"/>
                    <a:pt x="126" y="122"/>
                    <a:pt x="127" y="121"/>
                  </a:cubicBezTo>
                  <a:cubicBezTo>
                    <a:pt x="130" y="121"/>
                    <a:pt x="138" y="122"/>
                    <a:pt x="136" y="117"/>
                  </a:cubicBezTo>
                  <a:cubicBezTo>
                    <a:pt x="136" y="114"/>
                    <a:pt x="126" y="114"/>
                    <a:pt x="128" y="110"/>
                  </a:cubicBezTo>
                  <a:cubicBezTo>
                    <a:pt x="128" y="108"/>
                    <a:pt x="137" y="105"/>
                    <a:pt x="138" y="104"/>
                  </a:cubicBezTo>
                  <a:cubicBezTo>
                    <a:pt x="142" y="102"/>
                    <a:pt x="144" y="99"/>
                    <a:pt x="146" y="96"/>
                  </a:cubicBezTo>
                  <a:cubicBezTo>
                    <a:pt x="147" y="94"/>
                    <a:pt x="147" y="92"/>
                    <a:pt x="148" y="91"/>
                  </a:cubicBezTo>
                  <a:cubicBezTo>
                    <a:pt x="150" y="89"/>
                    <a:pt x="152" y="89"/>
                    <a:pt x="153" y="87"/>
                  </a:cubicBezTo>
                  <a:cubicBezTo>
                    <a:pt x="156" y="84"/>
                    <a:pt x="155" y="79"/>
                    <a:pt x="160" y="80"/>
                  </a:cubicBezTo>
                  <a:cubicBezTo>
                    <a:pt x="163" y="80"/>
                    <a:pt x="163" y="82"/>
                    <a:pt x="165" y="83"/>
                  </a:cubicBezTo>
                  <a:cubicBezTo>
                    <a:pt x="166" y="84"/>
                    <a:pt x="168" y="84"/>
                    <a:pt x="170" y="84"/>
                  </a:cubicBezTo>
                  <a:cubicBezTo>
                    <a:pt x="172" y="84"/>
                    <a:pt x="173" y="83"/>
                    <a:pt x="174" y="82"/>
                  </a:cubicBezTo>
                  <a:cubicBezTo>
                    <a:pt x="177" y="82"/>
                    <a:pt x="178" y="84"/>
                    <a:pt x="181" y="85"/>
                  </a:cubicBezTo>
                  <a:cubicBezTo>
                    <a:pt x="183" y="86"/>
                    <a:pt x="186" y="84"/>
                    <a:pt x="189" y="83"/>
                  </a:cubicBezTo>
                  <a:cubicBezTo>
                    <a:pt x="190" y="83"/>
                    <a:pt x="191" y="82"/>
                    <a:pt x="192" y="82"/>
                  </a:cubicBezTo>
                  <a:cubicBezTo>
                    <a:pt x="188" y="76"/>
                    <a:pt x="202" y="72"/>
                    <a:pt x="198" y="65"/>
                  </a:cubicBezTo>
                  <a:cubicBezTo>
                    <a:pt x="197" y="63"/>
                    <a:pt x="194" y="64"/>
                    <a:pt x="196" y="61"/>
                  </a:cubicBezTo>
                  <a:cubicBezTo>
                    <a:pt x="197" y="59"/>
                    <a:pt x="199" y="59"/>
                    <a:pt x="201" y="58"/>
                  </a:cubicBezTo>
                  <a:cubicBezTo>
                    <a:pt x="204" y="56"/>
                    <a:pt x="207" y="56"/>
                    <a:pt x="211" y="54"/>
                  </a:cubicBezTo>
                  <a:cubicBezTo>
                    <a:pt x="216" y="53"/>
                    <a:pt x="214" y="49"/>
                    <a:pt x="214" y="45"/>
                  </a:cubicBezTo>
                  <a:cubicBezTo>
                    <a:pt x="214" y="41"/>
                    <a:pt x="216" y="39"/>
                    <a:pt x="216" y="35"/>
                  </a:cubicBezTo>
                  <a:cubicBezTo>
                    <a:pt x="218" y="26"/>
                    <a:pt x="208" y="23"/>
                    <a:pt x="203" y="18"/>
                  </a:cubicBezTo>
                  <a:cubicBezTo>
                    <a:pt x="200" y="15"/>
                    <a:pt x="200" y="11"/>
                    <a:pt x="204" y="9"/>
                  </a:cubicBezTo>
                  <a:cubicBezTo>
                    <a:pt x="206" y="7"/>
                    <a:pt x="210" y="7"/>
                    <a:pt x="213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6" y="5"/>
                    <a:pt x="217" y="7"/>
                    <a:pt x="215" y="5"/>
                  </a:cubicBezTo>
                  <a:cubicBezTo>
                    <a:pt x="214" y="3"/>
                    <a:pt x="209" y="4"/>
                    <a:pt x="206" y="4"/>
                  </a:cubicBezTo>
                  <a:cubicBezTo>
                    <a:pt x="202" y="4"/>
                    <a:pt x="199" y="5"/>
                    <a:pt x="195" y="5"/>
                  </a:cubicBezTo>
                  <a:cubicBezTo>
                    <a:pt x="191" y="5"/>
                    <a:pt x="193" y="2"/>
                    <a:pt x="190" y="1"/>
                  </a:cubicBezTo>
                  <a:cubicBezTo>
                    <a:pt x="186" y="0"/>
                    <a:pt x="185" y="3"/>
                    <a:pt x="184" y="5"/>
                  </a:cubicBezTo>
                  <a:cubicBezTo>
                    <a:pt x="182" y="6"/>
                    <a:pt x="180" y="9"/>
                    <a:pt x="178" y="10"/>
                  </a:cubicBezTo>
                  <a:cubicBezTo>
                    <a:pt x="175" y="10"/>
                    <a:pt x="174" y="10"/>
                    <a:pt x="172" y="12"/>
                  </a:cubicBezTo>
                  <a:cubicBezTo>
                    <a:pt x="170" y="13"/>
                    <a:pt x="168" y="13"/>
                    <a:pt x="162" y="14"/>
                  </a:cubicBezTo>
                  <a:cubicBezTo>
                    <a:pt x="156" y="14"/>
                    <a:pt x="148" y="18"/>
                    <a:pt x="146" y="19"/>
                  </a:cubicBezTo>
                  <a:cubicBezTo>
                    <a:pt x="143" y="21"/>
                    <a:pt x="142" y="21"/>
                    <a:pt x="142" y="23"/>
                  </a:cubicBezTo>
                  <a:cubicBezTo>
                    <a:pt x="141" y="25"/>
                    <a:pt x="136" y="26"/>
                    <a:pt x="132" y="25"/>
                  </a:cubicBezTo>
                  <a:cubicBezTo>
                    <a:pt x="128" y="25"/>
                    <a:pt x="125" y="27"/>
                    <a:pt x="127" y="29"/>
                  </a:cubicBezTo>
                  <a:cubicBezTo>
                    <a:pt x="130" y="31"/>
                    <a:pt x="129" y="31"/>
                    <a:pt x="132" y="32"/>
                  </a:cubicBezTo>
                  <a:cubicBezTo>
                    <a:pt x="134" y="34"/>
                    <a:pt x="132" y="40"/>
                    <a:pt x="131" y="45"/>
                  </a:cubicBezTo>
                  <a:cubicBezTo>
                    <a:pt x="130" y="49"/>
                    <a:pt x="124" y="51"/>
                    <a:pt x="120" y="53"/>
                  </a:cubicBezTo>
                  <a:cubicBezTo>
                    <a:pt x="116" y="55"/>
                    <a:pt x="112" y="58"/>
                    <a:pt x="108" y="60"/>
                  </a:cubicBezTo>
                  <a:cubicBezTo>
                    <a:pt x="105" y="63"/>
                    <a:pt x="100" y="66"/>
                    <a:pt x="97" y="71"/>
                  </a:cubicBezTo>
                  <a:cubicBezTo>
                    <a:pt x="94" y="76"/>
                    <a:pt x="91" y="78"/>
                    <a:pt x="89" y="81"/>
                  </a:cubicBezTo>
                  <a:cubicBezTo>
                    <a:pt x="87" y="84"/>
                    <a:pt x="85" y="88"/>
                    <a:pt x="82" y="89"/>
                  </a:cubicBezTo>
                  <a:cubicBezTo>
                    <a:pt x="79" y="91"/>
                    <a:pt x="78" y="90"/>
                    <a:pt x="75" y="92"/>
                  </a:cubicBezTo>
                  <a:cubicBezTo>
                    <a:pt x="72" y="94"/>
                    <a:pt x="65" y="100"/>
                    <a:pt x="63" y="102"/>
                  </a:cubicBezTo>
                  <a:cubicBezTo>
                    <a:pt x="60" y="105"/>
                    <a:pt x="50" y="114"/>
                    <a:pt x="48" y="117"/>
                  </a:cubicBezTo>
                  <a:cubicBezTo>
                    <a:pt x="45" y="120"/>
                    <a:pt x="37" y="129"/>
                    <a:pt x="34" y="132"/>
                  </a:cubicBezTo>
                  <a:cubicBezTo>
                    <a:pt x="30" y="134"/>
                    <a:pt x="27" y="135"/>
                    <a:pt x="26" y="139"/>
                  </a:cubicBezTo>
                  <a:cubicBezTo>
                    <a:pt x="25" y="142"/>
                    <a:pt x="24" y="143"/>
                    <a:pt x="20" y="145"/>
                  </a:cubicBezTo>
                  <a:cubicBezTo>
                    <a:pt x="16" y="148"/>
                    <a:pt x="10" y="149"/>
                    <a:pt x="5" y="149"/>
                  </a:cubicBezTo>
                  <a:cubicBezTo>
                    <a:pt x="3" y="149"/>
                    <a:pt x="3" y="149"/>
                    <a:pt x="2" y="150"/>
                  </a:cubicBezTo>
                  <a:cubicBezTo>
                    <a:pt x="3" y="151"/>
                    <a:pt x="4" y="153"/>
                    <a:pt x="4" y="154"/>
                  </a:cubicBezTo>
                  <a:cubicBezTo>
                    <a:pt x="5" y="155"/>
                    <a:pt x="4" y="156"/>
                    <a:pt x="4" y="157"/>
                  </a:cubicBezTo>
                  <a:cubicBezTo>
                    <a:pt x="5" y="159"/>
                    <a:pt x="7" y="159"/>
                    <a:pt x="7" y="161"/>
                  </a:cubicBezTo>
                  <a:cubicBezTo>
                    <a:pt x="8" y="163"/>
                    <a:pt x="3" y="175"/>
                    <a:pt x="0" y="175"/>
                  </a:cubicBezTo>
                  <a:cubicBezTo>
                    <a:pt x="0" y="177"/>
                    <a:pt x="3" y="183"/>
                    <a:pt x="4" y="185"/>
                  </a:cubicBezTo>
                  <a:cubicBezTo>
                    <a:pt x="6" y="187"/>
                    <a:pt x="10" y="187"/>
                    <a:pt x="13" y="188"/>
                  </a:cubicBezTo>
                  <a:cubicBezTo>
                    <a:pt x="15" y="189"/>
                    <a:pt x="16" y="188"/>
                    <a:pt x="16" y="191"/>
                  </a:cubicBezTo>
                  <a:cubicBezTo>
                    <a:pt x="16" y="193"/>
                    <a:pt x="14" y="194"/>
                    <a:pt x="13" y="196"/>
                  </a:cubicBezTo>
                  <a:cubicBezTo>
                    <a:pt x="12" y="200"/>
                    <a:pt x="13" y="205"/>
                    <a:pt x="17" y="206"/>
                  </a:cubicBezTo>
                  <a:cubicBezTo>
                    <a:pt x="19" y="206"/>
                    <a:pt x="20" y="206"/>
                    <a:pt x="22" y="206"/>
                  </a:cubicBezTo>
                  <a:cubicBezTo>
                    <a:pt x="23" y="206"/>
                    <a:pt x="26" y="208"/>
                    <a:pt x="27" y="207"/>
                  </a:cubicBezTo>
                  <a:cubicBezTo>
                    <a:pt x="30" y="206"/>
                    <a:pt x="29" y="204"/>
                    <a:pt x="31" y="203"/>
                  </a:cubicBezTo>
                  <a:cubicBezTo>
                    <a:pt x="32" y="203"/>
                    <a:pt x="36" y="203"/>
                    <a:pt x="36" y="203"/>
                  </a:cubicBezTo>
                  <a:cubicBezTo>
                    <a:pt x="38" y="203"/>
                    <a:pt x="39" y="205"/>
                    <a:pt x="41" y="204"/>
                  </a:cubicBezTo>
                  <a:cubicBezTo>
                    <a:pt x="42" y="203"/>
                    <a:pt x="42" y="200"/>
                    <a:pt x="43" y="198"/>
                  </a:cubicBezTo>
                  <a:cubicBezTo>
                    <a:pt x="44" y="196"/>
                    <a:pt x="46" y="196"/>
                    <a:pt x="46" y="193"/>
                  </a:cubicBezTo>
                  <a:cubicBezTo>
                    <a:pt x="46" y="191"/>
                    <a:pt x="44" y="190"/>
                    <a:pt x="44" y="187"/>
                  </a:cubicBezTo>
                  <a:cubicBezTo>
                    <a:pt x="45" y="185"/>
                    <a:pt x="49" y="183"/>
                    <a:pt x="51" y="183"/>
                  </a:cubicBezTo>
                  <a:cubicBezTo>
                    <a:pt x="52" y="183"/>
                    <a:pt x="52" y="183"/>
                    <a:pt x="53" y="183"/>
                  </a:cubicBezTo>
                  <a:cubicBezTo>
                    <a:pt x="53" y="180"/>
                    <a:pt x="52" y="177"/>
                    <a:pt x="51" y="17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BFDC40C4-E7E7-6110-2048-D31F386E2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575" y="8551863"/>
              <a:ext cx="708025" cy="539750"/>
            </a:xfrm>
            <a:custGeom>
              <a:avLst/>
              <a:gdLst>
                <a:gd name="T0" fmla="*/ 185 w 189"/>
                <a:gd name="T1" fmla="*/ 89 h 144"/>
                <a:gd name="T2" fmla="*/ 180 w 189"/>
                <a:gd name="T3" fmla="*/ 73 h 144"/>
                <a:gd name="T4" fmla="*/ 176 w 189"/>
                <a:gd name="T5" fmla="*/ 49 h 144"/>
                <a:gd name="T6" fmla="*/ 170 w 189"/>
                <a:gd name="T7" fmla="*/ 40 h 144"/>
                <a:gd name="T8" fmla="*/ 168 w 189"/>
                <a:gd name="T9" fmla="*/ 20 h 144"/>
                <a:gd name="T10" fmla="*/ 155 w 189"/>
                <a:gd name="T11" fmla="*/ 6 h 144"/>
                <a:gd name="T12" fmla="*/ 144 w 189"/>
                <a:gd name="T13" fmla="*/ 3 h 144"/>
                <a:gd name="T14" fmla="*/ 133 w 189"/>
                <a:gd name="T15" fmla="*/ 6 h 144"/>
                <a:gd name="T16" fmla="*/ 122 w 189"/>
                <a:gd name="T17" fmla="*/ 5 h 144"/>
                <a:gd name="T18" fmla="*/ 112 w 189"/>
                <a:gd name="T19" fmla="*/ 1 h 144"/>
                <a:gd name="T20" fmla="*/ 100 w 189"/>
                <a:gd name="T21" fmla="*/ 12 h 144"/>
                <a:gd name="T22" fmla="*/ 90 w 189"/>
                <a:gd name="T23" fmla="*/ 25 h 144"/>
                <a:gd name="T24" fmla="*/ 88 w 189"/>
                <a:gd name="T25" fmla="*/ 38 h 144"/>
                <a:gd name="T26" fmla="*/ 74 w 189"/>
                <a:gd name="T27" fmla="*/ 44 h 144"/>
                <a:gd name="T28" fmla="*/ 59 w 189"/>
                <a:gd name="T29" fmla="*/ 49 h 144"/>
                <a:gd name="T30" fmla="*/ 51 w 189"/>
                <a:gd name="T31" fmla="*/ 51 h 144"/>
                <a:gd name="T32" fmla="*/ 33 w 189"/>
                <a:gd name="T33" fmla="*/ 50 h 144"/>
                <a:gd name="T34" fmla="*/ 29 w 189"/>
                <a:gd name="T35" fmla="*/ 49 h 144"/>
                <a:gd name="T36" fmla="*/ 18 w 189"/>
                <a:gd name="T37" fmla="*/ 61 h 144"/>
                <a:gd name="T38" fmla="*/ 14 w 189"/>
                <a:gd name="T39" fmla="*/ 72 h 144"/>
                <a:gd name="T40" fmla="*/ 9 w 189"/>
                <a:gd name="T41" fmla="*/ 89 h 144"/>
                <a:gd name="T42" fmla="*/ 5 w 189"/>
                <a:gd name="T43" fmla="*/ 104 h 144"/>
                <a:gd name="T44" fmla="*/ 5 w 189"/>
                <a:gd name="T45" fmla="*/ 116 h 144"/>
                <a:gd name="T46" fmla="*/ 12 w 189"/>
                <a:gd name="T47" fmla="*/ 131 h 144"/>
                <a:gd name="T48" fmla="*/ 24 w 189"/>
                <a:gd name="T49" fmla="*/ 144 h 144"/>
                <a:gd name="T50" fmla="*/ 28 w 189"/>
                <a:gd name="T51" fmla="*/ 131 h 144"/>
                <a:gd name="T52" fmla="*/ 39 w 189"/>
                <a:gd name="T53" fmla="*/ 121 h 144"/>
                <a:gd name="T54" fmla="*/ 52 w 189"/>
                <a:gd name="T55" fmla="*/ 121 h 144"/>
                <a:gd name="T56" fmla="*/ 62 w 189"/>
                <a:gd name="T57" fmla="*/ 125 h 144"/>
                <a:gd name="T58" fmla="*/ 66 w 189"/>
                <a:gd name="T59" fmla="*/ 134 h 144"/>
                <a:gd name="T60" fmla="*/ 70 w 189"/>
                <a:gd name="T61" fmla="*/ 138 h 144"/>
                <a:gd name="T62" fmla="*/ 81 w 189"/>
                <a:gd name="T63" fmla="*/ 140 h 144"/>
                <a:gd name="T64" fmla="*/ 91 w 189"/>
                <a:gd name="T65" fmla="*/ 138 h 144"/>
                <a:gd name="T66" fmla="*/ 94 w 189"/>
                <a:gd name="T67" fmla="*/ 137 h 144"/>
                <a:gd name="T68" fmla="*/ 108 w 189"/>
                <a:gd name="T69" fmla="*/ 129 h 144"/>
                <a:gd name="T70" fmla="*/ 116 w 189"/>
                <a:gd name="T71" fmla="*/ 127 h 144"/>
                <a:gd name="T72" fmla="*/ 133 w 189"/>
                <a:gd name="T73" fmla="*/ 128 h 144"/>
                <a:gd name="T74" fmla="*/ 145 w 189"/>
                <a:gd name="T75" fmla="*/ 137 h 144"/>
                <a:gd name="T76" fmla="*/ 150 w 189"/>
                <a:gd name="T77" fmla="*/ 123 h 144"/>
                <a:gd name="T78" fmla="*/ 158 w 189"/>
                <a:gd name="T79" fmla="*/ 111 h 144"/>
                <a:gd name="T80" fmla="*/ 169 w 189"/>
                <a:gd name="T81" fmla="*/ 120 h 144"/>
                <a:gd name="T82" fmla="*/ 175 w 189"/>
                <a:gd name="T83" fmla="*/ 115 h 144"/>
                <a:gd name="T84" fmla="*/ 180 w 189"/>
                <a:gd name="T85" fmla="*/ 108 h 144"/>
                <a:gd name="T86" fmla="*/ 185 w 189"/>
                <a:gd name="T87" fmla="*/ 104 h 144"/>
                <a:gd name="T88" fmla="*/ 187 w 189"/>
                <a:gd name="T89" fmla="*/ 10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" h="144">
                  <a:moveTo>
                    <a:pt x="188" y="97"/>
                  </a:moveTo>
                  <a:cubicBezTo>
                    <a:pt x="188" y="93"/>
                    <a:pt x="187" y="92"/>
                    <a:pt x="185" y="89"/>
                  </a:cubicBezTo>
                  <a:cubicBezTo>
                    <a:pt x="184" y="86"/>
                    <a:pt x="180" y="84"/>
                    <a:pt x="179" y="81"/>
                  </a:cubicBezTo>
                  <a:cubicBezTo>
                    <a:pt x="178" y="78"/>
                    <a:pt x="180" y="76"/>
                    <a:pt x="180" y="73"/>
                  </a:cubicBezTo>
                  <a:cubicBezTo>
                    <a:pt x="180" y="70"/>
                    <a:pt x="179" y="68"/>
                    <a:pt x="177" y="66"/>
                  </a:cubicBezTo>
                  <a:cubicBezTo>
                    <a:pt x="174" y="60"/>
                    <a:pt x="179" y="54"/>
                    <a:pt x="176" y="49"/>
                  </a:cubicBezTo>
                  <a:cubicBezTo>
                    <a:pt x="175" y="47"/>
                    <a:pt x="173" y="46"/>
                    <a:pt x="172" y="44"/>
                  </a:cubicBezTo>
                  <a:cubicBezTo>
                    <a:pt x="171" y="43"/>
                    <a:pt x="170" y="41"/>
                    <a:pt x="170" y="40"/>
                  </a:cubicBezTo>
                  <a:cubicBezTo>
                    <a:pt x="167" y="36"/>
                    <a:pt x="166" y="35"/>
                    <a:pt x="166" y="30"/>
                  </a:cubicBezTo>
                  <a:cubicBezTo>
                    <a:pt x="166" y="26"/>
                    <a:pt x="167" y="24"/>
                    <a:pt x="168" y="20"/>
                  </a:cubicBezTo>
                  <a:cubicBezTo>
                    <a:pt x="169" y="17"/>
                    <a:pt x="166" y="13"/>
                    <a:pt x="164" y="10"/>
                  </a:cubicBezTo>
                  <a:cubicBezTo>
                    <a:pt x="162" y="7"/>
                    <a:pt x="159" y="7"/>
                    <a:pt x="155" y="6"/>
                  </a:cubicBezTo>
                  <a:cubicBezTo>
                    <a:pt x="152" y="6"/>
                    <a:pt x="147" y="7"/>
                    <a:pt x="145" y="5"/>
                  </a:cubicBezTo>
                  <a:cubicBezTo>
                    <a:pt x="144" y="4"/>
                    <a:pt x="144" y="4"/>
                    <a:pt x="144" y="3"/>
                  </a:cubicBezTo>
                  <a:cubicBezTo>
                    <a:pt x="143" y="3"/>
                    <a:pt x="142" y="4"/>
                    <a:pt x="141" y="4"/>
                  </a:cubicBezTo>
                  <a:cubicBezTo>
                    <a:pt x="138" y="5"/>
                    <a:pt x="135" y="7"/>
                    <a:pt x="133" y="6"/>
                  </a:cubicBezTo>
                  <a:cubicBezTo>
                    <a:pt x="130" y="5"/>
                    <a:pt x="129" y="3"/>
                    <a:pt x="126" y="3"/>
                  </a:cubicBezTo>
                  <a:cubicBezTo>
                    <a:pt x="125" y="4"/>
                    <a:pt x="124" y="5"/>
                    <a:pt x="122" y="5"/>
                  </a:cubicBezTo>
                  <a:cubicBezTo>
                    <a:pt x="120" y="5"/>
                    <a:pt x="118" y="5"/>
                    <a:pt x="117" y="4"/>
                  </a:cubicBezTo>
                  <a:cubicBezTo>
                    <a:pt x="115" y="3"/>
                    <a:pt x="115" y="1"/>
                    <a:pt x="112" y="1"/>
                  </a:cubicBezTo>
                  <a:cubicBezTo>
                    <a:pt x="107" y="0"/>
                    <a:pt x="108" y="5"/>
                    <a:pt x="105" y="8"/>
                  </a:cubicBezTo>
                  <a:cubicBezTo>
                    <a:pt x="104" y="10"/>
                    <a:pt x="102" y="10"/>
                    <a:pt x="100" y="12"/>
                  </a:cubicBezTo>
                  <a:cubicBezTo>
                    <a:pt x="99" y="13"/>
                    <a:pt x="99" y="15"/>
                    <a:pt x="98" y="17"/>
                  </a:cubicBezTo>
                  <a:cubicBezTo>
                    <a:pt x="96" y="20"/>
                    <a:pt x="94" y="23"/>
                    <a:pt x="90" y="25"/>
                  </a:cubicBezTo>
                  <a:cubicBezTo>
                    <a:pt x="89" y="26"/>
                    <a:pt x="80" y="29"/>
                    <a:pt x="80" y="31"/>
                  </a:cubicBezTo>
                  <a:cubicBezTo>
                    <a:pt x="78" y="35"/>
                    <a:pt x="88" y="35"/>
                    <a:pt x="88" y="38"/>
                  </a:cubicBezTo>
                  <a:cubicBezTo>
                    <a:pt x="90" y="43"/>
                    <a:pt x="82" y="42"/>
                    <a:pt x="79" y="42"/>
                  </a:cubicBezTo>
                  <a:cubicBezTo>
                    <a:pt x="78" y="43"/>
                    <a:pt x="76" y="44"/>
                    <a:pt x="74" y="44"/>
                  </a:cubicBezTo>
                  <a:cubicBezTo>
                    <a:pt x="72" y="45"/>
                    <a:pt x="72" y="47"/>
                    <a:pt x="70" y="48"/>
                  </a:cubicBezTo>
                  <a:cubicBezTo>
                    <a:pt x="68" y="49"/>
                    <a:pt x="61" y="49"/>
                    <a:pt x="59" y="49"/>
                  </a:cubicBezTo>
                  <a:cubicBezTo>
                    <a:pt x="58" y="49"/>
                    <a:pt x="55" y="47"/>
                    <a:pt x="55" y="47"/>
                  </a:cubicBezTo>
                  <a:cubicBezTo>
                    <a:pt x="52" y="47"/>
                    <a:pt x="52" y="50"/>
                    <a:pt x="51" y="51"/>
                  </a:cubicBezTo>
                  <a:cubicBezTo>
                    <a:pt x="48" y="54"/>
                    <a:pt x="47" y="49"/>
                    <a:pt x="43" y="49"/>
                  </a:cubicBezTo>
                  <a:cubicBezTo>
                    <a:pt x="39" y="49"/>
                    <a:pt x="36" y="52"/>
                    <a:pt x="33" y="50"/>
                  </a:cubicBezTo>
                  <a:cubicBezTo>
                    <a:pt x="33" y="50"/>
                    <a:pt x="33" y="49"/>
                    <a:pt x="31" y="48"/>
                  </a:cubicBezTo>
                  <a:cubicBezTo>
                    <a:pt x="31" y="48"/>
                    <a:pt x="29" y="48"/>
                    <a:pt x="29" y="49"/>
                  </a:cubicBezTo>
                  <a:cubicBezTo>
                    <a:pt x="26" y="50"/>
                    <a:pt x="27" y="51"/>
                    <a:pt x="27" y="53"/>
                  </a:cubicBezTo>
                  <a:cubicBezTo>
                    <a:pt x="26" y="58"/>
                    <a:pt x="22" y="59"/>
                    <a:pt x="18" y="61"/>
                  </a:cubicBezTo>
                  <a:cubicBezTo>
                    <a:pt x="16" y="62"/>
                    <a:pt x="10" y="67"/>
                    <a:pt x="17" y="67"/>
                  </a:cubicBezTo>
                  <a:cubicBezTo>
                    <a:pt x="17" y="69"/>
                    <a:pt x="15" y="70"/>
                    <a:pt x="14" y="72"/>
                  </a:cubicBezTo>
                  <a:cubicBezTo>
                    <a:pt x="13" y="74"/>
                    <a:pt x="13" y="76"/>
                    <a:pt x="13" y="78"/>
                  </a:cubicBezTo>
                  <a:cubicBezTo>
                    <a:pt x="13" y="83"/>
                    <a:pt x="13" y="85"/>
                    <a:pt x="9" y="89"/>
                  </a:cubicBezTo>
                  <a:cubicBezTo>
                    <a:pt x="5" y="92"/>
                    <a:pt x="0" y="91"/>
                    <a:pt x="3" y="97"/>
                  </a:cubicBezTo>
                  <a:cubicBezTo>
                    <a:pt x="4" y="98"/>
                    <a:pt x="5" y="101"/>
                    <a:pt x="5" y="104"/>
                  </a:cubicBezTo>
                  <a:cubicBezTo>
                    <a:pt x="6" y="104"/>
                    <a:pt x="6" y="106"/>
                    <a:pt x="6" y="108"/>
                  </a:cubicBezTo>
                  <a:cubicBezTo>
                    <a:pt x="6" y="111"/>
                    <a:pt x="5" y="113"/>
                    <a:pt x="5" y="116"/>
                  </a:cubicBezTo>
                  <a:cubicBezTo>
                    <a:pt x="5" y="120"/>
                    <a:pt x="7" y="120"/>
                    <a:pt x="9" y="123"/>
                  </a:cubicBezTo>
                  <a:cubicBezTo>
                    <a:pt x="13" y="126"/>
                    <a:pt x="11" y="127"/>
                    <a:pt x="12" y="131"/>
                  </a:cubicBezTo>
                  <a:cubicBezTo>
                    <a:pt x="12" y="133"/>
                    <a:pt x="16" y="137"/>
                    <a:pt x="17" y="139"/>
                  </a:cubicBezTo>
                  <a:cubicBezTo>
                    <a:pt x="19" y="141"/>
                    <a:pt x="22" y="141"/>
                    <a:pt x="24" y="144"/>
                  </a:cubicBezTo>
                  <a:cubicBezTo>
                    <a:pt x="24" y="141"/>
                    <a:pt x="26" y="140"/>
                    <a:pt x="27" y="138"/>
                  </a:cubicBezTo>
                  <a:cubicBezTo>
                    <a:pt x="28" y="136"/>
                    <a:pt x="26" y="133"/>
                    <a:pt x="28" y="131"/>
                  </a:cubicBezTo>
                  <a:cubicBezTo>
                    <a:pt x="29" y="129"/>
                    <a:pt x="33" y="130"/>
                    <a:pt x="34" y="129"/>
                  </a:cubicBezTo>
                  <a:cubicBezTo>
                    <a:pt x="37" y="127"/>
                    <a:pt x="36" y="123"/>
                    <a:pt x="39" y="121"/>
                  </a:cubicBezTo>
                  <a:cubicBezTo>
                    <a:pt x="41" y="120"/>
                    <a:pt x="43" y="119"/>
                    <a:pt x="45" y="120"/>
                  </a:cubicBezTo>
                  <a:cubicBezTo>
                    <a:pt x="49" y="121"/>
                    <a:pt x="49" y="122"/>
                    <a:pt x="52" y="121"/>
                  </a:cubicBezTo>
                  <a:cubicBezTo>
                    <a:pt x="54" y="120"/>
                    <a:pt x="57" y="119"/>
                    <a:pt x="60" y="120"/>
                  </a:cubicBezTo>
                  <a:cubicBezTo>
                    <a:pt x="63" y="121"/>
                    <a:pt x="62" y="122"/>
                    <a:pt x="62" y="125"/>
                  </a:cubicBezTo>
                  <a:cubicBezTo>
                    <a:pt x="62" y="127"/>
                    <a:pt x="63" y="129"/>
                    <a:pt x="63" y="130"/>
                  </a:cubicBezTo>
                  <a:cubicBezTo>
                    <a:pt x="64" y="132"/>
                    <a:pt x="65" y="133"/>
                    <a:pt x="66" y="134"/>
                  </a:cubicBezTo>
                  <a:cubicBezTo>
                    <a:pt x="66" y="135"/>
                    <a:pt x="66" y="136"/>
                    <a:pt x="67" y="137"/>
                  </a:cubicBezTo>
                  <a:cubicBezTo>
                    <a:pt x="67" y="138"/>
                    <a:pt x="69" y="138"/>
                    <a:pt x="70" y="138"/>
                  </a:cubicBezTo>
                  <a:cubicBezTo>
                    <a:pt x="71" y="139"/>
                    <a:pt x="72" y="140"/>
                    <a:pt x="73" y="140"/>
                  </a:cubicBezTo>
                  <a:cubicBezTo>
                    <a:pt x="75" y="141"/>
                    <a:pt x="79" y="140"/>
                    <a:pt x="81" y="140"/>
                  </a:cubicBezTo>
                  <a:cubicBezTo>
                    <a:pt x="83" y="140"/>
                    <a:pt x="85" y="140"/>
                    <a:pt x="86" y="139"/>
                  </a:cubicBezTo>
                  <a:cubicBezTo>
                    <a:pt x="88" y="139"/>
                    <a:pt x="89" y="137"/>
                    <a:pt x="91" y="138"/>
                  </a:cubicBezTo>
                  <a:cubicBezTo>
                    <a:pt x="91" y="138"/>
                    <a:pt x="91" y="141"/>
                    <a:pt x="93" y="140"/>
                  </a:cubicBezTo>
                  <a:cubicBezTo>
                    <a:pt x="93" y="140"/>
                    <a:pt x="94" y="138"/>
                    <a:pt x="94" y="137"/>
                  </a:cubicBezTo>
                  <a:cubicBezTo>
                    <a:pt x="95" y="134"/>
                    <a:pt x="96" y="132"/>
                    <a:pt x="100" y="132"/>
                  </a:cubicBezTo>
                  <a:cubicBezTo>
                    <a:pt x="103" y="132"/>
                    <a:pt x="106" y="131"/>
                    <a:pt x="108" y="129"/>
                  </a:cubicBezTo>
                  <a:cubicBezTo>
                    <a:pt x="110" y="128"/>
                    <a:pt x="114" y="124"/>
                    <a:pt x="116" y="125"/>
                  </a:cubicBezTo>
                  <a:cubicBezTo>
                    <a:pt x="116" y="126"/>
                    <a:pt x="116" y="126"/>
                    <a:pt x="116" y="127"/>
                  </a:cubicBezTo>
                  <a:cubicBezTo>
                    <a:pt x="119" y="127"/>
                    <a:pt x="122" y="126"/>
                    <a:pt x="125" y="126"/>
                  </a:cubicBezTo>
                  <a:cubicBezTo>
                    <a:pt x="128" y="126"/>
                    <a:pt x="131" y="126"/>
                    <a:pt x="133" y="128"/>
                  </a:cubicBezTo>
                  <a:cubicBezTo>
                    <a:pt x="135" y="130"/>
                    <a:pt x="136" y="133"/>
                    <a:pt x="137" y="135"/>
                  </a:cubicBezTo>
                  <a:cubicBezTo>
                    <a:pt x="139" y="137"/>
                    <a:pt x="142" y="138"/>
                    <a:pt x="145" y="137"/>
                  </a:cubicBezTo>
                  <a:cubicBezTo>
                    <a:pt x="149" y="136"/>
                    <a:pt x="152" y="133"/>
                    <a:pt x="151" y="129"/>
                  </a:cubicBezTo>
                  <a:cubicBezTo>
                    <a:pt x="151" y="127"/>
                    <a:pt x="151" y="124"/>
                    <a:pt x="150" y="123"/>
                  </a:cubicBezTo>
                  <a:cubicBezTo>
                    <a:pt x="150" y="120"/>
                    <a:pt x="149" y="118"/>
                    <a:pt x="150" y="116"/>
                  </a:cubicBezTo>
                  <a:cubicBezTo>
                    <a:pt x="151" y="113"/>
                    <a:pt x="155" y="111"/>
                    <a:pt x="158" y="111"/>
                  </a:cubicBezTo>
                  <a:cubicBezTo>
                    <a:pt x="161" y="111"/>
                    <a:pt x="161" y="113"/>
                    <a:pt x="162" y="116"/>
                  </a:cubicBezTo>
                  <a:cubicBezTo>
                    <a:pt x="163" y="119"/>
                    <a:pt x="166" y="120"/>
                    <a:pt x="169" y="120"/>
                  </a:cubicBezTo>
                  <a:cubicBezTo>
                    <a:pt x="171" y="120"/>
                    <a:pt x="172" y="120"/>
                    <a:pt x="174" y="119"/>
                  </a:cubicBezTo>
                  <a:cubicBezTo>
                    <a:pt x="175" y="118"/>
                    <a:pt x="174" y="116"/>
                    <a:pt x="175" y="115"/>
                  </a:cubicBezTo>
                  <a:cubicBezTo>
                    <a:pt x="175" y="113"/>
                    <a:pt x="176" y="111"/>
                    <a:pt x="177" y="110"/>
                  </a:cubicBezTo>
                  <a:cubicBezTo>
                    <a:pt x="178" y="108"/>
                    <a:pt x="179" y="108"/>
                    <a:pt x="180" y="108"/>
                  </a:cubicBezTo>
                  <a:cubicBezTo>
                    <a:pt x="182" y="108"/>
                    <a:pt x="183" y="108"/>
                    <a:pt x="184" y="107"/>
                  </a:cubicBezTo>
                  <a:cubicBezTo>
                    <a:pt x="184" y="106"/>
                    <a:pt x="183" y="105"/>
                    <a:pt x="185" y="104"/>
                  </a:cubicBezTo>
                  <a:cubicBezTo>
                    <a:pt x="185" y="104"/>
                    <a:pt x="186" y="104"/>
                    <a:pt x="187" y="104"/>
                  </a:cubicBezTo>
                  <a:cubicBezTo>
                    <a:pt x="187" y="104"/>
                    <a:pt x="187" y="104"/>
                    <a:pt x="187" y="104"/>
                  </a:cubicBezTo>
                  <a:cubicBezTo>
                    <a:pt x="188" y="102"/>
                    <a:pt x="189" y="100"/>
                    <a:pt x="188" y="9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701273B0-C708-20D5-7A50-993913492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563" y="8847138"/>
              <a:ext cx="180975" cy="252413"/>
            </a:xfrm>
            <a:custGeom>
              <a:avLst/>
              <a:gdLst>
                <a:gd name="T0" fmla="*/ 5 w 48"/>
                <a:gd name="T1" fmla="*/ 61 h 67"/>
                <a:gd name="T2" fmla="*/ 0 w 48"/>
                <a:gd name="T3" fmla="*/ 53 h 67"/>
                <a:gd name="T4" fmla="*/ 5 w 48"/>
                <a:gd name="T5" fmla="*/ 47 h 67"/>
                <a:gd name="T6" fmla="*/ 11 w 48"/>
                <a:gd name="T7" fmla="*/ 37 h 67"/>
                <a:gd name="T8" fmla="*/ 18 w 48"/>
                <a:gd name="T9" fmla="*/ 25 h 67"/>
                <a:gd name="T10" fmla="*/ 27 w 48"/>
                <a:gd name="T11" fmla="*/ 17 h 67"/>
                <a:gd name="T12" fmla="*/ 33 w 48"/>
                <a:gd name="T13" fmla="*/ 11 h 67"/>
                <a:gd name="T14" fmla="*/ 40 w 48"/>
                <a:gd name="T15" fmla="*/ 4 h 67"/>
                <a:gd name="T16" fmla="*/ 47 w 48"/>
                <a:gd name="T17" fmla="*/ 3 h 67"/>
                <a:gd name="T18" fmla="*/ 45 w 48"/>
                <a:gd name="T19" fmla="*/ 9 h 67"/>
                <a:gd name="T20" fmla="*/ 42 w 48"/>
                <a:gd name="T21" fmla="*/ 15 h 67"/>
                <a:gd name="T22" fmla="*/ 38 w 48"/>
                <a:gd name="T23" fmla="*/ 21 h 67"/>
                <a:gd name="T24" fmla="*/ 32 w 48"/>
                <a:gd name="T25" fmla="*/ 29 h 67"/>
                <a:gd name="T26" fmla="*/ 31 w 48"/>
                <a:gd name="T27" fmla="*/ 40 h 67"/>
                <a:gd name="T28" fmla="*/ 33 w 48"/>
                <a:gd name="T29" fmla="*/ 47 h 67"/>
                <a:gd name="T30" fmla="*/ 37 w 48"/>
                <a:gd name="T31" fmla="*/ 56 h 67"/>
                <a:gd name="T32" fmla="*/ 25 w 48"/>
                <a:gd name="T33" fmla="*/ 61 h 67"/>
                <a:gd name="T34" fmla="*/ 14 w 48"/>
                <a:gd name="T35" fmla="*/ 67 h 67"/>
                <a:gd name="T36" fmla="*/ 5 w 48"/>
                <a:gd name="T37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67">
                  <a:moveTo>
                    <a:pt x="5" y="61"/>
                  </a:moveTo>
                  <a:cubicBezTo>
                    <a:pt x="3" y="58"/>
                    <a:pt x="0" y="56"/>
                    <a:pt x="0" y="53"/>
                  </a:cubicBezTo>
                  <a:cubicBezTo>
                    <a:pt x="0" y="49"/>
                    <a:pt x="0" y="48"/>
                    <a:pt x="5" y="47"/>
                  </a:cubicBezTo>
                  <a:cubicBezTo>
                    <a:pt x="10" y="45"/>
                    <a:pt x="9" y="39"/>
                    <a:pt x="11" y="37"/>
                  </a:cubicBezTo>
                  <a:cubicBezTo>
                    <a:pt x="14" y="34"/>
                    <a:pt x="16" y="27"/>
                    <a:pt x="18" y="25"/>
                  </a:cubicBezTo>
                  <a:cubicBezTo>
                    <a:pt x="20" y="23"/>
                    <a:pt x="26" y="22"/>
                    <a:pt x="27" y="17"/>
                  </a:cubicBezTo>
                  <a:cubicBezTo>
                    <a:pt x="28" y="13"/>
                    <a:pt x="30" y="13"/>
                    <a:pt x="33" y="11"/>
                  </a:cubicBezTo>
                  <a:cubicBezTo>
                    <a:pt x="35" y="10"/>
                    <a:pt x="39" y="5"/>
                    <a:pt x="40" y="4"/>
                  </a:cubicBezTo>
                  <a:cubicBezTo>
                    <a:pt x="41" y="2"/>
                    <a:pt x="45" y="0"/>
                    <a:pt x="47" y="3"/>
                  </a:cubicBezTo>
                  <a:cubicBezTo>
                    <a:pt x="48" y="7"/>
                    <a:pt x="47" y="7"/>
                    <a:pt x="45" y="9"/>
                  </a:cubicBezTo>
                  <a:cubicBezTo>
                    <a:pt x="43" y="12"/>
                    <a:pt x="43" y="13"/>
                    <a:pt x="42" y="15"/>
                  </a:cubicBezTo>
                  <a:cubicBezTo>
                    <a:pt x="42" y="18"/>
                    <a:pt x="40" y="19"/>
                    <a:pt x="38" y="21"/>
                  </a:cubicBezTo>
                  <a:cubicBezTo>
                    <a:pt x="36" y="23"/>
                    <a:pt x="34" y="25"/>
                    <a:pt x="32" y="29"/>
                  </a:cubicBezTo>
                  <a:cubicBezTo>
                    <a:pt x="31" y="33"/>
                    <a:pt x="31" y="38"/>
                    <a:pt x="31" y="40"/>
                  </a:cubicBezTo>
                  <a:cubicBezTo>
                    <a:pt x="31" y="42"/>
                    <a:pt x="32" y="45"/>
                    <a:pt x="33" y="47"/>
                  </a:cubicBezTo>
                  <a:cubicBezTo>
                    <a:pt x="35" y="50"/>
                    <a:pt x="42" y="53"/>
                    <a:pt x="37" y="56"/>
                  </a:cubicBezTo>
                  <a:cubicBezTo>
                    <a:pt x="31" y="59"/>
                    <a:pt x="28" y="58"/>
                    <a:pt x="25" y="61"/>
                  </a:cubicBezTo>
                  <a:cubicBezTo>
                    <a:pt x="21" y="64"/>
                    <a:pt x="18" y="67"/>
                    <a:pt x="14" y="67"/>
                  </a:cubicBezTo>
                  <a:cubicBezTo>
                    <a:pt x="9" y="67"/>
                    <a:pt x="7" y="63"/>
                    <a:pt x="5" y="6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9DF0623F-0D3A-7824-0D94-8482F2D3F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575" y="8986838"/>
              <a:ext cx="422275" cy="220663"/>
            </a:xfrm>
            <a:custGeom>
              <a:avLst/>
              <a:gdLst>
                <a:gd name="T0" fmla="*/ 20 w 113"/>
                <a:gd name="T1" fmla="*/ 54 h 59"/>
                <a:gd name="T2" fmla="*/ 31 w 113"/>
                <a:gd name="T3" fmla="*/ 48 h 59"/>
                <a:gd name="T4" fmla="*/ 39 w 113"/>
                <a:gd name="T5" fmla="*/ 43 h 59"/>
                <a:gd name="T6" fmla="*/ 49 w 113"/>
                <a:gd name="T7" fmla="*/ 45 h 59"/>
                <a:gd name="T8" fmla="*/ 52 w 113"/>
                <a:gd name="T9" fmla="*/ 48 h 59"/>
                <a:gd name="T10" fmla="*/ 57 w 113"/>
                <a:gd name="T11" fmla="*/ 48 h 59"/>
                <a:gd name="T12" fmla="*/ 61 w 113"/>
                <a:gd name="T13" fmla="*/ 44 h 59"/>
                <a:gd name="T14" fmla="*/ 67 w 113"/>
                <a:gd name="T15" fmla="*/ 42 h 59"/>
                <a:gd name="T16" fmla="*/ 74 w 113"/>
                <a:gd name="T17" fmla="*/ 36 h 59"/>
                <a:gd name="T18" fmla="*/ 82 w 113"/>
                <a:gd name="T19" fmla="*/ 32 h 59"/>
                <a:gd name="T20" fmla="*/ 103 w 113"/>
                <a:gd name="T21" fmla="*/ 32 h 59"/>
                <a:gd name="T22" fmla="*/ 112 w 113"/>
                <a:gd name="T23" fmla="*/ 32 h 59"/>
                <a:gd name="T24" fmla="*/ 113 w 113"/>
                <a:gd name="T25" fmla="*/ 27 h 59"/>
                <a:gd name="T26" fmla="*/ 111 w 113"/>
                <a:gd name="T27" fmla="*/ 25 h 59"/>
                <a:gd name="T28" fmla="*/ 102 w 113"/>
                <a:gd name="T29" fmla="*/ 20 h 59"/>
                <a:gd name="T30" fmla="*/ 89 w 113"/>
                <a:gd name="T31" fmla="*/ 15 h 59"/>
                <a:gd name="T32" fmla="*/ 90 w 113"/>
                <a:gd name="T33" fmla="*/ 6 h 59"/>
                <a:gd name="T34" fmla="*/ 81 w 113"/>
                <a:gd name="T35" fmla="*/ 7 h 59"/>
                <a:gd name="T36" fmla="*/ 76 w 113"/>
                <a:gd name="T37" fmla="*/ 7 h 59"/>
                <a:gd name="T38" fmla="*/ 68 w 113"/>
                <a:gd name="T39" fmla="*/ 4 h 59"/>
                <a:gd name="T40" fmla="*/ 52 w 113"/>
                <a:gd name="T41" fmla="*/ 2 h 59"/>
                <a:gd name="T42" fmla="*/ 44 w 113"/>
                <a:gd name="T43" fmla="*/ 3 h 59"/>
                <a:gd name="T44" fmla="*/ 34 w 113"/>
                <a:gd name="T45" fmla="*/ 10 h 59"/>
                <a:gd name="T46" fmla="*/ 18 w 113"/>
                <a:gd name="T47" fmla="*/ 22 h 59"/>
                <a:gd name="T48" fmla="*/ 5 w 113"/>
                <a:gd name="T49" fmla="*/ 23 h 59"/>
                <a:gd name="T50" fmla="*/ 8 w 113"/>
                <a:gd name="T51" fmla="*/ 31 h 59"/>
                <a:gd name="T52" fmla="*/ 8 w 113"/>
                <a:gd name="T53" fmla="*/ 52 h 59"/>
                <a:gd name="T54" fmla="*/ 5 w 113"/>
                <a:gd name="T55" fmla="*/ 54 h 59"/>
                <a:gd name="T56" fmla="*/ 10 w 113"/>
                <a:gd name="T57" fmla="*/ 56 h 59"/>
                <a:gd name="T58" fmla="*/ 15 w 113"/>
                <a:gd name="T59" fmla="*/ 59 h 59"/>
                <a:gd name="T60" fmla="*/ 16 w 113"/>
                <a:gd name="T61" fmla="*/ 58 h 59"/>
                <a:gd name="T62" fmla="*/ 20 w 113"/>
                <a:gd name="T63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" h="59">
                  <a:moveTo>
                    <a:pt x="20" y="54"/>
                  </a:moveTo>
                  <a:cubicBezTo>
                    <a:pt x="22" y="51"/>
                    <a:pt x="27" y="48"/>
                    <a:pt x="31" y="48"/>
                  </a:cubicBezTo>
                  <a:cubicBezTo>
                    <a:pt x="32" y="45"/>
                    <a:pt x="36" y="44"/>
                    <a:pt x="39" y="43"/>
                  </a:cubicBezTo>
                  <a:cubicBezTo>
                    <a:pt x="43" y="42"/>
                    <a:pt x="46" y="43"/>
                    <a:pt x="49" y="45"/>
                  </a:cubicBezTo>
                  <a:cubicBezTo>
                    <a:pt x="50" y="46"/>
                    <a:pt x="50" y="47"/>
                    <a:pt x="52" y="48"/>
                  </a:cubicBezTo>
                  <a:cubicBezTo>
                    <a:pt x="53" y="48"/>
                    <a:pt x="56" y="48"/>
                    <a:pt x="57" y="48"/>
                  </a:cubicBezTo>
                  <a:cubicBezTo>
                    <a:pt x="59" y="47"/>
                    <a:pt x="60" y="45"/>
                    <a:pt x="61" y="44"/>
                  </a:cubicBezTo>
                  <a:cubicBezTo>
                    <a:pt x="63" y="42"/>
                    <a:pt x="65" y="43"/>
                    <a:pt x="67" y="42"/>
                  </a:cubicBezTo>
                  <a:cubicBezTo>
                    <a:pt x="71" y="42"/>
                    <a:pt x="73" y="40"/>
                    <a:pt x="74" y="36"/>
                  </a:cubicBezTo>
                  <a:cubicBezTo>
                    <a:pt x="76" y="33"/>
                    <a:pt x="79" y="33"/>
                    <a:pt x="82" y="32"/>
                  </a:cubicBezTo>
                  <a:cubicBezTo>
                    <a:pt x="88" y="31"/>
                    <a:pt x="97" y="31"/>
                    <a:pt x="103" y="32"/>
                  </a:cubicBezTo>
                  <a:cubicBezTo>
                    <a:pt x="107" y="33"/>
                    <a:pt x="110" y="37"/>
                    <a:pt x="112" y="32"/>
                  </a:cubicBezTo>
                  <a:cubicBezTo>
                    <a:pt x="113" y="31"/>
                    <a:pt x="113" y="29"/>
                    <a:pt x="113" y="27"/>
                  </a:cubicBezTo>
                  <a:cubicBezTo>
                    <a:pt x="113" y="27"/>
                    <a:pt x="112" y="26"/>
                    <a:pt x="111" y="25"/>
                  </a:cubicBezTo>
                  <a:cubicBezTo>
                    <a:pt x="107" y="21"/>
                    <a:pt x="105" y="21"/>
                    <a:pt x="102" y="20"/>
                  </a:cubicBezTo>
                  <a:cubicBezTo>
                    <a:pt x="99" y="19"/>
                    <a:pt x="93" y="17"/>
                    <a:pt x="89" y="15"/>
                  </a:cubicBezTo>
                  <a:cubicBezTo>
                    <a:pt x="86" y="14"/>
                    <a:pt x="91" y="9"/>
                    <a:pt x="90" y="6"/>
                  </a:cubicBezTo>
                  <a:cubicBezTo>
                    <a:pt x="89" y="3"/>
                    <a:pt x="83" y="5"/>
                    <a:pt x="81" y="7"/>
                  </a:cubicBezTo>
                  <a:cubicBezTo>
                    <a:pt x="79" y="10"/>
                    <a:pt x="78" y="14"/>
                    <a:pt x="76" y="7"/>
                  </a:cubicBezTo>
                  <a:cubicBezTo>
                    <a:pt x="75" y="1"/>
                    <a:pt x="72" y="2"/>
                    <a:pt x="68" y="4"/>
                  </a:cubicBezTo>
                  <a:cubicBezTo>
                    <a:pt x="64" y="6"/>
                    <a:pt x="55" y="4"/>
                    <a:pt x="52" y="2"/>
                  </a:cubicBezTo>
                  <a:cubicBezTo>
                    <a:pt x="49" y="0"/>
                    <a:pt x="45" y="0"/>
                    <a:pt x="44" y="3"/>
                  </a:cubicBezTo>
                  <a:cubicBezTo>
                    <a:pt x="42" y="5"/>
                    <a:pt x="38" y="8"/>
                    <a:pt x="34" y="10"/>
                  </a:cubicBezTo>
                  <a:cubicBezTo>
                    <a:pt x="30" y="12"/>
                    <a:pt x="21" y="20"/>
                    <a:pt x="18" y="22"/>
                  </a:cubicBezTo>
                  <a:cubicBezTo>
                    <a:pt x="14" y="24"/>
                    <a:pt x="10" y="24"/>
                    <a:pt x="5" y="23"/>
                  </a:cubicBezTo>
                  <a:cubicBezTo>
                    <a:pt x="0" y="22"/>
                    <a:pt x="7" y="27"/>
                    <a:pt x="8" y="31"/>
                  </a:cubicBezTo>
                  <a:cubicBezTo>
                    <a:pt x="9" y="35"/>
                    <a:pt x="8" y="50"/>
                    <a:pt x="8" y="52"/>
                  </a:cubicBezTo>
                  <a:cubicBezTo>
                    <a:pt x="7" y="53"/>
                    <a:pt x="6" y="54"/>
                    <a:pt x="5" y="54"/>
                  </a:cubicBezTo>
                  <a:cubicBezTo>
                    <a:pt x="7" y="55"/>
                    <a:pt x="9" y="55"/>
                    <a:pt x="10" y="56"/>
                  </a:cubicBezTo>
                  <a:cubicBezTo>
                    <a:pt x="12" y="57"/>
                    <a:pt x="14" y="57"/>
                    <a:pt x="15" y="59"/>
                  </a:cubicBezTo>
                  <a:cubicBezTo>
                    <a:pt x="15" y="58"/>
                    <a:pt x="16" y="58"/>
                    <a:pt x="16" y="58"/>
                  </a:cubicBezTo>
                  <a:cubicBezTo>
                    <a:pt x="19" y="57"/>
                    <a:pt x="19" y="56"/>
                    <a:pt x="20" y="5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42BB0800-93B8-6F43-EBE1-34CD5FAB6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9080501"/>
              <a:ext cx="533400" cy="407988"/>
            </a:xfrm>
            <a:custGeom>
              <a:avLst/>
              <a:gdLst>
                <a:gd name="T0" fmla="*/ 138 w 142"/>
                <a:gd name="T1" fmla="*/ 60 h 109"/>
                <a:gd name="T2" fmla="*/ 135 w 142"/>
                <a:gd name="T3" fmla="*/ 52 h 109"/>
                <a:gd name="T4" fmla="*/ 139 w 142"/>
                <a:gd name="T5" fmla="*/ 47 h 109"/>
                <a:gd name="T6" fmla="*/ 133 w 142"/>
                <a:gd name="T7" fmla="*/ 38 h 109"/>
                <a:gd name="T8" fmla="*/ 125 w 142"/>
                <a:gd name="T9" fmla="*/ 37 h 109"/>
                <a:gd name="T10" fmla="*/ 126 w 142"/>
                <a:gd name="T11" fmla="*/ 13 h 109"/>
                <a:gd name="T12" fmla="*/ 125 w 142"/>
                <a:gd name="T13" fmla="*/ 3 h 109"/>
                <a:gd name="T14" fmla="*/ 113 w 142"/>
                <a:gd name="T15" fmla="*/ 1 h 109"/>
                <a:gd name="T16" fmla="*/ 103 w 142"/>
                <a:gd name="T17" fmla="*/ 2 h 109"/>
                <a:gd name="T18" fmla="*/ 102 w 142"/>
                <a:gd name="T19" fmla="*/ 7 h 109"/>
                <a:gd name="T20" fmla="*/ 93 w 142"/>
                <a:gd name="T21" fmla="*/ 7 h 109"/>
                <a:gd name="T22" fmla="*/ 72 w 142"/>
                <a:gd name="T23" fmla="*/ 7 h 109"/>
                <a:gd name="T24" fmla="*/ 64 w 142"/>
                <a:gd name="T25" fmla="*/ 11 h 109"/>
                <a:gd name="T26" fmla="*/ 57 w 142"/>
                <a:gd name="T27" fmla="*/ 17 h 109"/>
                <a:gd name="T28" fmla="*/ 51 w 142"/>
                <a:gd name="T29" fmla="*/ 19 h 109"/>
                <a:gd name="T30" fmla="*/ 47 w 142"/>
                <a:gd name="T31" fmla="*/ 23 h 109"/>
                <a:gd name="T32" fmla="*/ 42 w 142"/>
                <a:gd name="T33" fmla="*/ 23 h 109"/>
                <a:gd name="T34" fmla="*/ 39 w 142"/>
                <a:gd name="T35" fmla="*/ 20 h 109"/>
                <a:gd name="T36" fmla="*/ 29 w 142"/>
                <a:gd name="T37" fmla="*/ 18 h 109"/>
                <a:gd name="T38" fmla="*/ 21 w 142"/>
                <a:gd name="T39" fmla="*/ 23 h 109"/>
                <a:gd name="T40" fmla="*/ 10 w 142"/>
                <a:gd name="T41" fmla="*/ 29 h 109"/>
                <a:gd name="T42" fmla="*/ 6 w 142"/>
                <a:gd name="T43" fmla="*/ 33 h 109"/>
                <a:gd name="T44" fmla="*/ 5 w 142"/>
                <a:gd name="T45" fmla="*/ 34 h 109"/>
                <a:gd name="T46" fmla="*/ 5 w 142"/>
                <a:gd name="T47" fmla="*/ 34 h 109"/>
                <a:gd name="T48" fmla="*/ 4 w 142"/>
                <a:gd name="T49" fmla="*/ 39 h 109"/>
                <a:gd name="T50" fmla="*/ 4 w 142"/>
                <a:gd name="T51" fmla="*/ 49 h 109"/>
                <a:gd name="T52" fmla="*/ 4 w 142"/>
                <a:gd name="T53" fmla="*/ 58 h 109"/>
                <a:gd name="T54" fmla="*/ 14 w 142"/>
                <a:gd name="T55" fmla="*/ 60 h 109"/>
                <a:gd name="T56" fmla="*/ 20 w 142"/>
                <a:gd name="T57" fmla="*/ 62 h 109"/>
                <a:gd name="T58" fmla="*/ 26 w 142"/>
                <a:gd name="T59" fmla="*/ 62 h 109"/>
                <a:gd name="T60" fmla="*/ 29 w 142"/>
                <a:gd name="T61" fmla="*/ 66 h 109"/>
                <a:gd name="T62" fmla="*/ 34 w 142"/>
                <a:gd name="T63" fmla="*/ 67 h 109"/>
                <a:gd name="T64" fmla="*/ 41 w 142"/>
                <a:gd name="T65" fmla="*/ 62 h 109"/>
                <a:gd name="T66" fmla="*/ 51 w 142"/>
                <a:gd name="T67" fmla="*/ 66 h 109"/>
                <a:gd name="T68" fmla="*/ 51 w 142"/>
                <a:gd name="T69" fmla="*/ 70 h 109"/>
                <a:gd name="T70" fmla="*/ 54 w 142"/>
                <a:gd name="T71" fmla="*/ 75 h 109"/>
                <a:gd name="T72" fmla="*/ 56 w 142"/>
                <a:gd name="T73" fmla="*/ 84 h 109"/>
                <a:gd name="T74" fmla="*/ 66 w 142"/>
                <a:gd name="T75" fmla="*/ 85 h 109"/>
                <a:gd name="T76" fmla="*/ 69 w 142"/>
                <a:gd name="T77" fmla="*/ 89 h 109"/>
                <a:gd name="T78" fmla="*/ 67 w 142"/>
                <a:gd name="T79" fmla="*/ 93 h 109"/>
                <a:gd name="T80" fmla="*/ 69 w 142"/>
                <a:gd name="T81" fmla="*/ 102 h 109"/>
                <a:gd name="T82" fmla="*/ 73 w 142"/>
                <a:gd name="T83" fmla="*/ 106 h 109"/>
                <a:gd name="T84" fmla="*/ 79 w 142"/>
                <a:gd name="T85" fmla="*/ 106 h 109"/>
                <a:gd name="T86" fmla="*/ 84 w 142"/>
                <a:gd name="T87" fmla="*/ 109 h 109"/>
                <a:gd name="T88" fmla="*/ 89 w 142"/>
                <a:gd name="T89" fmla="*/ 104 h 109"/>
                <a:gd name="T90" fmla="*/ 100 w 142"/>
                <a:gd name="T91" fmla="*/ 90 h 109"/>
                <a:gd name="T92" fmla="*/ 117 w 142"/>
                <a:gd name="T93" fmla="*/ 79 h 109"/>
                <a:gd name="T94" fmla="*/ 135 w 142"/>
                <a:gd name="T95" fmla="*/ 66 h 109"/>
                <a:gd name="T96" fmla="*/ 138 w 142"/>
                <a:gd name="T9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" h="109">
                  <a:moveTo>
                    <a:pt x="138" y="60"/>
                  </a:moveTo>
                  <a:cubicBezTo>
                    <a:pt x="134" y="59"/>
                    <a:pt x="133" y="55"/>
                    <a:pt x="135" y="52"/>
                  </a:cubicBezTo>
                  <a:cubicBezTo>
                    <a:pt x="138" y="49"/>
                    <a:pt x="142" y="49"/>
                    <a:pt x="139" y="47"/>
                  </a:cubicBezTo>
                  <a:cubicBezTo>
                    <a:pt x="136" y="45"/>
                    <a:pt x="135" y="41"/>
                    <a:pt x="133" y="38"/>
                  </a:cubicBezTo>
                  <a:cubicBezTo>
                    <a:pt x="131" y="35"/>
                    <a:pt x="128" y="38"/>
                    <a:pt x="125" y="37"/>
                  </a:cubicBezTo>
                  <a:cubicBezTo>
                    <a:pt x="121" y="37"/>
                    <a:pt x="124" y="19"/>
                    <a:pt x="126" y="13"/>
                  </a:cubicBezTo>
                  <a:cubicBezTo>
                    <a:pt x="128" y="7"/>
                    <a:pt x="129" y="6"/>
                    <a:pt x="125" y="3"/>
                  </a:cubicBezTo>
                  <a:cubicBezTo>
                    <a:pt x="122" y="1"/>
                    <a:pt x="118" y="0"/>
                    <a:pt x="113" y="1"/>
                  </a:cubicBezTo>
                  <a:cubicBezTo>
                    <a:pt x="109" y="1"/>
                    <a:pt x="106" y="3"/>
                    <a:pt x="103" y="2"/>
                  </a:cubicBezTo>
                  <a:cubicBezTo>
                    <a:pt x="103" y="4"/>
                    <a:pt x="103" y="6"/>
                    <a:pt x="102" y="7"/>
                  </a:cubicBezTo>
                  <a:cubicBezTo>
                    <a:pt x="100" y="12"/>
                    <a:pt x="97" y="8"/>
                    <a:pt x="93" y="7"/>
                  </a:cubicBezTo>
                  <a:cubicBezTo>
                    <a:pt x="87" y="6"/>
                    <a:pt x="78" y="6"/>
                    <a:pt x="72" y="7"/>
                  </a:cubicBezTo>
                  <a:cubicBezTo>
                    <a:pt x="69" y="8"/>
                    <a:pt x="66" y="8"/>
                    <a:pt x="64" y="11"/>
                  </a:cubicBezTo>
                  <a:cubicBezTo>
                    <a:pt x="63" y="15"/>
                    <a:pt x="61" y="17"/>
                    <a:pt x="57" y="17"/>
                  </a:cubicBezTo>
                  <a:cubicBezTo>
                    <a:pt x="55" y="18"/>
                    <a:pt x="53" y="17"/>
                    <a:pt x="51" y="19"/>
                  </a:cubicBezTo>
                  <a:cubicBezTo>
                    <a:pt x="50" y="20"/>
                    <a:pt x="49" y="22"/>
                    <a:pt x="47" y="23"/>
                  </a:cubicBezTo>
                  <a:cubicBezTo>
                    <a:pt x="46" y="23"/>
                    <a:pt x="43" y="23"/>
                    <a:pt x="42" y="23"/>
                  </a:cubicBezTo>
                  <a:cubicBezTo>
                    <a:pt x="40" y="22"/>
                    <a:pt x="40" y="21"/>
                    <a:pt x="39" y="20"/>
                  </a:cubicBezTo>
                  <a:cubicBezTo>
                    <a:pt x="36" y="18"/>
                    <a:pt x="33" y="17"/>
                    <a:pt x="29" y="18"/>
                  </a:cubicBezTo>
                  <a:cubicBezTo>
                    <a:pt x="26" y="19"/>
                    <a:pt x="22" y="20"/>
                    <a:pt x="21" y="23"/>
                  </a:cubicBezTo>
                  <a:cubicBezTo>
                    <a:pt x="17" y="23"/>
                    <a:pt x="12" y="26"/>
                    <a:pt x="10" y="29"/>
                  </a:cubicBezTo>
                  <a:cubicBezTo>
                    <a:pt x="9" y="31"/>
                    <a:pt x="9" y="32"/>
                    <a:pt x="6" y="33"/>
                  </a:cubicBezTo>
                  <a:cubicBezTo>
                    <a:pt x="6" y="33"/>
                    <a:pt x="5" y="33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7" y="36"/>
                    <a:pt x="5" y="37"/>
                    <a:pt x="4" y="39"/>
                  </a:cubicBezTo>
                  <a:cubicBezTo>
                    <a:pt x="3" y="43"/>
                    <a:pt x="4" y="45"/>
                    <a:pt x="4" y="49"/>
                  </a:cubicBezTo>
                  <a:cubicBezTo>
                    <a:pt x="4" y="53"/>
                    <a:pt x="0" y="55"/>
                    <a:pt x="4" y="58"/>
                  </a:cubicBezTo>
                  <a:cubicBezTo>
                    <a:pt x="7" y="61"/>
                    <a:pt x="10" y="60"/>
                    <a:pt x="14" y="60"/>
                  </a:cubicBezTo>
                  <a:cubicBezTo>
                    <a:pt x="16" y="61"/>
                    <a:pt x="18" y="62"/>
                    <a:pt x="20" y="62"/>
                  </a:cubicBezTo>
                  <a:cubicBezTo>
                    <a:pt x="23" y="62"/>
                    <a:pt x="23" y="61"/>
                    <a:pt x="26" y="62"/>
                  </a:cubicBezTo>
                  <a:cubicBezTo>
                    <a:pt x="27" y="63"/>
                    <a:pt x="28" y="65"/>
                    <a:pt x="29" y="66"/>
                  </a:cubicBezTo>
                  <a:cubicBezTo>
                    <a:pt x="30" y="67"/>
                    <a:pt x="33" y="67"/>
                    <a:pt x="34" y="67"/>
                  </a:cubicBezTo>
                  <a:cubicBezTo>
                    <a:pt x="41" y="68"/>
                    <a:pt x="37" y="64"/>
                    <a:pt x="41" y="62"/>
                  </a:cubicBezTo>
                  <a:cubicBezTo>
                    <a:pt x="44" y="61"/>
                    <a:pt x="50" y="64"/>
                    <a:pt x="51" y="66"/>
                  </a:cubicBezTo>
                  <a:cubicBezTo>
                    <a:pt x="52" y="67"/>
                    <a:pt x="51" y="69"/>
                    <a:pt x="51" y="70"/>
                  </a:cubicBezTo>
                  <a:cubicBezTo>
                    <a:pt x="52" y="72"/>
                    <a:pt x="53" y="73"/>
                    <a:pt x="54" y="75"/>
                  </a:cubicBezTo>
                  <a:cubicBezTo>
                    <a:pt x="54" y="79"/>
                    <a:pt x="52" y="82"/>
                    <a:pt x="56" y="84"/>
                  </a:cubicBezTo>
                  <a:cubicBezTo>
                    <a:pt x="59" y="85"/>
                    <a:pt x="63" y="84"/>
                    <a:pt x="66" y="85"/>
                  </a:cubicBezTo>
                  <a:cubicBezTo>
                    <a:pt x="68" y="86"/>
                    <a:pt x="69" y="87"/>
                    <a:pt x="69" y="89"/>
                  </a:cubicBezTo>
                  <a:cubicBezTo>
                    <a:pt x="70" y="92"/>
                    <a:pt x="69" y="91"/>
                    <a:pt x="67" y="93"/>
                  </a:cubicBezTo>
                  <a:cubicBezTo>
                    <a:pt x="64" y="97"/>
                    <a:pt x="67" y="98"/>
                    <a:pt x="69" y="102"/>
                  </a:cubicBezTo>
                  <a:cubicBezTo>
                    <a:pt x="71" y="104"/>
                    <a:pt x="71" y="105"/>
                    <a:pt x="73" y="106"/>
                  </a:cubicBezTo>
                  <a:cubicBezTo>
                    <a:pt x="75" y="106"/>
                    <a:pt x="77" y="106"/>
                    <a:pt x="79" y="106"/>
                  </a:cubicBezTo>
                  <a:cubicBezTo>
                    <a:pt x="81" y="106"/>
                    <a:pt x="83" y="108"/>
                    <a:pt x="84" y="109"/>
                  </a:cubicBezTo>
                  <a:cubicBezTo>
                    <a:pt x="86" y="107"/>
                    <a:pt x="88" y="105"/>
                    <a:pt x="89" y="104"/>
                  </a:cubicBezTo>
                  <a:cubicBezTo>
                    <a:pt x="92" y="100"/>
                    <a:pt x="95" y="95"/>
                    <a:pt x="100" y="90"/>
                  </a:cubicBezTo>
                  <a:cubicBezTo>
                    <a:pt x="105" y="86"/>
                    <a:pt x="112" y="83"/>
                    <a:pt x="117" y="79"/>
                  </a:cubicBezTo>
                  <a:cubicBezTo>
                    <a:pt x="121" y="75"/>
                    <a:pt x="129" y="69"/>
                    <a:pt x="135" y="66"/>
                  </a:cubicBezTo>
                  <a:cubicBezTo>
                    <a:pt x="142" y="63"/>
                    <a:pt x="142" y="60"/>
                    <a:pt x="138" y="6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0C92ADF8-6B85-85D3-0308-6052500DF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913" y="9136063"/>
              <a:ext cx="792163" cy="720725"/>
            </a:xfrm>
            <a:custGeom>
              <a:avLst/>
              <a:gdLst>
                <a:gd name="T0" fmla="*/ 74 w 211"/>
                <a:gd name="T1" fmla="*/ 169 h 192"/>
                <a:gd name="T2" fmla="*/ 70 w 211"/>
                <a:gd name="T3" fmla="*/ 157 h 192"/>
                <a:gd name="T4" fmla="*/ 76 w 211"/>
                <a:gd name="T5" fmla="*/ 154 h 192"/>
                <a:gd name="T6" fmla="*/ 87 w 211"/>
                <a:gd name="T7" fmla="*/ 146 h 192"/>
                <a:gd name="T8" fmla="*/ 94 w 211"/>
                <a:gd name="T9" fmla="*/ 134 h 192"/>
                <a:gd name="T10" fmla="*/ 99 w 211"/>
                <a:gd name="T11" fmla="*/ 120 h 192"/>
                <a:gd name="T12" fmla="*/ 95 w 211"/>
                <a:gd name="T13" fmla="*/ 103 h 192"/>
                <a:gd name="T14" fmla="*/ 120 w 211"/>
                <a:gd name="T15" fmla="*/ 102 h 192"/>
                <a:gd name="T16" fmla="*/ 127 w 211"/>
                <a:gd name="T17" fmla="*/ 92 h 192"/>
                <a:gd name="T18" fmla="*/ 127 w 211"/>
                <a:gd name="T19" fmla="*/ 84 h 192"/>
                <a:gd name="T20" fmla="*/ 131 w 211"/>
                <a:gd name="T21" fmla="*/ 75 h 192"/>
                <a:gd name="T22" fmla="*/ 137 w 211"/>
                <a:gd name="T23" fmla="*/ 66 h 192"/>
                <a:gd name="T24" fmla="*/ 152 w 211"/>
                <a:gd name="T25" fmla="*/ 52 h 192"/>
                <a:gd name="T26" fmla="*/ 160 w 211"/>
                <a:gd name="T27" fmla="*/ 49 h 192"/>
                <a:gd name="T28" fmla="*/ 172 w 211"/>
                <a:gd name="T29" fmla="*/ 47 h 192"/>
                <a:gd name="T30" fmla="*/ 180 w 211"/>
                <a:gd name="T31" fmla="*/ 45 h 192"/>
                <a:gd name="T32" fmla="*/ 194 w 211"/>
                <a:gd name="T33" fmla="*/ 40 h 192"/>
                <a:gd name="T34" fmla="*/ 207 w 211"/>
                <a:gd name="T35" fmla="*/ 38 h 192"/>
                <a:gd name="T36" fmla="*/ 208 w 211"/>
                <a:gd name="T37" fmla="*/ 24 h 192"/>
                <a:gd name="T38" fmla="*/ 204 w 211"/>
                <a:gd name="T39" fmla="*/ 16 h 192"/>
                <a:gd name="T40" fmla="*/ 191 w 211"/>
                <a:gd name="T41" fmla="*/ 21 h 192"/>
                <a:gd name="T42" fmla="*/ 147 w 211"/>
                <a:gd name="T43" fmla="*/ 28 h 192"/>
                <a:gd name="T44" fmla="*/ 119 w 211"/>
                <a:gd name="T45" fmla="*/ 9 h 192"/>
                <a:gd name="T46" fmla="*/ 107 w 211"/>
                <a:gd name="T47" fmla="*/ 9 h 192"/>
                <a:gd name="T48" fmla="*/ 82 w 211"/>
                <a:gd name="T49" fmla="*/ 37 h 192"/>
                <a:gd name="T50" fmla="*/ 65 w 211"/>
                <a:gd name="T51" fmla="*/ 75 h 192"/>
                <a:gd name="T52" fmla="*/ 30 w 211"/>
                <a:gd name="T53" fmla="*/ 100 h 192"/>
                <a:gd name="T54" fmla="*/ 19 w 211"/>
                <a:gd name="T55" fmla="*/ 110 h 192"/>
                <a:gd name="T56" fmla="*/ 40 w 211"/>
                <a:gd name="T57" fmla="*/ 112 h 192"/>
                <a:gd name="T58" fmla="*/ 38 w 211"/>
                <a:gd name="T59" fmla="*/ 126 h 192"/>
                <a:gd name="T60" fmla="*/ 54 w 211"/>
                <a:gd name="T61" fmla="*/ 129 h 192"/>
                <a:gd name="T62" fmla="*/ 52 w 211"/>
                <a:gd name="T63" fmla="*/ 151 h 192"/>
                <a:gd name="T64" fmla="*/ 61 w 211"/>
                <a:gd name="T65" fmla="*/ 188 h 192"/>
                <a:gd name="T66" fmla="*/ 71 w 211"/>
                <a:gd name="T67" fmla="*/ 19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1" h="192">
                  <a:moveTo>
                    <a:pt x="77" y="184"/>
                  </a:moveTo>
                  <a:cubicBezTo>
                    <a:pt x="78" y="178"/>
                    <a:pt x="75" y="174"/>
                    <a:pt x="74" y="169"/>
                  </a:cubicBezTo>
                  <a:cubicBezTo>
                    <a:pt x="74" y="167"/>
                    <a:pt x="75" y="163"/>
                    <a:pt x="74" y="161"/>
                  </a:cubicBezTo>
                  <a:cubicBezTo>
                    <a:pt x="73" y="159"/>
                    <a:pt x="71" y="159"/>
                    <a:pt x="70" y="157"/>
                  </a:cubicBezTo>
                  <a:cubicBezTo>
                    <a:pt x="69" y="155"/>
                    <a:pt x="68" y="151"/>
                    <a:pt x="69" y="150"/>
                  </a:cubicBezTo>
                  <a:cubicBezTo>
                    <a:pt x="71" y="147"/>
                    <a:pt x="74" y="153"/>
                    <a:pt x="76" y="154"/>
                  </a:cubicBezTo>
                  <a:cubicBezTo>
                    <a:pt x="79" y="156"/>
                    <a:pt x="80" y="155"/>
                    <a:pt x="81" y="152"/>
                  </a:cubicBezTo>
                  <a:cubicBezTo>
                    <a:pt x="83" y="150"/>
                    <a:pt x="85" y="148"/>
                    <a:pt x="87" y="146"/>
                  </a:cubicBezTo>
                  <a:cubicBezTo>
                    <a:pt x="90" y="144"/>
                    <a:pt x="89" y="142"/>
                    <a:pt x="89" y="139"/>
                  </a:cubicBezTo>
                  <a:cubicBezTo>
                    <a:pt x="89" y="136"/>
                    <a:pt x="91" y="135"/>
                    <a:pt x="94" y="134"/>
                  </a:cubicBezTo>
                  <a:cubicBezTo>
                    <a:pt x="99" y="132"/>
                    <a:pt x="107" y="132"/>
                    <a:pt x="106" y="124"/>
                  </a:cubicBezTo>
                  <a:cubicBezTo>
                    <a:pt x="105" y="121"/>
                    <a:pt x="102" y="122"/>
                    <a:pt x="99" y="120"/>
                  </a:cubicBezTo>
                  <a:cubicBezTo>
                    <a:pt x="97" y="117"/>
                    <a:pt x="97" y="114"/>
                    <a:pt x="96" y="111"/>
                  </a:cubicBezTo>
                  <a:cubicBezTo>
                    <a:pt x="94" y="109"/>
                    <a:pt x="92" y="105"/>
                    <a:pt x="95" y="103"/>
                  </a:cubicBezTo>
                  <a:cubicBezTo>
                    <a:pt x="97" y="102"/>
                    <a:pt x="100" y="103"/>
                    <a:pt x="102" y="104"/>
                  </a:cubicBezTo>
                  <a:cubicBezTo>
                    <a:pt x="107" y="104"/>
                    <a:pt x="117" y="106"/>
                    <a:pt x="120" y="102"/>
                  </a:cubicBezTo>
                  <a:cubicBezTo>
                    <a:pt x="121" y="100"/>
                    <a:pt x="123" y="98"/>
                    <a:pt x="124" y="97"/>
                  </a:cubicBezTo>
                  <a:cubicBezTo>
                    <a:pt x="125" y="96"/>
                    <a:pt x="127" y="94"/>
                    <a:pt x="127" y="92"/>
                  </a:cubicBezTo>
                  <a:cubicBezTo>
                    <a:pt x="126" y="90"/>
                    <a:pt x="125" y="89"/>
                    <a:pt x="124" y="88"/>
                  </a:cubicBezTo>
                  <a:cubicBezTo>
                    <a:pt x="124" y="85"/>
                    <a:pt x="125" y="85"/>
                    <a:pt x="127" y="84"/>
                  </a:cubicBezTo>
                  <a:cubicBezTo>
                    <a:pt x="129" y="82"/>
                    <a:pt x="129" y="82"/>
                    <a:pt x="128" y="80"/>
                  </a:cubicBezTo>
                  <a:cubicBezTo>
                    <a:pt x="127" y="76"/>
                    <a:pt x="127" y="76"/>
                    <a:pt x="131" y="75"/>
                  </a:cubicBezTo>
                  <a:cubicBezTo>
                    <a:pt x="133" y="74"/>
                    <a:pt x="133" y="72"/>
                    <a:pt x="134" y="70"/>
                  </a:cubicBezTo>
                  <a:cubicBezTo>
                    <a:pt x="135" y="68"/>
                    <a:pt x="136" y="68"/>
                    <a:pt x="137" y="66"/>
                  </a:cubicBezTo>
                  <a:cubicBezTo>
                    <a:pt x="140" y="63"/>
                    <a:pt x="140" y="55"/>
                    <a:pt x="144" y="54"/>
                  </a:cubicBezTo>
                  <a:cubicBezTo>
                    <a:pt x="148" y="52"/>
                    <a:pt x="150" y="56"/>
                    <a:pt x="152" y="52"/>
                  </a:cubicBezTo>
                  <a:cubicBezTo>
                    <a:pt x="153" y="50"/>
                    <a:pt x="153" y="47"/>
                    <a:pt x="157" y="48"/>
                  </a:cubicBezTo>
                  <a:cubicBezTo>
                    <a:pt x="158" y="48"/>
                    <a:pt x="159" y="49"/>
                    <a:pt x="160" y="49"/>
                  </a:cubicBezTo>
                  <a:cubicBezTo>
                    <a:pt x="162" y="49"/>
                    <a:pt x="163" y="48"/>
                    <a:pt x="164" y="48"/>
                  </a:cubicBezTo>
                  <a:cubicBezTo>
                    <a:pt x="168" y="45"/>
                    <a:pt x="169" y="48"/>
                    <a:pt x="172" y="47"/>
                  </a:cubicBezTo>
                  <a:cubicBezTo>
                    <a:pt x="173" y="46"/>
                    <a:pt x="174" y="46"/>
                    <a:pt x="176" y="45"/>
                  </a:cubicBezTo>
                  <a:cubicBezTo>
                    <a:pt x="177" y="45"/>
                    <a:pt x="179" y="45"/>
                    <a:pt x="180" y="45"/>
                  </a:cubicBezTo>
                  <a:cubicBezTo>
                    <a:pt x="184" y="45"/>
                    <a:pt x="185" y="45"/>
                    <a:pt x="187" y="42"/>
                  </a:cubicBezTo>
                  <a:cubicBezTo>
                    <a:pt x="189" y="40"/>
                    <a:pt x="191" y="40"/>
                    <a:pt x="194" y="40"/>
                  </a:cubicBezTo>
                  <a:cubicBezTo>
                    <a:pt x="197" y="40"/>
                    <a:pt x="200" y="40"/>
                    <a:pt x="203" y="39"/>
                  </a:cubicBezTo>
                  <a:cubicBezTo>
                    <a:pt x="204" y="39"/>
                    <a:pt x="206" y="38"/>
                    <a:pt x="207" y="38"/>
                  </a:cubicBezTo>
                  <a:cubicBezTo>
                    <a:pt x="207" y="37"/>
                    <a:pt x="208" y="35"/>
                    <a:pt x="208" y="34"/>
                  </a:cubicBezTo>
                  <a:cubicBezTo>
                    <a:pt x="208" y="30"/>
                    <a:pt x="207" y="28"/>
                    <a:pt x="208" y="24"/>
                  </a:cubicBezTo>
                  <a:cubicBezTo>
                    <a:pt x="209" y="22"/>
                    <a:pt x="211" y="21"/>
                    <a:pt x="209" y="19"/>
                  </a:cubicBezTo>
                  <a:cubicBezTo>
                    <a:pt x="208" y="17"/>
                    <a:pt x="206" y="17"/>
                    <a:pt x="204" y="16"/>
                  </a:cubicBezTo>
                  <a:cubicBezTo>
                    <a:pt x="203" y="15"/>
                    <a:pt x="201" y="15"/>
                    <a:pt x="199" y="14"/>
                  </a:cubicBezTo>
                  <a:cubicBezTo>
                    <a:pt x="197" y="16"/>
                    <a:pt x="194" y="17"/>
                    <a:pt x="191" y="21"/>
                  </a:cubicBezTo>
                  <a:cubicBezTo>
                    <a:pt x="186" y="27"/>
                    <a:pt x="178" y="25"/>
                    <a:pt x="173" y="23"/>
                  </a:cubicBezTo>
                  <a:cubicBezTo>
                    <a:pt x="168" y="21"/>
                    <a:pt x="154" y="25"/>
                    <a:pt x="147" y="28"/>
                  </a:cubicBezTo>
                  <a:cubicBezTo>
                    <a:pt x="139" y="31"/>
                    <a:pt x="135" y="32"/>
                    <a:pt x="131" y="29"/>
                  </a:cubicBezTo>
                  <a:cubicBezTo>
                    <a:pt x="127" y="27"/>
                    <a:pt x="121" y="11"/>
                    <a:pt x="119" y="9"/>
                  </a:cubicBezTo>
                  <a:cubicBezTo>
                    <a:pt x="117" y="7"/>
                    <a:pt x="113" y="0"/>
                    <a:pt x="111" y="0"/>
                  </a:cubicBezTo>
                  <a:cubicBezTo>
                    <a:pt x="110" y="0"/>
                    <a:pt x="109" y="6"/>
                    <a:pt x="107" y="9"/>
                  </a:cubicBezTo>
                  <a:cubicBezTo>
                    <a:pt x="105" y="12"/>
                    <a:pt x="91" y="19"/>
                    <a:pt x="89" y="21"/>
                  </a:cubicBezTo>
                  <a:cubicBezTo>
                    <a:pt x="88" y="23"/>
                    <a:pt x="87" y="33"/>
                    <a:pt x="82" y="37"/>
                  </a:cubicBezTo>
                  <a:cubicBezTo>
                    <a:pt x="77" y="40"/>
                    <a:pt x="78" y="51"/>
                    <a:pt x="79" y="58"/>
                  </a:cubicBezTo>
                  <a:cubicBezTo>
                    <a:pt x="79" y="65"/>
                    <a:pt x="70" y="72"/>
                    <a:pt x="65" y="75"/>
                  </a:cubicBezTo>
                  <a:cubicBezTo>
                    <a:pt x="59" y="77"/>
                    <a:pt x="52" y="79"/>
                    <a:pt x="48" y="83"/>
                  </a:cubicBezTo>
                  <a:cubicBezTo>
                    <a:pt x="43" y="87"/>
                    <a:pt x="41" y="96"/>
                    <a:pt x="30" y="100"/>
                  </a:cubicBezTo>
                  <a:cubicBezTo>
                    <a:pt x="20" y="103"/>
                    <a:pt x="21" y="105"/>
                    <a:pt x="11" y="108"/>
                  </a:cubicBezTo>
                  <a:cubicBezTo>
                    <a:pt x="0" y="111"/>
                    <a:pt x="11" y="114"/>
                    <a:pt x="19" y="110"/>
                  </a:cubicBezTo>
                  <a:cubicBezTo>
                    <a:pt x="28" y="106"/>
                    <a:pt x="30" y="104"/>
                    <a:pt x="37" y="106"/>
                  </a:cubicBezTo>
                  <a:cubicBezTo>
                    <a:pt x="44" y="108"/>
                    <a:pt x="44" y="108"/>
                    <a:pt x="40" y="112"/>
                  </a:cubicBezTo>
                  <a:cubicBezTo>
                    <a:pt x="37" y="116"/>
                    <a:pt x="38" y="114"/>
                    <a:pt x="40" y="120"/>
                  </a:cubicBezTo>
                  <a:cubicBezTo>
                    <a:pt x="42" y="126"/>
                    <a:pt x="41" y="122"/>
                    <a:pt x="38" y="126"/>
                  </a:cubicBezTo>
                  <a:cubicBezTo>
                    <a:pt x="36" y="130"/>
                    <a:pt x="42" y="129"/>
                    <a:pt x="48" y="128"/>
                  </a:cubicBezTo>
                  <a:cubicBezTo>
                    <a:pt x="54" y="127"/>
                    <a:pt x="55" y="127"/>
                    <a:pt x="54" y="129"/>
                  </a:cubicBezTo>
                  <a:cubicBezTo>
                    <a:pt x="54" y="131"/>
                    <a:pt x="53" y="132"/>
                    <a:pt x="54" y="137"/>
                  </a:cubicBezTo>
                  <a:cubicBezTo>
                    <a:pt x="55" y="142"/>
                    <a:pt x="57" y="144"/>
                    <a:pt x="52" y="151"/>
                  </a:cubicBezTo>
                  <a:cubicBezTo>
                    <a:pt x="47" y="158"/>
                    <a:pt x="49" y="161"/>
                    <a:pt x="49" y="168"/>
                  </a:cubicBezTo>
                  <a:cubicBezTo>
                    <a:pt x="49" y="174"/>
                    <a:pt x="57" y="183"/>
                    <a:pt x="61" y="188"/>
                  </a:cubicBezTo>
                  <a:cubicBezTo>
                    <a:pt x="64" y="192"/>
                    <a:pt x="66" y="191"/>
                    <a:pt x="71" y="191"/>
                  </a:cubicBezTo>
                  <a:cubicBezTo>
                    <a:pt x="71" y="191"/>
                    <a:pt x="71" y="190"/>
                    <a:pt x="71" y="190"/>
                  </a:cubicBezTo>
                  <a:cubicBezTo>
                    <a:pt x="73" y="188"/>
                    <a:pt x="76" y="186"/>
                    <a:pt x="77" y="18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D5BF7BB6-E628-C85A-6FFE-8D7EEB3DB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9278938"/>
              <a:ext cx="825500" cy="690563"/>
            </a:xfrm>
            <a:custGeom>
              <a:avLst/>
              <a:gdLst>
                <a:gd name="T0" fmla="*/ 209 w 220"/>
                <a:gd name="T1" fmla="*/ 53 h 184"/>
                <a:gd name="T2" fmla="*/ 203 w 220"/>
                <a:gd name="T3" fmla="*/ 40 h 184"/>
                <a:gd name="T4" fmla="*/ 202 w 220"/>
                <a:gd name="T5" fmla="*/ 32 h 184"/>
                <a:gd name="T6" fmla="*/ 190 w 220"/>
                <a:gd name="T7" fmla="*/ 22 h 184"/>
                <a:gd name="T8" fmla="*/ 187 w 220"/>
                <a:gd name="T9" fmla="*/ 13 h 184"/>
                <a:gd name="T10" fmla="*/ 170 w 220"/>
                <a:gd name="T11" fmla="*/ 14 h 184"/>
                <a:gd name="T12" fmla="*/ 162 w 220"/>
                <a:gd name="T13" fmla="*/ 9 h 184"/>
                <a:gd name="T14" fmla="*/ 150 w 220"/>
                <a:gd name="T15" fmla="*/ 7 h 184"/>
                <a:gd name="T16" fmla="*/ 139 w 220"/>
                <a:gd name="T17" fmla="*/ 0 h 184"/>
                <a:gd name="T18" fmla="*/ 126 w 220"/>
                <a:gd name="T19" fmla="*/ 2 h 184"/>
                <a:gd name="T20" fmla="*/ 112 w 220"/>
                <a:gd name="T21" fmla="*/ 7 h 184"/>
                <a:gd name="T22" fmla="*/ 104 w 220"/>
                <a:gd name="T23" fmla="*/ 9 h 184"/>
                <a:gd name="T24" fmla="*/ 92 w 220"/>
                <a:gd name="T25" fmla="*/ 11 h 184"/>
                <a:gd name="T26" fmla="*/ 84 w 220"/>
                <a:gd name="T27" fmla="*/ 14 h 184"/>
                <a:gd name="T28" fmla="*/ 69 w 220"/>
                <a:gd name="T29" fmla="*/ 28 h 184"/>
                <a:gd name="T30" fmla="*/ 63 w 220"/>
                <a:gd name="T31" fmla="*/ 37 h 184"/>
                <a:gd name="T32" fmla="*/ 59 w 220"/>
                <a:gd name="T33" fmla="*/ 46 h 184"/>
                <a:gd name="T34" fmla="*/ 59 w 220"/>
                <a:gd name="T35" fmla="*/ 54 h 184"/>
                <a:gd name="T36" fmla="*/ 52 w 220"/>
                <a:gd name="T37" fmla="*/ 64 h 184"/>
                <a:gd name="T38" fmla="*/ 27 w 220"/>
                <a:gd name="T39" fmla="*/ 65 h 184"/>
                <a:gd name="T40" fmla="*/ 31 w 220"/>
                <a:gd name="T41" fmla="*/ 82 h 184"/>
                <a:gd name="T42" fmla="*/ 26 w 220"/>
                <a:gd name="T43" fmla="*/ 96 h 184"/>
                <a:gd name="T44" fmla="*/ 19 w 220"/>
                <a:gd name="T45" fmla="*/ 108 h 184"/>
                <a:gd name="T46" fmla="*/ 8 w 220"/>
                <a:gd name="T47" fmla="*/ 116 h 184"/>
                <a:gd name="T48" fmla="*/ 2 w 220"/>
                <a:gd name="T49" fmla="*/ 119 h 184"/>
                <a:gd name="T50" fmla="*/ 6 w 220"/>
                <a:gd name="T51" fmla="*/ 131 h 184"/>
                <a:gd name="T52" fmla="*/ 3 w 220"/>
                <a:gd name="T53" fmla="*/ 152 h 184"/>
                <a:gd name="T54" fmla="*/ 11 w 220"/>
                <a:gd name="T55" fmla="*/ 154 h 184"/>
                <a:gd name="T56" fmla="*/ 7 w 220"/>
                <a:gd name="T57" fmla="*/ 172 h 184"/>
                <a:gd name="T58" fmla="*/ 29 w 220"/>
                <a:gd name="T59" fmla="*/ 175 h 184"/>
                <a:gd name="T60" fmla="*/ 44 w 220"/>
                <a:gd name="T61" fmla="*/ 179 h 184"/>
                <a:gd name="T62" fmla="*/ 49 w 220"/>
                <a:gd name="T63" fmla="*/ 173 h 184"/>
                <a:gd name="T64" fmla="*/ 48 w 220"/>
                <a:gd name="T65" fmla="*/ 160 h 184"/>
                <a:gd name="T66" fmla="*/ 50 w 220"/>
                <a:gd name="T67" fmla="*/ 144 h 184"/>
                <a:gd name="T68" fmla="*/ 62 w 220"/>
                <a:gd name="T69" fmla="*/ 135 h 184"/>
                <a:gd name="T70" fmla="*/ 74 w 220"/>
                <a:gd name="T71" fmla="*/ 116 h 184"/>
                <a:gd name="T72" fmla="*/ 83 w 220"/>
                <a:gd name="T73" fmla="*/ 89 h 184"/>
                <a:gd name="T74" fmla="*/ 104 w 220"/>
                <a:gd name="T75" fmla="*/ 73 h 184"/>
                <a:gd name="T76" fmla="*/ 151 w 220"/>
                <a:gd name="T77" fmla="*/ 58 h 184"/>
                <a:gd name="T78" fmla="*/ 175 w 220"/>
                <a:gd name="T79" fmla="*/ 70 h 184"/>
                <a:gd name="T80" fmla="*/ 201 w 220"/>
                <a:gd name="T81" fmla="*/ 95 h 184"/>
                <a:gd name="T82" fmla="*/ 214 w 220"/>
                <a:gd name="T83" fmla="*/ 65 h 184"/>
                <a:gd name="T84" fmla="*/ 215 w 220"/>
                <a:gd name="T85" fmla="*/ 5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0" h="184">
                  <a:moveTo>
                    <a:pt x="215" y="53"/>
                  </a:moveTo>
                  <a:cubicBezTo>
                    <a:pt x="213" y="53"/>
                    <a:pt x="211" y="53"/>
                    <a:pt x="209" y="53"/>
                  </a:cubicBezTo>
                  <a:cubicBezTo>
                    <a:pt x="207" y="52"/>
                    <a:pt x="207" y="51"/>
                    <a:pt x="205" y="49"/>
                  </a:cubicBezTo>
                  <a:cubicBezTo>
                    <a:pt x="203" y="45"/>
                    <a:pt x="200" y="44"/>
                    <a:pt x="203" y="40"/>
                  </a:cubicBezTo>
                  <a:cubicBezTo>
                    <a:pt x="205" y="38"/>
                    <a:pt x="206" y="39"/>
                    <a:pt x="205" y="36"/>
                  </a:cubicBezTo>
                  <a:cubicBezTo>
                    <a:pt x="205" y="34"/>
                    <a:pt x="204" y="33"/>
                    <a:pt x="202" y="32"/>
                  </a:cubicBezTo>
                  <a:cubicBezTo>
                    <a:pt x="199" y="31"/>
                    <a:pt x="195" y="32"/>
                    <a:pt x="192" y="31"/>
                  </a:cubicBezTo>
                  <a:cubicBezTo>
                    <a:pt x="188" y="29"/>
                    <a:pt x="190" y="26"/>
                    <a:pt x="190" y="22"/>
                  </a:cubicBezTo>
                  <a:cubicBezTo>
                    <a:pt x="189" y="20"/>
                    <a:pt x="188" y="19"/>
                    <a:pt x="187" y="17"/>
                  </a:cubicBezTo>
                  <a:cubicBezTo>
                    <a:pt x="187" y="16"/>
                    <a:pt x="188" y="14"/>
                    <a:pt x="187" y="13"/>
                  </a:cubicBezTo>
                  <a:cubicBezTo>
                    <a:pt x="186" y="11"/>
                    <a:pt x="180" y="8"/>
                    <a:pt x="177" y="9"/>
                  </a:cubicBezTo>
                  <a:cubicBezTo>
                    <a:pt x="173" y="11"/>
                    <a:pt x="177" y="15"/>
                    <a:pt x="170" y="14"/>
                  </a:cubicBezTo>
                  <a:cubicBezTo>
                    <a:pt x="169" y="14"/>
                    <a:pt x="166" y="14"/>
                    <a:pt x="165" y="13"/>
                  </a:cubicBezTo>
                  <a:cubicBezTo>
                    <a:pt x="164" y="12"/>
                    <a:pt x="163" y="10"/>
                    <a:pt x="162" y="9"/>
                  </a:cubicBezTo>
                  <a:cubicBezTo>
                    <a:pt x="159" y="8"/>
                    <a:pt x="159" y="9"/>
                    <a:pt x="156" y="9"/>
                  </a:cubicBezTo>
                  <a:cubicBezTo>
                    <a:pt x="154" y="9"/>
                    <a:pt x="152" y="8"/>
                    <a:pt x="150" y="7"/>
                  </a:cubicBezTo>
                  <a:cubicBezTo>
                    <a:pt x="146" y="7"/>
                    <a:pt x="143" y="8"/>
                    <a:pt x="140" y="5"/>
                  </a:cubicBezTo>
                  <a:cubicBezTo>
                    <a:pt x="138" y="3"/>
                    <a:pt x="138" y="2"/>
                    <a:pt x="139" y="0"/>
                  </a:cubicBezTo>
                  <a:cubicBezTo>
                    <a:pt x="138" y="0"/>
                    <a:pt x="136" y="1"/>
                    <a:pt x="135" y="1"/>
                  </a:cubicBezTo>
                  <a:cubicBezTo>
                    <a:pt x="132" y="2"/>
                    <a:pt x="129" y="2"/>
                    <a:pt x="126" y="2"/>
                  </a:cubicBezTo>
                  <a:cubicBezTo>
                    <a:pt x="123" y="2"/>
                    <a:pt x="121" y="2"/>
                    <a:pt x="119" y="4"/>
                  </a:cubicBezTo>
                  <a:cubicBezTo>
                    <a:pt x="117" y="7"/>
                    <a:pt x="116" y="7"/>
                    <a:pt x="112" y="7"/>
                  </a:cubicBezTo>
                  <a:cubicBezTo>
                    <a:pt x="111" y="7"/>
                    <a:pt x="109" y="7"/>
                    <a:pt x="108" y="7"/>
                  </a:cubicBezTo>
                  <a:cubicBezTo>
                    <a:pt x="106" y="8"/>
                    <a:pt x="105" y="8"/>
                    <a:pt x="104" y="9"/>
                  </a:cubicBezTo>
                  <a:cubicBezTo>
                    <a:pt x="101" y="10"/>
                    <a:pt x="100" y="7"/>
                    <a:pt x="96" y="10"/>
                  </a:cubicBezTo>
                  <a:cubicBezTo>
                    <a:pt x="95" y="10"/>
                    <a:pt x="94" y="11"/>
                    <a:pt x="92" y="11"/>
                  </a:cubicBezTo>
                  <a:cubicBezTo>
                    <a:pt x="91" y="11"/>
                    <a:pt x="90" y="10"/>
                    <a:pt x="89" y="10"/>
                  </a:cubicBezTo>
                  <a:cubicBezTo>
                    <a:pt x="85" y="9"/>
                    <a:pt x="85" y="12"/>
                    <a:pt x="84" y="14"/>
                  </a:cubicBezTo>
                  <a:cubicBezTo>
                    <a:pt x="82" y="18"/>
                    <a:pt x="80" y="14"/>
                    <a:pt x="76" y="16"/>
                  </a:cubicBezTo>
                  <a:cubicBezTo>
                    <a:pt x="72" y="17"/>
                    <a:pt x="72" y="25"/>
                    <a:pt x="69" y="28"/>
                  </a:cubicBezTo>
                  <a:cubicBezTo>
                    <a:pt x="68" y="30"/>
                    <a:pt x="67" y="30"/>
                    <a:pt x="66" y="32"/>
                  </a:cubicBezTo>
                  <a:cubicBezTo>
                    <a:pt x="65" y="34"/>
                    <a:pt x="65" y="36"/>
                    <a:pt x="63" y="37"/>
                  </a:cubicBezTo>
                  <a:cubicBezTo>
                    <a:pt x="59" y="38"/>
                    <a:pt x="59" y="38"/>
                    <a:pt x="60" y="42"/>
                  </a:cubicBezTo>
                  <a:cubicBezTo>
                    <a:pt x="61" y="44"/>
                    <a:pt x="61" y="44"/>
                    <a:pt x="59" y="46"/>
                  </a:cubicBezTo>
                  <a:cubicBezTo>
                    <a:pt x="57" y="47"/>
                    <a:pt x="56" y="47"/>
                    <a:pt x="56" y="50"/>
                  </a:cubicBezTo>
                  <a:cubicBezTo>
                    <a:pt x="57" y="51"/>
                    <a:pt x="58" y="52"/>
                    <a:pt x="59" y="54"/>
                  </a:cubicBezTo>
                  <a:cubicBezTo>
                    <a:pt x="59" y="56"/>
                    <a:pt x="57" y="58"/>
                    <a:pt x="56" y="59"/>
                  </a:cubicBezTo>
                  <a:cubicBezTo>
                    <a:pt x="55" y="60"/>
                    <a:pt x="53" y="62"/>
                    <a:pt x="52" y="64"/>
                  </a:cubicBezTo>
                  <a:cubicBezTo>
                    <a:pt x="49" y="68"/>
                    <a:pt x="39" y="66"/>
                    <a:pt x="34" y="66"/>
                  </a:cubicBezTo>
                  <a:cubicBezTo>
                    <a:pt x="32" y="65"/>
                    <a:pt x="29" y="64"/>
                    <a:pt x="27" y="65"/>
                  </a:cubicBezTo>
                  <a:cubicBezTo>
                    <a:pt x="24" y="67"/>
                    <a:pt x="26" y="71"/>
                    <a:pt x="28" y="73"/>
                  </a:cubicBezTo>
                  <a:cubicBezTo>
                    <a:pt x="29" y="76"/>
                    <a:pt x="29" y="79"/>
                    <a:pt x="31" y="82"/>
                  </a:cubicBezTo>
                  <a:cubicBezTo>
                    <a:pt x="34" y="84"/>
                    <a:pt x="37" y="83"/>
                    <a:pt x="38" y="86"/>
                  </a:cubicBezTo>
                  <a:cubicBezTo>
                    <a:pt x="39" y="94"/>
                    <a:pt x="31" y="94"/>
                    <a:pt x="26" y="96"/>
                  </a:cubicBezTo>
                  <a:cubicBezTo>
                    <a:pt x="23" y="97"/>
                    <a:pt x="21" y="98"/>
                    <a:pt x="21" y="101"/>
                  </a:cubicBezTo>
                  <a:cubicBezTo>
                    <a:pt x="21" y="104"/>
                    <a:pt x="22" y="106"/>
                    <a:pt x="19" y="108"/>
                  </a:cubicBezTo>
                  <a:cubicBezTo>
                    <a:pt x="17" y="110"/>
                    <a:pt x="15" y="112"/>
                    <a:pt x="13" y="114"/>
                  </a:cubicBezTo>
                  <a:cubicBezTo>
                    <a:pt x="12" y="117"/>
                    <a:pt x="11" y="118"/>
                    <a:pt x="8" y="116"/>
                  </a:cubicBezTo>
                  <a:cubicBezTo>
                    <a:pt x="6" y="115"/>
                    <a:pt x="3" y="109"/>
                    <a:pt x="1" y="112"/>
                  </a:cubicBezTo>
                  <a:cubicBezTo>
                    <a:pt x="0" y="113"/>
                    <a:pt x="1" y="117"/>
                    <a:pt x="2" y="119"/>
                  </a:cubicBezTo>
                  <a:cubicBezTo>
                    <a:pt x="3" y="121"/>
                    <a:pt x="5" y="121"/>
                    <a:pt x="6" y="123"/>
                  </a:cubicBezTo>
                  <a:cubicBezTo>
                    <a:pt x="7" y="125"/>
                    <a:pt x="6" y="129"/>
                    <a:pt x="6" y="131"/>
                  </a:cubicBezTo>
                  <a:cubicBezTo>
                    <a:pt x="7" y="136"/>
                    <a:pt x="10" y="140"/>
                    <a:pt x="9" y="146"/>
                  </a:cubicBezTo>
                  <a:cubicBezTo>
                    <a:pt x="8" y="148"/>
                    <a:pt x="5" y="150"/>
                    <a:pt x="3" y="152"/>
                  </a:cubicBezTo>
                  <a:cubicBezTo>
                    <a:pt x="3" y="152"/>
                    <a:pt x="3" y="153"/>
                    <a:pt x="3" y="153"/>
                  </a:cubicBezTo>
                  <a:cubicBezTo>
                    <a:pt x="5" y="153"/>
                    <a:pt x="7" y="153"/>
                    <a:pt x="11" y="154"/>
                  </a:cubicBezTo>
                  <a:cubicBezTo>
                    <a:pt x="21" y="157"/>
                    <a:pt x="6" y="164"/>
                    <a:pt x="5" y="167"/>
                  </a:cubicBezTo>
                  <a:cubicBezTo>
                    <a:pt x="2" y="173"/>
                    <a:pt x="3" y="176"/>
                    <a:pt x="7" y="172"/>
                  </a:cubicBezTo>
                  <a:cubicBezTo>
                    <a:pt x="7" y="172"/>
                    <a:pt x="13" y="172"/>
                    <a:pt x="17" y="176"/>
                  </a:cubicBezTo>
                  <a:cubicBezTo>
                    <a:pt x="21" y="181"/>
                    <a:pt x="23" y="178"/>
                    <a:pt x="29" y="175"/>
                  </a:cubicBezTo>
                  <a:cubicBezTo>
                    <a:pt x="36" y="173"/>
                    <a:pt x="34" y="173"/>
                    <a:pt x="37" y="174"/>
                  </a:cubicBezTo>
                  <a:cubicBezTo>
                    <a:pt x="40" y="175"/>
                    <a:pt x="42" y="176"/>
                    <a:pt x="44" y="179"/>
                  </a:cubicBezTo>
                  <a:cubicBezTo>
                    <a:pt x="46" y="183"/>
                    <a:pt x="48" y="184"/>
                    <a:pt x="52" y="182"/>
                  </a:cubicBezTo>
                  <a:cubicBezTo>
                    <a:pt x="55" y="179"/>
                    <a:pt x="52" y="176"/>
                    <a:pt x="49" y="173"/>
                  </a:cubicBezTo>
                  <a:cubicBezTo>
                    <a:pt x="46" y="170"/>
                    <a:pt x="44" y="168"/>
                    <a:pt x="43" y="164"/>
                  </a:cubicBezTo>
                  <a:cubicBezTo>
                    <a:pt x="42" y="160"/>
                    <a:pt x="45" y="161"/>
                    <a:pt x="48" y="160"/>
                  </a:cubicBezTo>
                  <a:cubicBezTo>
                    <a:pt x="51" y="159"/>
                    <a:pt x="52" y="158"/>
                    <a:pt x="51" y="154"/>
                  </a:cubicBezTo>
                  <a:cubicBezTo>
                    <a:pt x="50" y="151"/>
                    <a:pt x="49" y="149"/>
                    <a:pt x="50" y="144"/>
                  </a:cubicBezTo>
                  <a:cubicBezTo>
                    <a:pt x="51" y="140"/>
                    <a:pt x="52" y="136"/>
                    <a:pt x="56" y="135"/>
                  </a:cubicBezTo>
                  <a:cubicBezTo>
                    <a:pt x="60" y="134"/>
                    <a:pt x="62" y="137"/>
                    <a:pt x="62" y="135"/>
                  </a:cubicBezTo>
                  <a:cubicBezTo>
                    <a:pt x="63" y="133"/>
                    <a:pt x="62" y="131"/>
                    <a:pt x="65" y="128"/>
                  </a:cubicBezTo>
                  <a:cubicBezTo>
                    <a:pt x="68" y="124"/>
                    <a:pt x="70" y="121"/>
                    <a:pt x="74" y="116"/>
                  </a:cubicBezTo>
                  <a:cubicBezTo>
                    <a:pt x="78" y="111"/>
                    <a:pt x="81" y="107"/>
                    <a:pt x="83" y="105"/>
                  </a:cubicBezTo>
                  <a:cubicBezTo>
                    <a:pt x="85" y="102"/>
                    <a:pt x="83" y="96"/>
                    <a:pt x="83" y="89"/>
                  </a:cubicBezTo>
                  <a:cubicBezTo>
                    <a:pt x="83" y="83"/>
                    <a:pt x="85" y="82"/>
                    <a:pt x="87" y="80"/>
                  </a:cubicBezTo>
                  <a:cubicBezTo>
                    <a:pt x="90" y="78"/>
                    <a:pt x="95" y="77"/>
                    <a:pt x="104" y="73"/>
                  </a:cubicBezTo>
                  <a:cubicBezTo>
                    <a:pt x="113" y="69"/>
                    <a:pt x="121" y="63"/>
                    <a:pt x="129" y="60"/>
                  </a:cubicBezTo>
                  <a:cubicBezTo>
                    <a:pt x="137" y="56"/>
                    <a:pt x="147" y="56"/>
                    <a:pt x="151" y="58"/>
                  </a:cubicBezTo>
                  <a:cubicBezTo>
                    <a:pt x="155" y="60"/>
                    <a:pt x="166" y="62"/>
                    <a:pt x="171" y="63"/>
                  </a:cubicBezTo>
                  <a:cubicBezTo>
                    <a:pt x="175" y="64"/>
                    <a:pt x="174" y="67"/>
                    <a:pt x="175" y="70"/>
                  </a:cubicBezTo>
                  <a:cubicBezTo>
                    <a:pt x="176" y="73"/>
                    <a:pt x="182" y="72"/>
                    <a:pt x="185" y="77"/>
                  </a:cubicBezTo>
                  <a:cubicBezTo>
                    <a:pt x="188" y="82"/>
                    <a:pt x="195" y="89"/>
                    <a:pt x="201" y="95"/>
                  </a:cubicBezTo>
                  <a:cubicBezTo>
                    <a:pt x="206" y="102"/>
                    <a:pt x="206" y="100"/>
                    <a:pt x="206" y="94"/>
                  </a:cubicBezTo>
                  <a:cubicBezTo>
                    <a:pt x="206" y="88"/>
                    <a:pt x="212" y="69"/>
                    <a:pt x="214" y="65"/>
                  </a:cubicBezTo>
                  <a:cubicBezTo>
                    <a:pt x="215" y="63"/>
                    <a:pt x="218" y="59"/>
                    <a:pt x="220" y="56"/>
                  </a:cubicBezTo>
                  <a:cubicBezTo>
                    <a:pt x="219" y="55"/>
                    <a:pt x="217" y="53"/>
                    <a:pt x="215" y="53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FE2DDD7C-F6EF-BF1B-90CB-C8E89EF8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" y="10066338"/>
              <a:ext cx="242888" cy="217488"/>
            </a:xfrm>
            <a:custGeom>
              <a:avLst/>
              <a:gdLst>
                <a:gd name="T0" fmla="*/ 7 w 65"/>
                <a:gd name="T1" fmla="*/ 37 h 58"/>
                <a:gd name="T2" fmla="*/ 1 w 65"/>
                <a:gd name="T3" fmla="*/ 34 h 58"/>
                <a:gd name="T4" fmla="*/ 2 w 65"/>
                <a:gd name="T5" fmla="*/ 29 h 58"/>
                <a:gd name="T6" fmla="*/ 3 w 65"/>
                <a:gd name="T7" fmla="*/ 26 h 58"/>
                <a:gd name="T8" fmla="*/ 4 w 65"/>
                <a:gd name="T9" fmla="*/ 22 h 58"/>
                <a:gd name="T10" fmla="*/ 6 w 65"/>
                <a:gd name="T11" fmla="*/ 19 h 58"/>
                <a:gd name="T12" fmla="*/ 8 w 65"/>
                <a:gd name="T13" fmla="*/ 15 h 58"/>
                <a:gd name="T14" fmla="*/ 10 w 65"/>
                <a:gd name="T15" fmla="*/ 9 h 58"/>
                <a:gd name="T16" fmla="*/ 14 w 65"/>
                <a:gd name="T17" fmla="*/ 5 h 58"/>
                <a:gd name="T18" fmla="*/ 18 w 65"/>
                <a:gd name="T19" fmla="*/ 2 h 58"/>
                <a:gd name="T20" fmla="*/ 26 w 65"/>
                <a:gd name="T21" fmla="*/ 1 h 58"/>
                <a:gd name="T22" fmla="*/ 30 w 65"/>
                <a:gd name="T23" fmla="*/ 3 h 58"/>
                <a:gd name="T24" fmla="*/ 31 w 65"/>
                <a:gd name="T25" fmla="*/ 10 h 58"/>
                <a:gd name="T26" fmla="*/ 32 w 65"/>
                <a:gd name="T27" fmla="*/ 14 h 58"/>
                <a:gd name="T28" fmla="*/ 36 w 65"/>
                <a:gd name="T29" fmla="*/ 14 h 58"/>
                <a:gd name="T30" fmla="*/ 45 w 65"/>
                <a:gd name="T31" fmla="*/ 7 h 58"/>
                <a:gd name="T32" fmla="*/ 55 w 65"/>
                <a:gd name="T33" fmla="*/ 6 h 58"/>
                <a:gd name="T34" fmla="*/ 61 w 65"/>
                <a:gd name="T35" fmla="*/ 6 h 58"/>
                <a:gd name="T36" fmla="*/ 63 w 65"/>
                <a:gd name="T37" fmla="*/ 8 h 58"/>
                <a:gd name="T38" fmla="*/ 61 w 65"/>
                <a:gd name="T39" fmla="*/ 16 h 58"/>
                <a:gd name="T40" fmla="*/ 60 w 65"/>
                <a:gd name="T41" fmla="*/ 25 h 58"/>
                <a:gd name="T42" fmla="*/ 55 w 65"/>
                <a:gd name="T43" fmla="*/ 25 h 58"/>
                <a:gd name="T44" fmla="*/ 41 w 65"/>
                <a:gd name="T45" fmla="*/ 23 h 58"/>
                <a:gd name="T46" fmla="*/ 36 w 65"/>
                <a:gd name="T47" fmla="*/ 24 h 58"/>
                <a:gd name="T48" fmla="*/ 32 w 65"/>
                <a:gd name="T49" fmla="*/ 27 h 58"/>
                <a:gd name="T50" fmla="*/ 30 w 65"/>
                <a:gd name="T51" fmla="*/ 32 h 58"/>
                <a:gd name="T52" fmla="*/ 25 w 65"/>
                <a:gd name="T53" fmla="*/ 37 h 58"/>
                <a:gd name="T54" fmla="*/ 21 w 65"/>
                <a:gd name="T55" fmla="*/ 45 h 58"/>
                <a:gd name="T56" fmla="*/ 15 w 65"/>
                <a:gd name="T57" fmla="*/ 51 h 58"/>
                <a:gd name="T58" fmla="*/ 10 w 65"/>
                <a:gd name="T59" fmla="*/ 56 h 58"/>
                <a:gd name="T60" fmla="*/ 6 w 65"/>
                <a:gd name="T61" fmla="*/ 50 h 58"/>
                <a:gd name="T62" fmla="*/ 3 w 65"/>
                <a:gd name="T63" fmla="*/ 46 h 58"/>
                <a:gd name="T64" fmla="*/ 6 w 65"/>
                <a:gd name="T65" fmla="*/ 41 h 58"/>
                <a:gd name="T66" fmla="*/ 7 w 65"/>
                <a:gd name="T67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58">
                  <a:moveTo>
                    <a:pt x="7" y="37"/>
                  </a:moveTo>
                  <a:cubicBezTo>
                    <a:pt x="5" y="37"/>
                    <a:pt x="2" y="36"/>
                    <a:pt x="1" y="34"/>
                  </a:cubicBezTo>
                  <a:cubicBezTo>
                    <a:pt x="0" y="33"/>
                    <a:pt x="1" y="31"/>
                    <a:pt x="2" y="29"/>
                  </a:cubicBezTo>
                  <a:cubicBezTo>
                    <a:pt x="2" y="28"/>
                    <a:pt x="2" y="27"/>
                    <a:pt x="3" y="26"/>
                  </a:cubicBezTo>
                  <a:cubicBezTo>
                    <a:pt x="3" y="25"/>
                    <a:pt x="4" y="24"/>
                    <a:pt x="4" y="22"/>
                  </a:cubicBezTo>
                  <a:cubicBezTo>
                    <a:pt x="4" y="21"/>
                    <a:pt x="5" y="20"/>
                    <a:pt x="6" y="19"/>
                  </a:cubicBezTo>
                  <a:cubicBezTo>
                    <a:pt x="6" y="18"/>
                    <a:pt x="7" y="17"/>
                    <a:pt x="8" y="15"/>
                  </a:cubicBezTo>
                  <a:cubicBezTo>
                    <a:pt x="9" y="13"/>
                    <a:pt x="10" y="11"/>
                    <a:pt x="10" y="9"/>
                  </a:cubicBezTo>
                  <a:cubicBezTo>
                    <a:pt x="9" y="6"/>
                    <a:pt x="12" y="6"/>
                    <a:pt x="14" y="5"/>
                  </a:cubicBezTo>
                  <a:cubicBezTo>
                    <a:pt x="15" y="5"/>
                    <a:pt x="17" y="3"/>
                    <a:pt x="18" y="2"/>
                  </a:cubicBezTo>
                  <a:cubicBezTo>
                    <a:pt x="20" y="1"/>
                    <a:pt x="22" y="0"/>
                    <a:pt x="26" y="1"/>
                  </a:cubicBezTo>
                  <a:cubicBezTo>
                    <a:pt x="29" y="1"/>
                    <a:pt x="29" y="0"/>
                    <a:pt x="30" y="3"/>
                  </a:cubicBezTo>
                  <a:cubicBezTo>
                    <a:pt x="30" y="7"/>
                    <a:pt x="29" y="8"/>
                    <a:pt x="31" y="10"/>
                  </a:cubicBezTo>
                  <a:cubicBezTo>
                    <a:pt x="33" y="12"/>
                    <a:pt x="32" y="12"/>
                    <a:pt x="32" y="14"/>
                  </a:cubicBezTo>
                  <a:cubicBezTo>
                    <a:pt x="32" y="15"/>
                    <a:pt x="34" y="16"/>
                    <a:pt x="36" y="14"/>
                  </a:cubicBezTo>
                  <a:cubicBezTo>
                    <a:pt x="38" y="11"/>
                    <a:pt x="41" y="10"/>
                    <a:pt x="45" y="7"/>
                  </a:cubicBezTo>
                  <a:cubicBezTo>
                    <a:pt x="48" y="5"/>
                    <a:pt x="52" y="5"/>
                    <a:pt x="55" y="6"/>
                  </a:cubicBezTo>
                  <a:cubicBezTo>
                    <a:pt x="57" y="6"/>
                    <a:pt x="59" y="7"/>
                    <a:pt x="61" y="6"/>
                  </a:cubicBezTo>
                  <a:cubicBezTo>
                    <a:pt x="63" y="6"/>
                    <a:pt x="65" y="4"/>
                    <a:pt x="63" y="8"/>
                  </a:cubicBezTo>
                  <a:cubicBezTo>
                    <a:pt x="62" y="11"/>
                    <a:pt x="61" y="11"/>
                    <a:pt x="61" y="16"/>
                  </a:cubicBezTo>
                  <a:cubicBezTo>
                    <a:pt x="60" y="20"/>
                    <a:pt x="60" y="23"/>
                    <a:pt x="60" y="25"/>
                  </a:cubicBezTo>
                  <a:cubicBezTo>
                    <a:pt x="60" y="27"/>
                    <a:pt x="59" y="27"/>
                    <a:pt x="55" y="25"/>
                  </a:cubicBezTo>
                  <a:cubicBezTo>
                    <a:pt x="50" y="24"/>
                    <a:pt x="43" y="23"/>
                    <a:pt x="41" y="23"/>
                  </a:cubicBezTo>
                  <a:cubicBezTo>
                    <a:pt x="38" y="23"/>
                    <a:pt x="37" y="21"/>
                    <a:pt x="36" y="24"/>
                  </a:cubicBezTo>
                  <a:cubicBezTo>
                    <a:pt x="34" y="27"/>
                    <a:pt x="34" y="25"/>
                    <a:pt x="32" y="27"/>
                  </a:cubicBezTo>
                  <a:cubicBezTo>
                    <a:pt x="30" y="30"/>
                    <a:pt x="34" y="29"/>
                    <a:pt x="30" y="32"/>
                  </a:cubicBezTo>
                  <a:cubicBezTo>
                    <a:pt x="25" y="35"/>
                    <a:pt x="26" y="34"/>
                    <a:pt x="25" y="37"/>
                  </a:cubicBezTo>
                  <a:cubicBezTo>
                    <a:pt x="23" y="40"/>
                    <a:pt x="25" y="42"/>
                    <a:pt x="21" y="45"/>
                  </a:cubicBezTo>
                  <a:cubicBezTo>
                    <a:pt x="16" y="48"/>
                    <a:pt x="16" y="49"/>
                    <a:pt x="15" y="51"/>
                  </a:cubicBezTo>
                  <a:cubicBezTo>
                    <a:pt x="13" y="54"/>
                    <a:pt x="14" y="58"/>
                    <a:pt x="10" y="56"/>
                  </a:cubicBezTo>
                  <a:cubicBezTo>
                    <a:pt x="7" y="54"/>
                    <a:pt x="7" y="53"/>
                    <a:pt x="6" y="50"/>
                  </a:cubicBezTo>
                  <a:cubicBezTo>
                    <a:pt x="5" y="47"/>
                    <a:pt x="3" y="48"/>
                    <a:pt x="3" y="46"/>
                  </a:cubicBezTo>
                  <a:cubicBezTo>
                    <a:pt x="2" y="44"/>
                    <a:pt x="3" y="42"/>
                    <a:pt x="6" y="41"/>
                  </a:cubicBezTo>
                  <a:cubicBezTo>
                    <a:pt x="8" y="40"/>
                    <a:pt x="11" y="38"/>
                    <a:pt x="7" y="3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926D056E-2364-1FD0-81F4-746928719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" y="10283826"/>
              <a:ext cx="531813" cy="685800"/>
            </a:xfrm>
            <a:custGeom>
              <a:avLst/>
              <a:gdLst>
                <a:gd name="T0" fmla="*/ 141 w 142"/>
                <a:gd name="T1" fmla="*/ 100 h 183"/>
                <a:gd name="T2" fmla="*/ 138 w 142"/>
                <a:gd name="T3" fmla="*/ 85 h 183"/>
                <a:gd name="T4" fmla="*/ 126 w 142"/>
                <a:gd name="T5" fmla="*/ 83 h 183"/>
                <a:gd name="T6" fmla="*/ 118 w 142"/>
                <a:gd name="T7" fmla="*/ 77 h 183"/>
                <a:gd name="T8" fmla="*/ 115 w 142"/>
                <a:gd name="T9" fmla="*/ 67 h 183"/>
                <a:gd name="T10" fmla="*/ 109 w 142"/>
                <a:gd name="T11" fmla="*/ 63 h 183"/>
                <a:gd name="T12" fmla="*/ 99 w 142"/>
                <a:gd name="T13" fmla="*/ 56 h 183"/>
                <a:gd name="T14" fmla="*/ 97 w 142"/>
                <a:gd name="T15" fmla="*/ 39 h 183"/>
                <a:gd name="T16" fmla="*/ 88 w 142"/>
                <a:gd name="T17" fmla="*/ 34 h 183"/>
                <a:gd name="T18" fmla="*/ 77 w 142"/>
                <a:gd name="T19" fmla="*/ 19 h 183"/>
                <a:gd name="T20" fmla="*/ 70 w 142"/>
                <a:gd name="T21" fmla="*/ 5 h 183"/>
                <a:gd name="T22" fmla="*/ 63 w 142"/>
                <a:gd name="T23" fmla="*/ 0 h 183"/>
                <a:gd name="T24" fmla="*/ 52 w 142"/>
                <a:gd name="T25" fmla="*/ 6 h 183"/>
                <a:gd name="T26" fmla="*/ 41 w 142"/>
                <a:gd name="T27" fmla="*/ 10 h 183"/>
                <a:gd name="T28" fmla="*/ 32 w 142"/>
                <a:gd name="T29" fmla="*/ 3 h 183"/>
                <a:gd name="T30" fmla="*/ 18 w 142"/>
                <a:gd name="T31" fmla="*/ 9 h 183"/>
                <a:gd name="T32" fmla="*/ 8 w 142"/>
                <a:gd name="T33" fmla="*/ 23 h 183"/>
                <a:gd name="T34" fmla="*/ 8 w 142"/>
                <a:gd name="T35" fmla="*/ 53 h 183"/>
                <a:gd name="T36" fmla="*/ 27 w 142"/>
                <a:gd name="T37" fmla="*/ 86 h 183"/>
                <a:gd name="T38" fmla="*/ 8 w 142"/>
                <a:gd name="T39" fmla="*/ 116 h 183"/>
                <a:gd name="T40" fmla="*/ 11 w 142"/>
                <a:gd name="T41" fmla="*/ 133 h 183"/>
                <a:gd name="T42" fmla="*/ 41 w 142"/>
                <a:gd name="T43" fmla="*/ 144 h 183"/>
                <a:gd name="T44" fmla="*/ 63 w 142"/>
                <a:gd name="T45" fmla="*/ 155 h 183"/>
                <a:gd name="T46" fmla="*/ 60 w 142"/>
                <a:gd name="T47" fmla="*/ 136 h 183"/>
                <a:gd name="T48" fmla="*/ 54 w 142"/>
                <a:gd name="T49" fmla="*/ 122 h 183"/>
                <a:gd name="T50" fmla="*/ 57 w 142"/>
                <a:gd name="T51" fmla="*/ 96 h 183"/>
                <a:gd name="T52" fmla="*/ 64 w 142"/>
                <a:gd name="T53" fmla="*/ 79 h 183"/>
                <a:gd name="T54" fmla="*/ 76 w 142"/>
                <a:gd name="T55" fmla="*/ 70 h 183"/>
                <a:gd name="T56" fmla="*/ 89 w 142"/>
                <a:gd name="T57" fmla="*/ 84 h 183"/>
                <a:gd name="T58" fmla="*/ 76 w 142"/>
                <a:gd name="T59" fmla="*/ 101 h 183"/>
                <a:gd name="T60" fmla="*/ 87 w 142"/>
                <a:gd name="T61" fmla="*/ 128 h 183"/>
                <a:gd name="T62" fmla="*/ 84 w 142"/>
                <a:gd name="T63" fmla="*/ 154 h 183"/>
                <a:gd name="T64" fmla="*/ 72 w 142"/>
                <a:gd name="T65" fmla="*/ 174 h 183"/>
                <a:gd name="T66" fmla="*/ 83 w 142"/>
                <a:gd name="T67" fmla="*/ 173 h 183"/>
                <a:gd name="T68" fmla="*/ 107 w 142"/>
                <a:gd name="T69" fmla="*/ 162 h 183"/>
                <a:gd name="T70" fmla="*/ 121 w 142"/>
                <a:gd name="T71" fmla="*/ 147 h 183"/>
                <a:gd name="T72" fmla="*/ 127 w 142"/>
                <a:gd name="T73" fmla="*/ 139 h 183"/>
                <a:gd name="T74" fmla="*/ 128 w 142"/>
                <a:gd name="T75" fmla="*/ 132 h 183"/>
                <a:gd name="T76" fmla="*/ 118 w 142"/>
                <a:gd name="T77" fmla="*/ 119 h 183"/>
                <a:gd name="T78" fmla="*/ 135 w 142"/>
                <a:gd name="T79" fmla="*/ 110 h 183"/>
                <a:gd name="T80" fmla="*/ 139 w 142"/>
                <a:gd name="T81" fmla="*/ 10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2" h="183">
                  <a:moveTo>
                    <a:pt x="139" y="105"/>
                  </a:moveTo>
                  <a:cubicBezTo>
                    <a:pt x="140" y="104"/>
                    <a:pt x="141" y="101"/>
                    <a:pt x="141" y="100"/>
                  </a:cubicBezTo>
                  <a:cubicBezTo>
                    <a:pt x="142" y="98"/>
                    <a:pt x="142" y="94"/>
                    <a:pt x="142" y="92"/>
                  </a:cubicBezTo>
                  <a:cubicBezTo>
                    <a:pt x="142" y="89"/>
                    <a:pt x="139" y="87"/>
                    <a:pt x="138" y="85"/>
                  </a:cubicBezTo>
                  <a:cubicBezTo>
                    <a:pt x="136" y="85"/>
                    <a:pt x="134" y="85"/>
                    <a:pt x="132" y="85"/>
                  </a:cubicBezTo>
                  <a:cubicBezTo>
                    <a:pt x="130" y="85"/>
                    <a:pt x="128" y="83"/>
                    <a:pt x="126" y="83"/>
                  </a:cubicBezTo>
                  <a:cubicBezTo>
                    <a:pt x="125" y="82"/>
                    <a:pt x="122" y="83"/>
                    <a:pt x="121" y="82"/>
                  </a:cubicBezTo>
                  <a:cubicBezTo>
                    <a:pt x="120" y="82"/>
                    <a:pt x="119" y="78"/>
                    <a:pt x="118" y="77"/>
                  </a:cubicBezTo>
                  <a:cubicBezTo>
                    <a:pt x="117" y="74"/>
                    <a:pt x="118" y="71"/>
                    <a:pt x="116" y="69"/>
                  </a:cubicBezTo>
                  <a:cubicBezTo>
                    <a:pt x="116" y="68"/>
                    <a:pt x="115" y="67"/>
                    <a:pt x="115" y="67"/>
                  </a:cubicBezTo>
                  <a:cubicBezTo>
                    <a:pt x="114" y="66"/>
                    <a:pt x="114" y="65"/>
                    <a:pt x="114" y="65"/>
                  </a:cubicBezTo>
                  <a:cubicBezTo>
                    <a:pt x="113" y="64"/>
                    <a:pt x="110" y="64"/>
                    <a:pt x="109" y="63"/>
                  </a:cubicBezTo>
                  <a:cubicBezTo>
                    <a:pt x="107" y="62"/>
                    <a:pt x="106" y="60"/>
                    <a:pt x="104" y="59"/>
                  </a:cubicBezTo>
                  <a:cubicBezTo>
                    <a:pt x="102" y="58"/>
                    <a:pt x="100" y="59"/>
                    <a:pt x="99" y="56"/>
                  </a:cubicBezTo>
                  <a:cubicBezTo>
                    <a:pt x="98" y="52"/>
                    <a:pt x="103" y="50"/>
                    <a:pt x="103" y="47"/>
                  </a:cubicBezTo>
                  <a:cubicBezTo>
                    <a:pt x="102" y="45"/>
                    <a:pt x="98" y="40"/>
                    <a:pt x="97" y="39"/>
                  </a:cubicBezTo>
                  <a:cubicBezTo>
                    <a:pt x="95" y="38"/>
                    <a:pt x="94" y="39"/>
                    <a:pt x="92" y="38"/>
                  </a:cubicBezTo>
                  <a:cubicBezTo>
                    <a:pt x="91" y="37"/>
                    <a:pt x="89" y="35"/>
                    <a:pt x="88" y="34"/>
                  </a:cubicBezTo>
                  <a:cubicBezTo>
                    <a:pt x="86" y="31"/>
                    <a:pt x="85" y="28"/>
                    <a:pt x="84" y="25"/>
                  </a:cubicBezTo>
                  <a:cubicBezTo>
                    <a:pt x="82" y="21"/>
                    <a:pt x="81" y="20"/>
                    <a:pt x="77" y="19"/>
                  </a:cubicBezTo>
                  <a:cubicBezTo>
                    <a:pt x="76" y="16"/>
                    <a:pt x="79" y="14"/>
                    <a:pt x="77" y="12"/>
                  </a:cubicBezTo>
                  <a:cubicBezTo>
                    <a:pt x="76" y="10"/>
                    <a:pt x="72" y="7"/>
                    <a:pt x="70" y="5"/>
                  </a:cubicBezTo>
                  <a:cubicBezTo>
                    <a:pt x="69" y="5"/>
                    <a:pt x="67" y="4"/>
                    <a:pt x="66" y="4"/>
                  </a:cubicBezTo>
                  <a:cubicBezTo>
                    <a:pt x="65" y="3"/>
                    <a:pt x="64" y="0"/>
                    <a:pt x="63" y="0"/>
                  </a:cubicBezTo>
                  <a:cubicBezTo>
                    <a:pt x="61" y="0"/>
                    <a:pt x="58" y="3"/>
                    <a:pt x="56" y="4"/>
                  </a:cubicBezTo>
                  <a:cubicBezTo>
                    <a:pt x="54" y="5"/>
                    <a:pt x="54" y="6"/>
                    <a:pt x="52" y="6"/>
                  </a:cubicBezTo>
                  <a:cubicBezTo>
                    <a:pt x="50" y="6"/>
                    <a:pt x="48" y="5"/>
                    <a:pt x="47" y="6"/>
                  </a:cubicBezTo>
                  <a:cubicBezTo>
                    <a:pt x="44" y="8"/>
                    <a:pt x="45" y="11"/>
                    <a:pt x="41" y="10"/>
                  </a:cubicBezTo>
                  <a:cubicBezTo>
                    <a:pt x="38" y="9"/>
                    <a:pt x="35" y="8"/>
                    <a:pt x="33" y="6"/>
                  </a:cubicBezTo>
                  <a:cubicBezTo>
                    <a:pt x="32" y="5"/>
                    <a:pt x="32" y="4"/>
                    <a:pt x="32" y="3"/>
                  </a:cubicBezTo>
                  <a:cubicBezTo>
                    <a:pt x="31" y="5"/>
                    <a:pt x="30" y="6"/>
                    <a:pt x="28" y="8"/>
                  </a:cubicBezTo>
                  <a:cubicBezTo>
                    <a:pt x="24" y="13"/>
                    <a:pt x="22" y="10"/>
                    <a:pt x="18" y="9"/>
                  </a:cubicBezTo>
                  <a:cubicBezTo>
                    <a:pt x="11" y="6"/>
                    <a:pt x="4" y="13"/>
                    <a:pt x="8" y="15"/>
                  </a:cubicBezTo>
                  <a:cubicBezTo>
                    <a:pt x="12" y="18"/>
                    <a:pt x="11" y="21"/>
                    <a:pt x="8" y="23"/>
                  </a:cubicBezTo>
                  <a:cubicBezTo>
                    <a:pt x="6" y="26"/>
                    <a:pt x="9" y="30"/>
                    <a:pt x="11" y="34"/>
                  </a:cubicBezTo>
                  <a:cubicBezTo>
                    <a:pt x="14" y="39"/>
                    <a:pt x="15" y="41"/>
                    <a:pt x="8" y="53"/>
                  </a:cubicBezTo>
                  <a:cubicBezTo>
                    <a:pt x="2" y="66"/>
                    <a:pt x="11" y="66"/>
                    <a:pt x="15" y="69"/>
                  </a:cubicBezTo>
                  <a:cubicBezTo>
                    <a:pt x="19" y="71"/>
                    <a:pt x="25" y="81"/>
                    <a:pt x="27" y="86"/>
                  </a:cubicBezTo>
                  <a:cubicBezTo>
                    <a:pt x="28" y="92"/>
                    <a:pt x="27" y="101"/>
                    <a:pt x="22" y="111"/>
                  </a:cubicBezTo>
                  <a:cubicBezTo>
                    <a:pt x="18" y="120"/>
                    <a:pt x="14" y="119"/>
                    <a:pt x="8" y="116"/>
                  </a:cubicBezTo>
                  <a:cubicBezTo>
                    <a:pt x="2" y="114"/>
                    <a:pt x="0" y="118"/>
                    <a:pt x="4" y="122"/>
                  </a:cubicBezTo>
                  <a:cubicBezTo>
                    <a:pt x="8" y="125"/>
                    <a:pt x="9" y="128"/>
                    <a:pt x="11" y="133"/>
                  </a:cubicBezTo>
                  <a:cubicBezTo>
                    <a:pt x="13" y="138"/>
                    <a:pt x="14" y="142"/>
                    <a:pt x="19" y="142"/>
                  </a:cubicBezTo>
                  <a:cubicBezTo>
                    <a:pt x="23" y="143"/>
                    <a:pt x="35" y="143"/>
                    <a:pt x="41" y="144"/>
                  </a:cubicBezTo>
                  <a:cubicBezTo>
                    <a:pt x="47" y="144"/>
                    <a:pt x="50" y="143"/>
                    <a:pt x="51" y="151"/>
                  </a:cubicBezTo>
                  <a:cubicBezTo>
                    <a:pt x="51" y="158"/>
                    <a:pt x="57" y="157"/>
                    <a:pt x="63" y="155"/>
                  </a:cubicBezTo>
                  <a:cubicBezTo>
                    <a:pt x="68" y="154"/>
                    <a:pt x="69" y="148"/>
                    <a:pt x="69" y="144"/>
                  </a:cubicBezTo>
                  <a:cubicBezTo>
                    <a:pt x="70" y="141"/>
                    <a:pt x="65" y="138"/>
                    <a:pt x="60" y="136"/>
                  </a:cubicBezTo>
                  <a:cubicBezTo>
                    <a:pt x="55" y="133"/>
                    <a:pt x="56" y="131"/>
                    <a:pt x="55" y="128"/>
                  </a:cubicBezTo>
                  <a:cubicBezTo>
                    <a:pt x="55" y="125"/>
                    <a:pt x="56" y="125"/>
                    <a:pt x="54" y="122"/>
                  </a:cubicBezTo>
                  <a:cubicBezTo>
                    <a:pt x="53" y="120"/>
                    <a:pt x="52" y="117"/>
                    <a:pt x="51" y="114"/>
                  </a:cubicBezTo>
                  <a:cubicBezTo>
                    <a:pt x="50" y="110"/>
                    <a:pt x="55" y="99"/>
                    <a:pt x="57" y="96"/>
                  </a:cubicBezTo>
                  <a:cubicBezTo>
                    <a:pt x="59" y="93"/>
                    <a:pt x="56" y="90"/>
                    <a:pt x="59" y="87"/>
                  </a:cubicBezTo>
                  <a:cubicBezTo>
                    <a:pt x="62" y="84"/>
                    <a:pt x="64" y="82"/>
                    <a:pt x="64" y="79"/>
                  </a:cubicBezTo>
                  <a:cubicBezTo>
                    <a:pt x="64" y="75"/>
                    <a:pt x="64" y="73"/>
                    <a:pt x="67" y="71"/>
                  </a:cubicBezTo>
                  <a:cubicBezTo>
                    <a:pt x="71" y="69"/>
                    <a:pt x="74" y="69"/>
                    <a:pt x="76" y="70"/>
                  </a:cubicBezTo>
                  <a:cubicBezTo>
                    <a:pt x="79" y="71"/>
                    <a:pt x="80" y="73"/>
                    <a:pt x="86" y="73"/>
                  </a:cubicBezTo>
                  <a:cubicBezTo>
                    <a:pt x="92" y="74"/>
                    <a:pt x="91" y="81"/>
                    <a:pt x="89" y="84"/>
                  </a:cubicBezTo>
                  <a:cubicBezTo>
                    <a:pt x="87" y="86"/>
                    <a:pt x="88" y="89"/>
                    <a:pt x="86" y="93"/>
                  </a:cubicBezTo>
                  <a:cubicBezTo>
                    <a:pt x="85" y="96"/>
                    <a:pt x="78" y="97"/>
                    <a:pt x="76" y="101"/>
                  </a:cubicBezTo>
                  <a:cubicBezTo>
                    <a:pt x="74" y="104"/>
                    <a:pt x="75" y="107"/>
                    <a:pt x="77" y="111"/>
                  </a:cubicBezTo>
                  <a:cubicBezTo>
                    <a:pt x="79" y="115"/>
                    <a:pt x="85" y="122"/>
                    <a:pt x="87" y="128"/>
                  </a:cubicBezTo>
                  <a:cubicBezTo>
                    <a:pt x="90" y="133"/>
                    <a:pt x="88" y="143"/>
                    <a:pt x="85" y="145"/>
                  </a:cubicBezTo>
                  <a:cubicBezTo>
                    <a:pt x="82" y="148"/>
                    <a:pt x="83" y="149"/>
                    <a:pt x="84" y="154"/>
                  </a:cubicBezTo>
                  <a:cubicBezTo>
                    <a:pt x="85" y="159"/>
                    <a:pt x="77" y="166"/>
                    <a:pt x="73" y="168"/>
                  </a:cubicBezTo>
                  <a:cubicBezTo>
                    <a:pt x="69" y="170"/>
                    <a:pt x="71" y="171"/>
                    <a:pt x="72" y="174"/>
                  </a:cubicBezTo>
                  <a:cubicBezTo>
                    <a:pt x="73" y="177"/>
                    <a:pt x="69" y="183"/>
                    <a:pt x="72" y="181"/>
                  </a:cubicBezTo>
                  <a:cubicBezTo>
                    <a:pt x="75" y="180"/>
                    <a:pt x="79" y="176"/>
                    <a:pt x="83" y="173"/>
                  </a:cubicBezTo>
                  <a:cubicBezTo>
                    <a:pt x="86" y="170"/>
                    <a:pt x="88" y="169"/>
                    <a:pt x="92" y="168"/>
                  </a:cubicBezTo>
                  <a:cubicBezTo>
                    <a:pt x="96" y="168"/>
                    <a:pt x="102" y="164"/>
                    <a:pt x="107" y="162"/>
                  </a:cubicBezTo>
                  <a:cubicBezTo>
                    <a:pt x="112" y="159"/>
                    <a:pt x="115" y="155"/>
                    <a:pt x="115" y="151"/>
                  </a:cubicBezTo>
                  <a:cubicBezTo>
                    <a:pt x="116" y="147"/>
                    <a:pt x="117" y="147"/>
                    <a:pt x="121" y="147"/>
                  </a:cubicBezTo>
                  <a:cubicBezTo>
                    <a:pt x="125" y="147"/>
                    <a:pt x="126" y="145"/>
                    <a:pt x="129" y="142"/>
                  </a:cubicBezTo>
                  <a:cubicBezTo>
                    <a:pt x="132" y="140"/>
                    <a:pt x="129" y="139"/>
                    <a:pt x="127" y="139"/>
                  </a:cubicBezTo>
                  <a:cubicBezTo>
                    <a:pt x="126" y="139"/>
                    <a:pt x="125" y="138"/>
                    <a:pt x="125" y="137"/>
                  </a:cubicBezTo>
                  <a:cubicBezTo>
                    <a:pt x="126" y="136"/>
                    <a:pt x="128" y="133"/>
                    <a:pt x="128" y="132"/>
                  </a:cubicBezTo>
                  <a:cubicBezTo>
                    <a:pt x="128" y="130"/>
                    <a:pt x="124" y="128"/>
                    <a:pt x="120" y="127"/>
                  </a:cubicBezTo>
                  <a:cubicBezTo>
                    <a:pt x="116" y="126"/>
                    <a:pt x="117" y="122"/>
                    <a:pt x="118" y="119"/>
                  </a:cubicBezTo>
                  <a:cubicBezTo>
                    <a:pt x="120" y="116"/>
                    <a:pt x="124" y="112"/>
                    <a:pt x="128" y="110"/>
                  </a:cubicBezTo>
                  <a:cubicBezTo>
                    <a:pt x="130" y="109"/>
                    <a:pt x="132" y="109"/>
                    <a:pt x="135" y="110"/>
                  </a:cubicBezTo>
                  <a:cubicBezTo>
                    <a:pt x="135" y="109"/>
                    <a:pt x="135" y="109"/>
                    <a:pt x="135" y="108"/>
                  </a:cubicBezTo>
                  <a:cubicBezTo>
                    <a:pt x="136" y="107"/>
                    <a:pt x="138" y="106"/>
                    <a:pt x="139" y="105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6BBC7AC2-D5CA-33FF-EF73-B143DE2B5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113" y="9898063"/>
              <a:ext cx="577850" cy="854075"/>
            </a:xfrm>
            <a:custGeom>
              <a:avLst/>
              <a:gdLst>
                <a:gd name="T0" fmla="*/ 148 w 154"/>
                <a:gd name="T1" fmla="*/ 3 h 228"/>
                <a:gd name="T2" fmla="*/ 133 w 154"/>
                <a:gd name="T3" fmla="*/ 10 h 228"/>
                <a:gd name="T4" fmla="*/ 114 w 154"/>
                <a:gd name="T5" fmla="*/ 13 h 228"/>
                <a:gd name="T6" fmla="*/ 103 w 154"/>
                <a:gd name="T7" fmla="*/ 3 h 228"/>
                <a:gd name="T8" fmla="*/ 92 w 154"/>
                <a:gd name="T9" fmla="*/ 4 h 228"/>
                <a:gd name="T10" fmla="*/ 83 w 154"/>
                <a:gd name="T11" fmla="*/ 2 h 228"/>
                <a:gd name="T12" fmla="*/ 73 w 154"/>
                <a:gd name="T13" fmla="*/ 3 h 228"/>
                <a:gd name="T14" fmla="*/ 63 w 154"/>
                <a:gd name="T15" fmla="*/ 20 h 228"/>
                <a:gd name="T16" fmla="*/ 54 w 154"/>
                <a:gd name="T17" fmla="*/ 33 h 228"/>
                <a:gd name="T18" fmla="*/ 45 w 154"/>
                <a:gd name="T19" fmla="*/ 43 h 228"/>
                <a:gd name="T20" fmla="*/ 40 w 154"/>
                <a:gd name="T21" fmla="*/ 52 h 228"/>
                <a:gd name="T22" fmla="*/ 44 w 154"/>
                <a:gd name="T23" fmla="*/ 66 h 228"/>
                <a:gd name="T24" fmla="*/ 49 w 154"/>
                <a:gd name="T25" fmla="*/ 75 h 228"/>
                <a:gd name="T26" fmla="*/ 47 w 154"/>
                <a:gd name="T27" fmla="*/ 93 h 228"/>
                <a:gd name="T28" fmla="*/ 45 w 154"/>
                <a:gd name="T29" fmla="*/ 105 h 228"/>
                <a:gd name="T30" fmla="*/ 32 w 154"/>
                <a:gd name="T31" fmla="*/ 112 h 228"/>
                <a:gd name="T32" fmla="*/ 18 w 154"/>
                <a:gd name="T33" fmla="*/ 114 h 228"/>
                <a:gd name="T34" fmla="*/ 2 w 154"/>
                <a:gd name="T35" fmla="*/ 115 h 228"/>
                <a:gd name="T36" fmla="*/ 1 w 154"/>
                <a:gd name="T37" fmla="*/ 122 h 228"/>
                <a:gd name="T38" fmla="*/ 12 w 154"/>
                <a:gd name="T39" fmla="*/ 137 h 228"/>
                <a:gd name="T40" fmla="*/ 21 w 154"/>
                <a:gd name="T41" fmla="*/ 142 h 228"/>
                <a:gd name="T42" fmla="*/ 23 w 154"/>
                <a:gd name="T43" fmla="*/ 159 h 228"/>
                <a:gd name="T44" fmla="*/ 33 w 154"/>
                <a:gd name="T45" fmla="*/ 166 h 228"/>
                <a:gd name="T46" fmla="*/ 39 w 154"/>
                <a:gd name="T47" fmla="*/ 170 h 228"/>
                <a:gd name="T48" fmla="*/ 42 w 154"/>
                <a:gd name="T49" fmla="*/ 180 h 228"/>
                <a:gd name="T50" fmla="*/ 50 w 154"/>
                <a:gd name="T51" fmla="*/ 186 h 228"/>
                <a:gd name="T52" fmla="*/ 62 w 154"/>
                <a:gd name="T53" fmla="*/ 188 h 228"/>
                <a:gd name="T54" fmla="*/ 65 w 154"/>
                <a:gd name="T55" fmla="*/ 203 h 228"/>
                <a:gd name="T56" fmla="*/ 59 w 154"/>
                <a:gd name="T57" fmla="*/ 211 h 228"/>
                <a:gd name="T58" fmla="*/ 64 w 154"/>
                <a:gd name="T59" fmla="*/ 215 h 228"/>
                <a:gd name="T60" fmla="*/ 76 w 154"/>
                <a:gd name="T61" fmla="*/ 226 h 228"/>
                <a:gd name="T62" fmla="*/ 89 w 154"/>
                <a:gd name="T63" fmla="*/ 211 h 228"/>
                <a:gd name="T64" fmla="*/ 96 w 154"/>
                <a:gd name="T65" fmla="*/ 191 h 228"/>
                <a:gd name="T66" fmla="*/ 101 w 154"/>
                <a:gd name="T67" fmla="*/ 168 h 228"/>
                <a:gd name="T68" fmla="*/ 102 w 154"/>
                <a:gd name="T69" fmla="*/ 134 h 228"/>
                <a:gd name="T70" fmla="*/ 125 w 154"/>
                <a:gd name="T71" fmla="*/ 68 h 228"/>
                <a:gd name="T72" fmla="*/ 128 w 154"/>
                <a:gd name="T73" fmla="*/ 57 h 228"/>
                <a:gd name="T74" fmla="*/ 135 w 154"/>
                <a:gd name="T75" fmla="*/ 39 h 228"/>
                <a:gd name="T76" fmla="*/ 149 w 154"/>
                <a:gd name="T77" fmla="*/ 25 h 228"/>
                <a:gd name="T78" fmla="*/ 154 w 154"/>
                <a:gd name="T79" fmla="*/ 1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228">
                  <a:moveTo>
                    <a:pt x="154" y="13"/>
                  </a:moveTo>
                  <a:cubicBezTo>
                    <a:pt x="153" y="8"/>
                    <a:pt x="152" y="6"/>
                    <a:pt x="148" y="3"/>
                  </a:cubicBezTo>
                  <a:cubicBezTo>
                    <a:pt x="146" y="1"/>
                    <a:pt x="142" y="0"/>
                    <a:pt x="138" y="2"/>
                  </a:cubicBezTo>
                  <a:cubicBezTo>
                    <a:pt x="135" y="4"/>
                    <a:pt x="135" y="8"/>
                    <a:pt x="133" y="10"/>
                  </a:cubicBezTo>
                  <a:cubicBezTo>
                    <a:pt x="131" y="12"/>
                    <a:pt x="127" y="11"/>
                    <a:pt x="124" y="11"/>
                  </a:cubicBezTo>
                  <a:cubicBezTo>
                    <a:pt x="120" y="11"/>
                    <a:pt x="118" y="11"/>
                    <a:pt x="114" y="13"/>
                  </a:cubicBezTo>
                  <a:cubicBezTo>
                    <a:pt x="112" y="14"/>
                    <a:pt x="109" y="15"/>
                    <a:pt x="107" y="12"/>
                  </a:cubicBezTo>
                  <a:cubicBezTo>
                    <a:pt x="105" y="9"/>
                    <a:pt x="107" y="5"/>
                    <a:pt x="103" y="3"/>
                  </a:cubicBezTo>
                  <a:cubicBezTo>
                    <a:pt x="101" y="2"/>
                    <a:pt x="99" y="2"/>
                    <a:pt x="97" y="3"/>
                  </a:cubicBezTo>
                  <a:cubicBezTo>
                    <a:pt x="96" y="3"/>
                    <a:pt x="94" y="4"/>
                    <a:pt x="92" y="4"/>
                  </a:cubicBezTo>
                  <a:cubicBezTo>
                    <a:pt x="90" y="5"/>
                    <a:pt x="89" y="7"/>
                    <a:pt x="87" y="6"/>
                  </a:cubicBezTo>
                  <a:cubicBezTo>
                    <a:pt x="86" y="6"/>
                    <a:pt x="84" y="3"/>
                    <a:pt x="83" y="2"/>
                  </a:cubicBezTo>
                  <a:cubicBezTo>
                    <a:pt x="82" y="1"/>
                    <a:pt x="81" y="1"/>
                    <a:pt x="80" y="0"/>
                  </a:cubicBezTo>
                  <a:cubicBezTo>
                    <a:pt x="78" y="1"/>
                    <a:pt x="75" y="2"/>
                    <a:pt x="73" y="3"/>
                  </a:cubicBezTo>
                  <a:cubicBezTo>
                    <a:pt x="70" y="6"/>
                    <a:pt x="72" y="13"/>
                    <a:pt x="68" y="16"/>
                  </a:cubicBezTo>
                  <a:cubicBezTo>
                    <a:pt x="67" y="18"/>
                    <a:pt x="64" y="18"/>
                    <a:pt x="63" y="20"/>
                  </a:cubicBezTo>
                  <a:cubicBezTo>
                    <a:pt x="62" y="21"/>
                    <a:pt x="63" y="23"/>
                    <a:pt x="61" y="25"/>
                  </a:cubicBezTo>
                  <a:cubicBezTo>
                    <a:pt x="59" y="28"/>
                    <a:pt x="54" y="28"/>
                    <a:pt x="54" y="33"/>
                  </a:cubicBezTo>
                  <a:cubicBezTo>
                    <a:pt x="54" y="38"/>
                    <a:pt x="55" y="39"/>
                    <a:pt x="50" y="41"/>
                  </a:cubicBezTo>
                  <a:cubicBezTo>
                    <a:pt x="48" y="41"/>
                    <a:pt x="46" y="42"/>
                    <a:pt x="45" y="43"/>
                  </a:cubicBezTo>
                  <a:cubicBezTo>
                    <a:pt x="43" y="45"/>
                    <a:pt x="44" y="46"/>
                    <a:pt x="43" y="48"/>
                  </a:cubicBezTo>
                  <a:cubicBezTo>
                    <a:pt x="42" y="49"/>
                    <a:pt x="40" y="50"/>
                    <a:pt x="40" y="52"/>
                  </a:cubicBezTo>
                  <a:cubicBezTo>
                    <a:pt x="40" y="53"/>
                    <a:pt x="41" y="56"/>
                    <a:pt x="41" y="57"/>
                  </a:cubicBezTo>
                  <a:cubicBezTo>
                    <a:pt x="41" y="60"/>
                    <a:pt x="42" y="64"/>
                    <a:pt x="44" y="66"/>
                  </a:cubicBezTo>
                  <a:cubicBezTo>
                    <a:pt x="46" y="68"/>
                    <a:pt x="48" y="68"/>
                    <a:pt x="49" y="70"/>
                  </a:cubicBezTo>
                  <a:cubicBezTo>
                    <a:pt x="50" y="71"/>
                    <a:pt x="49" y="73"/>
                    <a:pt x="49" y="75"/>
                  </a:cubicBezTo>
                  <a:cubicBezTo>
                    <a:pt x="51" y="78"/>
                    <a:pt x="54" y="81"/>
                    <a:pt x="51" y="85"/>
                  </a:cubicBezTo>
                  <a:cubicBezTo>
                    <a:pt x="48" y="88"/>
                    <a:pt x="44" y="88"/>
                    <a:pt x="47" y="93"/>
                  </a:cubicBezTo>
                  <a:cubicBezTo>
                    <a:pt x="50" y="97"/>
                    <a:pt x="54" y="98"/>
                    <a:pt x="53" y="103"/>
                  </a:cubicBezTo>
                  <a:cubicBezTo>
                    <a:pt x="53" y="108"/>
                    <a:pt x="49" y="106"/>
                    <a:pt x="45" y="105"/>
                  </a:cubicBezTo>
                  <a:cubicBezTo>
                    <a:pt x="41" y="103"/>
                    <a:pt x="39" y="104"/>
                    <a:pt x="36" y="109"/>
                  </a:cubicBezTo>
                  <a:cubicBezTo>
                    <a:pt x="35" y="111"/>
                    <a:pt x="35" y="112"/>
                    <a:pt x="32" y="112"/>
                  </a:cubicBezTo>
                  <a:cubicBezTo>
                    <a:pt x="30" y="112"/>
                    <a:pt x="29" y="110"/>
                    <a:pt x="27" y="110"/>
                  </a:cubicBezTo>
                  <a:cubicBezTo>
                    <a:pt x="23" y="109"/>
                    <a:pt x="21" y="114"/>
                    <a:pt x="18" y="114"/>
                  </a:cubicBezTo>
                  <a:cubicBezTo>
                    <a:pt x="14" y="115"/>
                    <a:pt x="10" y="114"/>
                    <a:pt x="7" y="115"/>
                  </a:cubicBezTo>
                  <a:cubicBezTo>
                    <a:pt x="5" y="115"/>
                    <a:pt x="3" y="114"/>
                    <a:pt x="2" y="115"/>
                  </a:cubicBezTo>
                  <a:cubicBezTo>
                    <a:pt x="2" y="115"/>
                    <a:pt x="1" y="115"/>
                    <a:pt x="1" y="115"/>
                  </a:cubicBezTo>
                  <a:cubicBezTo>
                    <a:pt x="2" y="117"/>
                    <a:pt x="0" y="119"/>
                    <a:pt x="1" y="122"/>
                  </a:cubicBezTo>
                  <a:cubicBezTo>
                    <a:pt x="5" y="123"/>
                    <a:pt x="6" y="124"/>
                    <a:pt x="8" y="128"/>
                  </a:cubicBezTo>
                  <a:cubicBezTo>
                    <a:pt x="9" y="131"/>
                    <a:pt x="10" y="134"/>
                    <a:pt x="12" y="137"/>
                  </a:cubicBezTo>
                  <a:cubicBezTo>
                    <a:pt x="13" y="138"/>
                    <a:pt x="15" y="140"/>
                    <a:pt x="16" y="141"/>
                  </a:cubicBezTo>
                  <a:cubicBezTo>
                    <a:pt x="18" y="142"/>
                    <a:pt x="19" y="141"/>
                    <a:pt x="21" y="142"/>
                  </a:cubicBezTo>
                  <a:cubicBezTo>
                    <a:pt x="22" y="143"/>
                    <a:pt x="26" y="148"/>
                    <a:pt x="27" y="150"/>
                  </a:cubicBezTo>
                  <a:cubicBezTo>
                    <a:pt x="27" y="153"/>
                    <a:pt x="22" y="155"/>
                    <a:pt x="23" y="159"/>
                  </a:cubicBezTo>
                  <a:cubicBezTo>
                    <a:pt x="24" y="162"/>
                    <a:pt x="26" y="161"/>
                    <a:pt x="28" y="162"/>
                  </a:cubicBezTo>
                  <a:cubicBezTo>
                    <a:pt x="30" y="163"/>
                    <a:pt x="31" y="165"/>
                    <a:pt x="33" y="166"/>
                  </a:cubicBezTo>
                  <a:cubicBezTo>
                    <a:pt x="34" y="167"/>
                    <a:pt x="37" y="167"/>
                    <a:pt x="38" y="168"/>
                  </a:cubicBezTo>
                  <a:cubicBezTo>
                    <a:pt x="38" y="168"/>
                    <a:pt x="38" y="169"/>
                    <a:pt x="39" y="170"/>
                  </a:cubicBezTo>
                  <a:cubicBezTo>
                    <a:pt x="39" y="170"/>
                    <a:pt x="40" y="171"/>
                    <a:pt x="40" y="172"/>
                  </a:cubicBezTo>
                  <a:cubicBezTo>
                    <a:pt x="42" y="174"/>
                    <a:pt x="41" y="177"/>
                    <a:pt x="42" y="180"/>
                  </a:cubicBezTo>
                  <a:cubicBezTo>
                    <a:pt x="43" y="181"/>
                    <a:pt x="44" y="185"/>
                    <a:pt x="45" y="185"/>
                  </a:cubicBezTo>
                  <a:cubicBezTo>
                    <a:pt x="46" y="186"/>
                    <a:pt x="49" y="185"/>
                    <a:pt x="50" y="186"/>
                  </a:cubicBezTo>
                  <a:cubicBezTo>
                    <a:pt x="52" y="186"/>
                    <a:pt x="54" y="188"/>
                    <a:pt x="56" y="188"/>
                  </a:cubicBezTo>
                  <a:cubicBezTo>
                    <a:pt x="58" y="188"/>
                    <a:pt x="60" y="188"/>
                    <a:pt x="62" y="188"/>
                  </a:cubicBezTo>
                  <a:cubicBezTo>
                    <a:pt x="63" y="190"/>
                    <a:pt x="66" y="192"/>
                    <a:pt x="66" y="195"/>
                  </a:cubicBezTo>
                  <a:cubicBezTo>
                    <a:pt x="66" y="197"/>
                    <a:pt x="66" y="201"/>
                    <a:pt x="65" y="203"/>
                  </a:cubicBezTo>
                  <a:cubicBezTo>
                    <a:pt x="65" y="204"/>
                    <a:pt x="64" y="207"/>
                    <a:pt x="63" y="208"/>
                  </a:cubicBezTo>
                  <a:cubicBezTo>
                    <a:pt x="62" y="209"/>
                    <a:pt x="60" y="210"/>
                    <a:pt x="59" y="211"/>
                  </a:cubicBezTo>
                  <a:cubicBezTo>
                    <a:pt x="59" y="212"/>
                    <a:pt x="59" y="212"/>
                    <a:pt x="59" y="213"/>
                  </a:cubicBezTo>
                  <a:cubicBezTo>
                    <a:pt x="61" y="213"/>
                    <a:pt x="63" y="214"/>
                    <a:pt x="64" y="215"/>
                  </a:cubicBezTo>
                  <a:cubicBezTo>
                    <a:pt x="68" y="217"/>
                    <a:pt x="70" y="218"/>
                    <a:pt x="70" y="223"/>
                  </a:cubicBezTo>
                  <a:cubicBezTo>
                    <a:pt x="70" y="227"/>
                    <a:pt x="74" y="228"/>
                    <a:pt x="76" y="226"/>
                  </a:cubicBezTo>
                  <a:cubicBezTo>
                    <a:pt x="78" y="225"/>
                    <a:pt x="81" y="226"/>
                    <a:pt x="84" y="223"/>
                  </a:cubicBezTo>
                  <a:cubicBezTo>
                    <a:pt x="87" y="219"/>
                    <a:pt x="89" y="213"/>
                    <a:pt x="89" y="211"/>
                  </a:cubicBezTo>
                  <a:cubicBezTo>
                    <a:pt x="89" y="209"/>
                    <a:pt x="91" y="201"/>
                    <a:pt x="92" y="198"/>
                  </a:cubicBezTo>
                  <a:cubicBezTo>
                    <a:pt x="93" y="195"/>
                    <a:pt x="91" y="193"/>
                    <a:pt x="96" y="191"/>
                  </a:cubicBezTo>
                  <a:cubicBezTo>
                    <a:pt x="101" y="189"/>
                    <a:pt x="99" y="184"/>
                    <a:pt x="99" y="180"/>
                  </a:cubicBezTo>
                  <a:cubicBezTo>
                    <a:pt x="99" y="176"/>
                    <a:pt x="98" y="173"/>
                    <a:pt x="101" y="168"/>
                  </a:cubicBezTo>
                  <a:cubicBezTo>
                    <a:pt x="103" y="163"/>
                    <a:pt x="99" y="159"/>
                    <a:pt x="98" y="156"/>
                  </a:cubicBezTo>
                  <a:cubicBezTo>
                    <a:pt x="97" y="153"/>
                    <a:pt x="100" y="140"/>
                    <a:pt x="102" y="134"/>
                  </a:cubicBezTo>
                  <a:cubicBezTo>
                    <a:pt x="103" y="128"/>
                    <a:pt x="112" y="100"/>
                    <a:pt x="114" y="94"/>
                  </a:cubicBezTo>
                  <a:cubicBezTo>
                    <a:pt x="116" y="88"/>
                    <a:pt x="123" y="70"/>
                    <a:pt x="125" y="68"/>
                  </a:cubicBezTo>
                  <a:cubicBezTo>
                    <a:pt x="126" y="65"/>
                    <a:pt x="129" y="64"/>
                    <a:pt x="128" y="62"/>
                  </a:cubicBezTo>
                  <a:cubicBezTo>
                    <a:pt x="127" y="61"/>
                    <a:pt x="122" y="59"/>
                    <a:pt x="128" y="57"/>
                  </a:cubicBezTo>
                  <a:cubicBezTo>
                    <a:pt x="134" y="55"/>
                    <a:pt x="133" y="52"/>
                    <a:pt x="129" y="49"/>
                  </a:cubicBezTo>
                  <a:cubicBezTo>
                    <a:pt x="126" y="46"/>
                    <a:pt x="129" y="41"/>
                    <a:pt x="135" y="39"/>
                  </a:cubicBezTo>
                  <a:cubicBezTo>
                    <a:pt x="140" y="38"/>
                    <a:pt x="140" y="33"/>
                    <a:pt x="141" y="29"/>
                  </a:cubicBezTo>
                  <a:cubicBezTo>
                    <a:pt x="142" y="25"/>
                    <a:pt x="146" y="27"/>
                    <a:pt x="149" y="25"/>
                  </a:cubicBezTo>
                  <a:cubicBezTo>
                    <a:pt x="153" y="23"/>
                    <a:pt x="152" y="19"/>
                    <a:pt x="154" y="15"/>
                  </a:cubicBezTo>
                  <a:cubicBezTo>
                    <a:pt x="154" y="14"/>
                    <a:pt x="154" y="13"/>
                    <a:pt x="154" y="13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F7624AA5-10C5-0ABD-34BC-4D8FA0DE4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9686926"/>
              <a:ext cx="465138" cy="641350"/>
            </a:xfrm>
            <a:custGeom>
              <a:avLst/>
              <a:gdLst>
                <a:gd name="T0" fmla="*/ 62 w 124"/>
                <a:gd name="T1" fmla="*/ 170 h 171"/>
                <a:gd name="T2" fmla="*/ 76 w 124"/>
                <a:gd name="T3" fmla="*/ 168 h 171"/>
                <a:gd name="T4" fmla="*/ 89 w 124"/>
                <a:gd name="T5" fmla="*/ 161 h 171"/>
                <a:gd name="T6" fmla="*/ 91 w 124"/>
                <a:gd name="T7" fmla="*/ 149 h 171"/>
                <a:gd name="T8" fmla="*/ 93 w 124"/>
                <a:gd name="T9" fmla="*/ 131 h 171"/>
                <a:gd name="T10" fmla="*/ 88 w 124"/>
                <a:gd name="T11" fmla="*/ 122 h 171"/>
                <a:gd name="T12" fmla="*/ 84 w 124"/>
                <a:gd name="T13" fmla="*/ 108 h 171"/>
                <a:gd name="T14" fmla="*/ 89 w 124"/>
                <a:gd name="T15" fmla="*/ 99 h 171"/>
                <a:gd name="T16" fmla="*/ 98 w 124"/>
                <a:gd name="T17" fmla="*/ 89 h 171"/>
                <a:gd name="T18" fmla="*/ 107 w 124"/>
                <a:gd name="T19" fmla="*/ 76 h 171"/>
                <a:gd name="T20" fmla="*/ 117 w 124"/>
                <a:gd name="T21" fmla="*/ 59 h 171"/>
                <a:gd name="T22" fmla="*/ 115 w 124"/>
                <a:gd name="T23" fmla="*/ 42 h 171"/>
                <a:gd name="T24" fmla="*/ 107 w 124"/>
                <a:gd name="T25" fmla="*/ 17 h 171"/>
                <a:gd name="T26" fmla="*/ 95 w 124"/>
                <a:gd name="T27" fmla="*/ 1 h 171"/>
                <a:gd name="T28" fmla="*/ 82 w 124"/>
                <a:gd name="T29" fmla="*/ 3 h 171"/>
                <a:gd name="T30" fmla="*/ 85 w 124"/>
                <a:gd name="T31" fmla="*/ 22 h 171"/>
                <a:gd name="T32" fmla="*/ 74 w 124"/>
                <a:gd name="T33" fmla="*/ 22 h 171"/>
                <a:gd name="T34" fmla="*/ 60 w 124"/>
                <a:gd name="T35" fmla="*/ 12 h 171"/>
                <a:gd name="T36" fmla="*/ 50 w 124"/>
                <a:gd name="T37" fmla="*/ 8 h 171"/>
                <a:gd name="T38" fmla="*/ 39 w 124"/>
                <a:gd name="T39" fmla="*/ 12 h 171"/>
                <a:gd name="T40" fmla="*/ 21 w 124"/>
                <a:gd name="T41" fmla="*/ 20 h 171"/>
                <a:gd name="T42" fmla="*/ 16 w 124"/>
                <a:gd name="T43" fmla="*/ 30 h 171"/>
                <a:gd name="T44" fmla="*/ 9 w 124"/>
                <a:gd name="T45" fmla="*/ 36 h 171"/>
                <a:gd name="T46" fmla="*/ 20 w 124"/>
                <a:gd name="T47" fmla="*/ 49 h 171"/>
                <a:gd name="T48" fmla="*/ 29 w 124"/>
                <a:gd name="T49" fmla="*/ 59 h 171"/>
                <a:gd name="T50" fmla="*/ 31 w 124"/>
                <a:gd name="T51" fmla="*/ 70 h 171"/>
                <a:gd name="T52" fmla="*/ 12 w 124"/>
                <a:gd name="T53" fmla="*/ 88 h 171"/>
                <a:gd name="T54" fmla="*/ 31 w 124"/>
                <a:gd name="T55" fmla="*/ 90 h 171"/>
                <a:gd name="T56" fmla="*/ 25 w 124"/>
                <a:gd name="T57" fmla="*/ 112 h 171"/>
                <a:gd name="T58" fmla="*/ 17 w 124"/>
                <a:gd name="T59" fmla="*/ 131 h 171"/>
                <a:gd name="T60" fmla="*/ 9 w 124"/>
                <a:gd name="T61" fmla="*/ 145 h 171"/>
                <a:gd name="T62" fmla="*/ 1 w 124"/>
                <a:gd name="T63" fmla="*/ 158 h 171"/>
                <a:gd name="T64" fmla="*/ 1 w 124"/>
                <a:gd name="T65" fmla="*/ 165 h 171"/>
                <a:gd name="T66" fmla="*/ 15 w 124"/>
                <a:gd name="T67" fmla="*/ 165 h 171"/>
                <a:gd name="T68" fmla="*/ 24 w 124"/>
                <a:gd name="T69" fmla="*/ 163 h 171"/>
                <a:gd name="T70" fmla="*/ 34 w 124"/>
                <a:gd name="T71" fmla="*/ 163 h 171"/>
                <a:gd name="T72" fmla="*/ 45 w 124"/>
                <a:gd name="T73" fmla="*/ 171 h 171"/>
                <a:gd name="T74" fmla="*/ 46 w 124"/>
                <a:gd name="T7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71">
                  <a:moveTo>
                    <a:pt x="51" y="171"/>
                  </a:moveTo>
                  <a:cubicBezTo>
                    <a:pt x="54" y="170"/>
                    <a:pt x="58" y="171"/>
                    <a:pt x="62" y="170"/>
                  </a:cubicBezTo>
                  <a:cubicBezTo>
                    <a:pt x="65" y="170"/>
                    <a:pt x="67" y="165"/>
                    <a:pt x="71" y="166"/>
                  </a:cubicBezTo>
                  <a:cubicBezTo>
                    <a:pt x="73" y="166"/>
                    <a:pt x="74" y="168"/>
                    <a:pt x="76" y="168"/>
                  </a:cubicBezTo>
                  <a:cubicBezTo>
                    <a:pt x="79" y="168"/>
                    <a:pt x="79" y="167"/>
                    <a:pt x="80" y="165"/>
                  </a:cubicBezTo>
                  <a:cubicBezTo>
                    <a:pt x="83" y="160"/>
                    <a:pt x="85" y="159"/>
                    <a:pt x="89" y="161"/>
                  </a:cubicBezTo>
                  <a:cubicBezTo>
                    <a:pt x="93" y="162"/>
                    <a:pt x="97" y="164"/>
                    <a:pt x="97" y="159"/>
                  </a:cubicBezTo>
                  <a:cubicBezTo>
                    <a:pt x="98" y="154"/>
                    <a:pt x="94" y="153"/>
                    <a:pt x="91" y="149"/>
                  </a:cubicBezTo>
                  <a:cubicBezTo>
                    <a:pt x="88" y="144"/>
                    <a:pt x="92" y="144"/>
                    <a:pt x="95" y="141"/>
                  </a:cubicBezTo>
                  <a:cubicBezTo>
                    <a:pt x="98" y="137"/>
                    <a:pt x="95" y="134"/>
                    <a:pt x="93" y="131"/>
                  </a:cubicBezTo>
                  <a:cubicBezTo>
                    <a:pt x="93" y="129"/>
                    <a:pt x="94" y="127"/>
                    <a:pt x="93" y="126"/>
                  </a:cubicBezTo>
                  <a:cubicBezTo>
                    <a:pt x="92" y="124"/>
                    <a:pt x="90" y="124"/>
                    <a:pt x="88" y="122"/>
                  </a:cubicBezTo>
                  <a:cubicBezTo>
                    <a:pt x="86" y="120"/>
                    <a:pt x="85" y="116"/>
                    <a:pt x="85" y="113"/>
                  </a:cubicBezTo>
                  <a:cubicBezTo>
                    <a:pt x="85" y="112"/>
                    <a:pt x="84" y="109"/>
                    <a:pt x="84" y="108"/>
                  </a:cubicBezTo>
                  <a:cubicBezTo>
                    <a:pt x="84" y="106"/>
                    <a:pt x="86" y="105"/>
                    <a:pt x="87" y="104"/>
                  </a:cubicBezTo>
                  <a:cubicBezTo>
                    <a:pt x="88" y="102"/>
                    <a:pt x="87" y="101"/>
                    <a:pt x="89" y="99"/>
                  </a:cubicBezTo>
                  <a:cubicBezTo>
                    <a:pt x="90" y="98"/>
                    <a:pt x="92" y="97"/>
                    <a:pt x="94" y="97"/>
                  </a:cubicBezTo>
                  <a:cubicBezTo>
                    <a:pt x="99" y="95"/>
                    <a:pt x="98" y="94"/>
                    <a:pt x="98" y="89"/>
                  </a:cubicBezTo>
                  <a:cubicBezTo>
                    <a:pt x="98" y="84"/>
                    <a:pt x="103" y="84"/>
                    <a:pt x="105" y="81"/>
                  </a:cubicBezTo>
                  <a:cubicBezTo>
                    <a:pt x="107" y="79"/>
                    <a:pt x="106" y="77"/>
                    <a:pt x="107" y="76"/>
                  </a:cubicBezTo>
                  <a:cubicBezTo>
                    <a:pt x="108" y="74"/>
                    <a:pt x="111" y="74"/>
                    <a:pt x="112" y="72"/>
                  </a:cubicBezTo>
                  <a:cubicBezTo>
                    <a:pt x="116" y="69"/>
                    <a:pt x="114" y="62"/>
                    <a:pt x="117" y="59"/>
                  </a:cubicBezTo>
                  <a:cubicBezTo>
                    <a:pt x="119" y="58"/>
                    <a:pt x="122" y="57"/>
                    <a:pt x="124" y="56"/>
                  </a:cubicBezTo>
                  <a:cubicBezTo>
                    <a:pt x="119" y="53"/>
                    <a:pt x="115" y="50"/>
                    <a:pt x="115" y="42"/>
                  </a:cubicBezTo>
                  <a:cubicBezTo>
                    <a:pt x="115" y="35"/>
                    <a:pt x="113" y="27"/>
                    <a:pt x="109" y="21"/>
                  </a:cubicBezTo>
                  <a:cubicBezTo>
                    <a:pt x="108" y="19"/>
                    <a:pt x="107" y="19"/>
                    <a:pt x="107" y="17"/>
                  </a:cubicBezTo>
                  <a:cubicBezTo>
                    <a:pt x="107" y="15"/>
                    <a:pt x="107" y="14"/>
                    <a:pt x="106" y="12"/>
                  </a:cubicBezTo>
                  <a:cubicBezTo>
                    <a:pt x="105" y="9"/>
                    <a:pt x="99" y="2"/>
                    <a:pt x="95" y="1"/>
                  </a:cubicBezTo>
                  <a:cubicBezTo>
                    <a:pt x="93" y="0"/>
                    <a:pt x="91" y="2"/>
                    <a:pt x="89" y="2"/>
                  </a:cubicBezTo>
                  <a:cubicBezTo>
                    <a:pt x="87" y="2"/>
                    <a:pt x="84" y="2"/>
                    <a:pt x="82" y="3"/>
                  </a:cubicBezTo>
                  <a:cubicBezTo>
                    <a:pt x="77" y="5"/>
                    <a:pt x="79" y="10"/>
                    <a:pt x="81" y="13"/>
                  </a:cubicBezTo>
                  <a:cubicBezTo>
                    <a:pt x="85" y="16"/>
                    <a:pt x="86" y="17"/>
                    <a:pt x="85" y="22"/>
                  </a:cubicBezTo>
                  <a:cubicBezTo>
                    <a:pt x="84" y="25"/>
                    <a:pt x="82" y="29"/>
                    <a:pt x="78" y="26"/>
                  </a:cubicBezTo>
                  <a:cubicBezTo>
                    <a:pt x="77" y="26"/>
                    <a:pt x="75" y="23"/>
                    <a:pt x="74" y="22"/>
                  </a:cubicBezTo>
                  <a:cubicBezTo>
                    <a:pt x="73" y="21"/>
                    <a:pt x="71" y="20"/>
                    <a:pt x="70" y="19"/>
                  </a:cubicBezTo>
                  <a:cubicBezTo>
                    <a:pt x="67" y="17"/>
                    <a:pt x="63" y="14"/>
                    <a:pt x="60" y="12"/>
                  </a:cubicBezTo>
                  <a:cubicBezTo>
                    <a:pt x="58" y="12"/>
                    <a:pt x="56" y="12"/>
                    <a:pt x="55" y="11"/>
                  </a:cubicBezTo>
                  <a:cubicBezTo>
                    <a:pt x="53" y="10"/>
                    <a:pt x="52" y="8"/>
                    <a:pt x="50" y="8"/>
                  </a:cubicBezTo>
                  <a:cubicBezTo>
                    <a:pt x="48" y="6"/>
                    <a:pt x="43" y="5"/>
                    <a:pt x="40" y="6"/>
                  </a:cubicBezTo>
                  <a:cubicBezTo>
                    <a:pt x="39" y="9"/>
                    <a:pt x="42" y="9"/>
                    <a:pt x="39" y="12"/>
                  </a:cubicBezTo>
                  <a:cubicBezTo>
                    <a:pt x="38" y="14"/>
                    <a:pt x="36" y="13"/>
                    <a:pt x="33" y="13"/>
                  </a:cubicBezTo>
                  <a:cubicBezTo>
                    <a:pt x="27" y="13"/>
                    <a:pt x="25" y="17"/>
                    <a:pt x="21" y="20"/>
                  </a:cubicBezTo>
                  <a:cubicBezTo>
                    <a:pt x="18" y="21"/>
                    <a:pt x="18" y="21"/>
                    <a:pt x="18" y="24"/>
                  </a:cubicBezTo>
                  <a:cubicBezTo>
                    <a:pt x="18" y="26"/>
                    <a:pt x="18" y="29"/>
                    <a:pt x="16" y="30"/>
                  </a:cubicBezTo>
                  <a:cubicBezTo>
                    <a:pt x="15" y="31"/>
                    <a:pt x="12" y="31"/>
                    <a:pt x="8" y="31"/>
                  </a:cubicBezTo>
                  <a:cubicBezTo>
                    <a:pt x="9" y="32"/>
                    <a:pt x="9" y="34"/>
                    <a:pt x="9" y="36"/>
                  </a:cubicBezTo>
                  <a:cubicBezTo>
                    <a:pt x="10" y="42"/>
                    <a:pt x="9" y="40"/>
                    <a:pt x="12" y="45"/>
                  </a:cubicBezTo>
                  <a:cubicBezTo>
                    <a:pt x="15" y="49"/>
                    <a:pt x="18" y="47"/>
                    <a:pt x="20" y="49"/>
                  </a:cubicBezTo>
                  <a:cubicBezTo>
                    <a:pt x="21" y="51"/>
                    <a:pt x="20" y="54"/>
                    <a:pt x="22" y="54"/>
                  </a:cubicBezTo>
                  <a:cubicBezTo>
                    <a:pt x="24" y="54"/>
                    <a:pt x="27" y="56"/>
                    <a:pt x="29" y="59"/>
                  </a:cubicBezTo>
                  <a:cubicBezTo>
                    <a:pt x="31" y="61"/>
                    <a:pt x="32" y="64"/>
                    <a:pt x="31" y="65"/>
                  </a:cubicBezTo>
                  <a:cubicBezTo>
                    <a:pt x="30" y="66"/>
                    <a:pt x="30" y="67"/>
                    <a:pt x="31" y="70"/>
                  </a:cubicBezTo>
                  <a:cubicBezTo>
                    <a:pt x="33" y="72"/>
                    <a:pt x="31" y="73"/>
                    <a:pt x="28" y="76"/>
                  </a:cubicBezTo>
                  <a:cubicBezTo>
                    <a:pt x="26" y="79"/>
                    <a:pt x="20" y="83"/>
                    <a:pt x="12" y="88"/>
                  </a:cubicBezTo>
                  <a:cubicBezTo>
                    <a:pt x="5" y="93"/>
                    <a:pt x="11" y="96"/>
                    <a:pt x="16" y="93"/>
                  </a:cubicBezTo>
                  <a:cubicBezTo>
                    <a:pt x="21" y="91"/>
                    <a:pt x="24" y="90"/>
                    <a:pt x="31" y="90"/>
                  </a:cubicBezTo>
                  <a:cubicBezTo>
                    <a:pt x="38" y="90"/>
                    <a:pt x="32" y="98"/>
                    <a:pt x="28" y="101"/>
                  </a:cubicBezTo>
                  <a:cubicBezTo>
                    <a:pt x="24" y="104"/>
                    <a:pt x="25" y="108"/>
                    <a:pt x="25" y="112"/>
                  </a:cubicBezTo>
                  <a:cubicBezTo>
                    <a:pt x="26" y="116"/>
                    <a:pt x="26" y="119"/>
                    <a:pt x="25" y="121"/>
                  </a:cubicBezTo>
                  <a:cubicBezTo>
                    <a:pt x="24" y="123"/>
                    <a:pt x="19" y="127"/>
                    <a:pt x="17" y="131"/>
                  </a:cubicBezTo>
                  <a:cubicBezTo>
                    <a:pt x="14" y="135"/>
                    <a:pt x="14" y="137"/>
                    <a:pt x="14" y="142"/>
                  </a:cubicBezTo>
                  <a:cubicBezTo>
                    <a:pt x="14" y="144"/>
                    <a:pt x="11" y="143"/>
                    <a:pt x="9" y="145"/>
                  </a:cubicBezTo>
                  <a:cubicBezTo>
                    <a:pt x="7" y="148"/>
                    <a:pt x="8" y="149"/>
                    <a:pt x="5" y="151"/>
                  </a:cubicBezTo>
                  <a:cubicBezTo>
                    <a:pt x="2" y="153"/>
                    <a:pt x="1" y="155"/>
                    <a:pt x="1" y="158"/>
                  </a:cubicBezTo>
                  <a:cubicBezTo>
                    <a:pt x="1" y="160"/>
                    <a:pt x="0" y="161"/>
                    <a:pt x="0" y="162"/>
                  </a:cubicBezTo>
                  <a:cubicBezTo>
                    <a:pt x="0" y="163"/>
                    <a:pt x="0" y="164"/>
                    <a:pt x="1" y="165"/>
                  </a:cubicBezTo>
                  <a:cubicBezTo>
                    <a:pt x="3" y="167"/>
                    <a:pt x="6" y="168"/>
                    <a:pt x="9" y="169"/>
                  </a:cubicBezTo>
                  <a:cubicBezTo>
                    <a:pt x="13" y="170"/>
                    <a:pt x="12" y="167"/>
                    <a:pt x="15" y="165"/>
                  </a:cubicBezTo>
                  <a:cubicBezTo>
                    <a:pt x="16" y="164"/>
                    <a:pt x="18" y="165"/>
                    <a:pt x="20" y="165"/>
                  </a:cubicBezTo>
                  <a:cubicBezTo>
                    <a:pt x="22" y="165"/>
                    <a:pt x="22" y="164"/>
                    <a:pt x="24" y="163"/>
                  </a:cubicBezTo>
                  <a:cubicBezTo>
                    <a:pt x="26" y="162"/>
                    <a:pt x="29" y="159"/>
                    <a:pt x="31" y="159"/>
                  </a:cubicBezTo>
                  <a:cubicBezTo>
                    <a:pt x="32" y="159"/>
                    <a:pt x="33" y="162"/>
                    <a:pt x="34" y="163"/>
                  </a:cubicBezTo>
                  <a:cubicBezTo>
                    <a:pt x="35" y="163"/>
                    <a:pt x="37" y="164"/>
                    <a:pt x="38" y="164"/>
                  </a:cubicBezTo>
                  <a:cubicBezTo>
                    <a:pt x="40" y="166"/>
                    <a:pt x="44" y="169"/>
                    <a:pt x="45" y="171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5" y="171"/>
                    <a:pt x="46" y="171"/>
                    <a:pt x="46" y="171"/>
                  </a:cubicBezTo>
                  <a:cubicBezTo>
                    <a:pt x="47" y="170"/>
                    <a:pt x="49" y="171"/>
                    <a:pt x="51" y="17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106354E7-1060-68AE-DC3D-559F94EDC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9575801"/>
              <a:ext cx="493713" cy="476250"/>
            </a:xfrm>
            <a:custGeom>
              <a:avLst/>
              <a:gdLst>
                <a:gd name="T0" fmla="*/ 91 w 132"/>
                <a:gd name="T1" fmla="*/ 62 h 127"/>
                <a:gd name="T2" fmla="*/ 83 w 132"/>
                <a:gd name="T3" fmla="*/ 55 h 127"/>
                <a:gd name="T4" fmla="*/ 75 w 132"/>
                <a:gd name="T5" fmla="*/ 49 h 127"/>
                <a:gd name="T6" fmla="*/ 75 w 132"/>
                <a:gd name="T7" fmla="*/ 44 h 127"/>
                <a:gd name="T8" fmla="*/ 70 w 132"/>
                <a:gd name="T9" fmla="*/ 36 h 127"/>
                <a:gd name="T10" fmla="*/ 58 w 132"/>
                <a:gd name="T11" fmla="*/ 30 h 127"/>
                <a:gd name="T12" fmla="*/ 53 w 132"/>
                <a:gd name="T13" fmla="*/ 20 h 127"/>
                <a:gd name="T14" fmla="*/ 55 w 132"/>
                <a:gd name="T15" fmla="*/ 3 h 127"/>
                <a:gd name="T16" fmla="*/ 35 w 132"/>
                <a:gd name="T17" fmla="*/ 3 h 127"/>
                <a:gd name="T18" fmla="*/ 20 w 132"/>
                <a:gd name="T19" fmla="*/ 2 h 127"/>
                <a:gd name="T20" fmla="*/ 10 w 132"/>
                <a:gd name="T21" fmla="*/ 12 h 127"/>
                <a:gd name="T22" fmla="*/ 4 w 132"/>
                <a:gd name="T23" fmla="*/ 24 h 127"/>
                <a:gd name="T24" fmla="*/ 16 w 132"/>
                <a:gd name="T25" fmla="*/ 21 h 127"/>
                <a:gd name="T26" fmla="*/ 29 w 132"/>
                <a:gd name="T27" fmla="*/ 13 h 127"/>
                <a:gd name="T28" fmla="*/ 30 w 132"/>
                <a:gd name="T29" fmla="*/ 27 h 127"/>
                <a:gd name="T30" fmla="*/ 41 w 132"/>
                <a:gd name="T31" fmla="*/ 36 h 127"/>
                <a:gd name="T32" fmla="*/ 53 w 132"/>
                <a:gd name="T33" fmla="*/ 49 h 127"/>
                <a:gd name="T34" fmla="*/ 70 w 132"/>
                <a:gd name="T35" fmla="*/ 54 h 127"/>
                <a:gd name="T36" fmla="*/ 73 w 132"/>
                <a:gd name="T37" fmla="*/ 72 h 127"/>
                <a:gd name="T38" fmla="*/ 79 w 132"/>
                <a:gd name="T39" fmla="*/ 86 h 127"/>
                <a:gd name="T40" fmla="*/ 63 w 132"/>
                <a:gd name="T41" fmla="*/ 85 h 127"/>
                <a:gd name="T42" fmla="*/ 59 w 132"/>
                <a:gd name="T43" fmla="*/ 69 h 127"/>
                <a:gd name="T44" fmla="*/ 50 w 132"/>
                <a:gd name="T45" fmla="*/ 59 h 127"/>
                <a:gd name="T46" fmla="*/ 40 w 132"/>
                <a:gd name="T47" fmla="*/ 47 h 127"/>
                <a:gd name="T48" fmla="*/ 35 w 132"/>
                <a:gd name="T49" fmla="*/ 63 h 127"/>
                <a:gd name="T50" fmla="*/ 39 w 132"/>
                <a:gd name="T51" fmla="*/ 78 h 127"/>
                <a:gd name="T52" fmla="*/ 56 w 132"/>
                <a:gd name="T53" fmla="*/ 96 h 127"/>
                <a:gd name="T54" fmla="*/ 54 w 132"/>
                <a:gd name="T55" fmla="*/ 123 h 127"/>
                <a:gd name="T56" fmla="*/ 64 w 132"/>
                <a:gd name="T57" fmla="*/ 117 h 127"/>
                <a:gd name="T58" fmla="*/ 75 w 132"/>
                <a:gd name="T59" fmla="*/ 101 h 127"/>
                <a:gd name="T60" fmla="*/ 87 w 132"/>
                <a:gd name="T61" fmla="*/ 97 h 127"/>
                <a:gd name="T62" fmla="*/ 101 w 132"/>
                <a:gd name="T63" fmla="*/ 93 h 127"/>
                <a:gd name="T64" fmla="*/ 109 w 132"/>
                <a:gd name="T65" fmla="*/ 105 h 127"/>
                <a:gd name="T66" fmla="*/ 100 w 132"/>
                <a:gd name="T67" fmla="*/ 117 h 127"/>
                <a:gd name="T68" fmla="*/ 114 w 132"/>
                <a:gd name="T69" fmla="*/ 119 h 127"/>
                <a:gd name="T70" fmla="*/ 129 w 132"/>
                <a:gd name="T71" fmla="*/ 110 h 127"/>
                <a:gd name="T72" fmla="*/ 128 w 132"/>
                <a:gd name="T73" fmla="*/ 86 h 127"/>
                <a:gd name="T74" fmla="*/ 108 w 132"/>
                <a:gd name="T75" fmla="*/ 86 h 127"/>
                <a:gd name="T76" fmla="*/ 102 w 132"/>
                <a:gd name="T77" fmla="*/ 76 h 127"/>
                <a:gd name="T78" fmla="*/ 110 w 132"/>
                <a:gd name="T79" fmla="*/ 69 h 127"/>
                <a:gd name="T80" fmla="*/ 97 w 132"/>
                <a:gd name="T81" fmla="*/ 6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" h="127">
                  <a:moveTo>
                    <a:pt x="97" y="66"/>
                  </a:moveTo>
                  <a:cubicBezTo>
                    <a:pt x="95" y="65"/>
                    <a:pt x="93" y="63"/>
                    <a:pt x="91" y="62"/>
                  </a:cubicBezTo>
                  <a:cubicBezTo>
                    <a:pt x="89" y="61"/>
                    <a:pt x="86" y="60"/>
                    <a:pt x="85" y="58"/>
                  </a:cubicBezTo>
                  <a:cubicBezTo>
                    <a:pt x="84" y="57"/>
                    <a:pt x="83" y="55"/>
                    <a:pt x="83" y="55"/>
                  </a:cubicBezTo>
                  <a:cubicBezTo>
                    <a:pt x="82" y="54"/>
                    <a:pt x="80" y="54"/>
                    <a:pt x="79" y="53"/>
                  </a:cubicBezTo>
                  <a:cubicBezTo>
                    <a:pt x="78" y="52"/>
                    <a:pt x="76" y="50"/>
                    <a:pt x="75" y="49"/>
                  </a:cubicBezTo>
                  <a:cubicBezTo>
                    <a:pt x="74" y="48"/>
                    <a:pt x="73" y="48"/>
                    <a:pt x="73" y="46"/>
                  </a:cubicBezTo>
                  <a:cubicBezTo>
                    <a:pt x="73" y="45"/>
                    <a:pt x="74" y="45"/>
                    <a:pt x="75" y="44"/>
                  </a:cubicBezTo>
                  <a:cubicBezTo>
                    <a:pt x="78" y="43"/>
                    <a:pt x="77" y="41"/>
                    <a:pt x="76" y="39"/>
                  </a:cubicBezTo>
                  <a:cubicBezTo>
                    <a:pt x="74" y="37"/>
                    <a:pt x="73" y="37"/>
                    <a:pt x="70" y="36"/>
                  </a:cubicBezTo>
                  <a:cubicBezTo>
                    <a:pt x="67" y="36"/>
                    <a:pt x="65" y="36"/>
                    <a:pt x="62" y="34"/>
                  </a:cubicBezTo>
                  <a:cubicBezTo>
                    <a:pt x="60" y="33"/>
                    <a:pt x="58" y="33"/>
                    <a:pt x="58" y="30"/>
                  </a:cubicBezTo>
                  <a:cubicBezTo>
                    <a:pt x="57" y="28"/>
                    <a:pt x="59" y="27"/>
                    <a:pt x="58" y="25"/>
                  </a:cubicBezTo>
                  <a:cubicBezTo>
                    <a:pt x="57" y="22"/>
                    <a:pt x="55" y="22"/>
                    <a:pt x="53" y="20"/>
                  </a:cubicBezTo>
                  <a:cubicBezTo>
                    <a:pt x="52" y="18"/>
                    <a:pt x="51" y="15"/>
                    <a:pt x="52" y="13"/>
                  </a:cubicBezTo>
                  <a:cubicBezTo>
                    <a:pt x="52" y="12"/>
                    <a:pt x="55" y="6"/>
                    <a:pt x="55" y="3"/>
                  </a:cubicBezTo>
                  <a:cubicBezTo>
                    <a:pt x="51" y="2"/>
                    <a:pt x="47" y="4"/>
                    <a:pt x="43" y="5"/>
                  </a:cubicBezTo>
                  <a:cubicBezTo>
                    <a:pt x="40" y="6"/>
                    <a:pt x="39" y="3"/>
                    <a:pt x="35" y="3"/>
                  </a:cubicBezTo>
                  <a:cubicBezTo>
                    <a:pt x="31" y="3"/>
                    <a:pt x="33" y="2"/>
                    <a:pt x="29" y="1"/>
                  </a:cubicBezTo>
                  <a:cubicBezTo>
                    <a:pt x="24" y="1"/>
                    <a:pt x="23" y="0"/>
                    <a:pt x="20" y="2"/>
                  </a:cubicBezTo>
                  <a:cubicBezTo>
                    <a:pt x="17" y="4"/>
                    <a:pt x="16" y="5"/>
                    <a:pt x="11" y="6"/>
                  </a:cubicBezTo>
                  <a:cubicBezTo>
                    <a:pt x="6" y="7"/>
                    <a:pt x="10" y="7"/>
                    <a:pt x="10" y="12"/>
                  </a:cubicBezTo>
                  <a:cubicBezTo>
                    <a:pt x="10" y="17"/>
                    <a:pt x="9" y="14"/>
                    <a:pt x="7" y="18"/>
                  </a:cubicBezTo>
                  <a:cubicBezTo>
                    <a:pt x="6" y="22"/>
                    <a:pt x="8" y="22"/>
                    <a:pt x="4" y="24"/>
                  </a:cubicBezTo>
                  <a:cubicBezTo>
                    <a:pt x="0" y="25"/>
                    <a:pt x="3" y="28"/>
                    <a:pt x="7" y="30"/>
                  </a:cubicBezTo>
                  <a:cubicBezTo>
                    <a:pt x="12" y="32"/>
                    <a:pt x="14" y="25"/>
                    <a:pt x="16" y="21"/>
                  </a:cubicBezTo>
                  <a:cubicBezTo>
                    <a:pt x="18" y="18"/>
                    <a:pt x="20" y="11"/>
                    <a:pt x="22" y="8"/>
                  </a:cubicBezTo>
                  <a:cubicBezTo>
                    <a:pt x="24" y="6"/>
                    <a:pt x="26" y="10"/>
                    <a:pt x="29" y="13"/>
                  </a:cubicBezTo>
                  <a:cubicBezTo>
                    <a:pt x="31" y="16"/>
                    <a:pt x="29" y="19"/>
                    <a:pt x="26" y="23"/>
                  </a:cubicBezTo>
                  <a:cubicBezTo>
                    <a:pt x="24" y="27"/>
                    <a:pt x="24" y="26"/>
                    <a:pt x="30" y="27"/>
                  </a:cubicBezTo>
                  <a:cubicBezTo>
                    <a:pt x="35" y="29"/>
                    <a:pt x="34" y="28"/>
                    <a:pt x="36" y="30"/>
                  </a:cubicBezTo>
                  <a:cubicBezTo>
                    <a:pt x="38" y="32"/>
                    <a:pt x="37" y="33"/>
                    <a:pt x="41" y="36"/>
                  </a:cubicBezTo>
                  <a:cubicBezTo>
                    <a:pt x="44" y="39"/>
                    <a:pt x="48" y="39"/>
                    <a:pt x="48" y="43"/>
                  </a:cubicBezTo>
                  <a:cubicBezTo>
                    <a:pt x="48" y="48"/>
                    <a:pt x="51" y="45"/>
                    <a:pt x="53" y="49"/>
                  </a:cubicBezTo>
                  <a:cubicBezTo>
                    <a:pt x="56" y="54"/>
                    <a:pt x="56" y="53"/>
                    <a:pt x="61" y="52"/>
                  </a:cubicBezTo>
                  <a:cubicBezTo>
                    <a:pt x="65" y="51"/>
                    <a:pt x="65" y="52"/>
                    <a:pt x="70" y="54"/>
                  </a:cubicBezTo>
                  <a:cubicBezTo>
                    <a:pt x="75" y="56"/>
                    <a:pt x="76" y="59"/>
                    <a:pt x="76" y="63"/>
                  </a:cubicBezTo>
                  <a:cubicBezTo>
                    <a:pt x="76" y="68"/>
                    <a:pt x="73" y="68"/>
                    <a:pt x="73" y="72"/>
                  </a:cubicBezTo>
                  <a:cubicBezTo>
                    <a:pt x="72" y="77"/>
                    <a:pt x="78" y="79"/>
                    <a:pt x="81" y="82"/>
                  </a:cubicBezTo>
                  <a:cubicBezTo>
                    <a:pt x="84" y="86"/>
                    <a:pt x="83" y="86"/>
                    <a:pt x="79" y="86"/>
                  </a:cubicBezTo>
                  <a:cubicBezTo>
                    <a:pt x="75" y="85"/>
                    <a:pt x="73" y="82"/>
                    <a:pt x="70" y="81"/>
                  </a:cubicBezTo>
                  <a:cubicBezTo>
                    <a:pt x="67" y="79"/>
                    <a:pt x="65" y="83"/>
                    <a:pt x="63" y="85"/>
                  </a:cubicBezTo>
                  <a:cubicBezTo>
                    <a:pt x="61" y="87"/>
                    <a:pt x="59" y="83"/>
                    <a:pt x="57" y="80"/>
                  </a:cubicBezTo>
                  <a:cubicBezTo>
                    <a:pt x="55" y="77"/>
                    <a:pt x="58" y="72"/>
                    <a:pt x="59" y="69"/>
                  </a:cubicBezTo>
                  <a:cubicBezTo>
                    <a:pt x="60" y="65"/>
                    <a:pt x="59" y="63"/>
                    <a:pt x="57" y="61"/>
                  </a:cubicBezTo>
                  <a:cubicBezTo>
                    <a:pt x="55" y="59"/>
                    <a:pt x="53" y="59"/>
                    <a:pt x="50" y="59"/>
                  </a:cubicBezTo>
                  <a:cubicBezTo>
                    <a:pt x="48" y="59"/>
                    <a:pt x="48" y="54"/>
                    <a:pt x="47" y="52"/>
                  </a:cubicBezTo>
                  <a:cubicBezTo>
                    <a:pt x="46" y="50"/>
                    <a:pt x="44" y="47"/>
                    <a:pt x="40" y="47"/>
                  </a:cubicBezTo>
                  <a:cubicBezTo>
                    <a:pt x="39" y="46"/>
                    <a:pt x="41" y="51"/>
                    <a:pt x="40" y="54"/>
                  </a:cubicBezTo>
                  <a:cubicBezTo>
                    <a:pt x="39" y="58"/>
                    <a:pt x="37" y="56"/>
                    <a:pt x="35" y="63"/>
                  </a:cubicBezTo>
                  <a:cubicBezTo>
                    <a:pt x="34" y="71"/>
                    <a:pt x="33" y="67"/>
                    <a:pt x="35" y="71"/>
                  </a:cubicBezTo>
                  <a:cubicBezTo>
                    <a:pt x="36" y="74"/>
                    <a:pt x="37" y="74"/>
                    <a:pt x="39" y="78"/>
                  </a:cubicBezTo>
                  <a:cubicBezTo>
                    <a:pt x="40" y="83"/>
                    <a:pt x="43" y="86"/>
                    <a:pt x="48" y="90"/>
                  </a:cubicBezTo>
                  <a:cubicBezTo>
                    <a:pt x="52" y="94"/>
                    <a:pt x="52" y="91"/>
                    <a:pt x="56" y="96"/>
                  </a:cubicBezTo>
                  <a:cubicBezTo>
                    <a:pt x="59" y="100"/>
                    <a:pt x="60" y="102"/>
                    <a:pt x="60" y="106"/>
                  </a:cubicBezTo>
                  <a:cubicBezTo>
                    <a:pt x="60" y="110"/>
                    <a:pt x="57" y="119"/>
                    <a:pt x="54" y="123"/>
                  </a:cubicBezTo>
                  <a:cubicBezTo>
                    <a:pt x="50" y="127"/>
                    <a:pt x="54" y="127"/>
                    <a:pt x="58" y="125"/>
                  </a:cubicBezTo>
                  <a:cubicBezTo>
                    <a:pt x="62" y="123"/>
                    <a:pt x="61" y="118"/>
                    <a:pt x="64" y="117"/>
                  </a:cubicBezTo>
                  <a:cubicBezTo>
                    <a:pt x="67" y="115"/>
                    <a:pt x="68" y="113"/>
                    <a:pt x="70" y="111"/>
                  </a:cubicBezTo>
                  <a:cubicBezTo>
                    <a:pt x="72" y="108"/>
                    <a:pt x="74" y="104"/>
                    <a:pt x="75" y="101"/>
                  </a:cubicBezTo>
                  <a:cubicBezTo>
                    <a:pt x="77" y="99"/>
                    <a:pt x="77" y="99"/>
                    <a:pt x="81" y="99"/>
                  </a:cubicBezTo>
                  <a:cubicBezTo>
                    <a:pt x="85" y="99"/>
                    <a:pt x="85" y="99"/>
                    <a:pt x="87" y="97"/>
                  </a:cubicBezTo>
                  <a:cubicBezTo>
                    <a:pt x="89" y="95"/>
                    <a:pt x="90" y="94"/>
                    <a:pt x="92" y="93"/>
                  </a:cubicBezTo>
                  <a:cubicBezTo>
                    <a:pt x="95" y="93"/>
                    <a:pt x="95" y="94"/>
                    <a:pt x="101" y="93"/>
                  </a:cubicBezTo>
                  <a:cubicBezTo>
                    <a:pt x="106" y="93"/>
                    <a:pt x="106" y="92"/>
                    <a:pt x="108" y="96"/>
                  </a:cubicBezTo>
                  <a:cubicBezTo>
                    <a:pt x="110" y="99"/>
                    <a:pt x="109" y="101"/>
                    <a:pt x="109" y="105"/>
                  </a:cubicBezTo>
                  <a:cubicBezTo>
                    <a:pt x="109" y="109"/>
                    <a:pt x="103" y="109"/>
                    <a:pt x="101" y="110"/>
                  </a:cubicBezTo>
                  <a:cubicBezTo>
                    <a:pt x="98" y="112"/>
                    <a:pt x="98" y="116"/>
                    <a:pt x="100" y="117"/>
                  </a:cubicBezTo>
                  <a:cubicBezTo>
                    <a:pt x="101" y="118"/>
                    <a:pt x="103" y="121"/>
                    <a:pt x="106" y="123"/>
                  </a:cubicBezTo>
                  <a:cubicBezTo>
                    <a:pt x="110" y="125"/>
                    <a:pt x="112" y="122"/>
                    <a:pt x="114" y="119"/>
                  </a:cubicBezTo>
                  <a:cubicBezTo>
                    <a:pt x="116" y="116"/>
                    <a:pt x="117" y="116"/>
                    <a:pt x="122" y="116"/>
                  </a:cubicBezTo>
                  <a:cubicBezTo>
                    <a:pt x="127" y="116"/>
                    <a:pt x="127" y="114"/>
                    <a:pt x="129" y="110"/>
                  </a:cubicBezTo>
                  <a:cubicBezTo>
                    <a:pt x="130" y="106"/>
                    <a:pt x="131" y="103"/>
                    <a:pt x="131" y="99"/>
                  </a:cubicBezTo>
                  <a:cubicBezTo>
                    <a:pt x="132" y="94"/>
                    <a:pt x="130" y="91"/>
                    <a:pt x="128" y="86"/>
                  </a:cubicBezTo>
                  <a:cubicBezTo>
                    <a:pt x="125" y="83"/>
                    <a:pt x="124" y="80"/>
                    <a:pt x="120" y="81"/>
                  </a:cubicBezTo>
                  <a:cubicBezTo>
                    <a:pt x="115" y="82"/>
                    <a:pt x="112" y="83"/>
                    <a:pt x="108" y="86"/>
                  </a:cubicBezTo>
                  <a:cubicBezTo>
                    <a:pt x="104" y="89"/>
                    <a:pt x="101" y="85"/>
                    <a:pt x="99" y="83"/>
                  </a:cubicBezTo>
                  <a:cubicBezTo>
                    <a:pt x="96" y="81"/>
                    <a:pt x="98" y="78"/>
                    <a:pt x="102" y="76"/>
                  </a:cubicBezTo>
                  <a:cubicBezTo>
                    <a:pt x="106" y="74"/>
                    <a:pt x="107" y="74"/>
                    <a:pt x="108" y="71"/>
                  </a:cubicBezTo>
                  <a:cubicBezTo>
                    <a:pt x="109" y="70"/>
                    <a:pt x="109" y="70"/>
                    <a:pt x="110" y="69"/>
                  </a:cubicBezTo>
                  <a:cubicBezTo>
                    <a:pt x="108" y="69"/>
                    <a:pt x="107" y="68"/>
                    <a:pt x="105" y="67"/>
                  </a:cubicBezTo>
                  <a:cubicBezTo>
                    <a:pt x="102" y="66"/>
                    <a:pt x="100" y="66"/>
                    <a:pt x="97" y="6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10D8C428-D4C1-75E2-2D02-3A1F67592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75" y="9482138"/>
              <a:ext cx="385763" cy="352425"/>
            </a:xfrm>
            <a:custGeom>
              <a:avLst/>
              <a:gdLst>
                <a:gd name="T0" fmla="*/ 77 w 103"/>
                <a:gd name="T1" fmla="*/ 54 h 94"/>
                <a:gd name="T2" fmla="*/ 84 w 103"/>
                <a:gd name="T3" fmla="*/ 47 h 94"/>
                <a:gd name="T4" fmla="*/ 88 w 103"/>
                <a:gd name="T5" fmla="*/ 45 h 94"/>
                <a:gd name="T6" fmla="*/ 91 w 103"/>
                <a:gd name="T7" fmla="*/ 42 h 94"/>
                <a:gd name="T8" fmla="*/ 95 w 103"/>
                <a:gd name="T9" fmla="*/ 37 h 94"/>
                <a:gd name="T10" fmla="*/ 100 w 103"/>
                <a:gd name="T11" fmla="*/ 33 h 94"/>
                <a:gd name="T12" fmla="*/ 102 w 103"/>
                <a:gd name="T13" fmla="*/ 28 h 94"/>
                <a:gd name="T14" fmla="*/ 102 w 103"/>
                <a:gd name="T15" fmla="*/ 21 h 94"/>
                <a:gd name="T16" fmla="*/ 98 w 103"/>
                <a:gd name="T17" fmla="*/ 17 h 94"/>
                <a:gd name="T18" fmla="*/ 93 w 103"/>
                <a:gd name="T19" fmla="*/ 18 h 94"/>
                <a:gd name="T20" fmla="*/ 88 w 103"/>
                <a:gd name="T21" fmla="*/ 23 h 94"/>
                <a:gd name="T22" fmla="*/ 84 w 103"/>
                <a:gd name="T23" fmla="*/ 20 h 94"/>
                <a:gd name="T24" fmla="*/ 73 w 103"/>
                <a:gd name="T25" fmla="*/ 14 h 94"/>
                <a:gd name="T26" fmla="*/ 70 w 103"/>
                <a:gd name="T27" fmla="*/ 12 h 94"/>
                <a:gd name="T28" fmla="*/ 67 w 103"/>
                <a:gd name="T29" fmla="*/ 11 h 94"/>
                <a:gd name="T30" fmla="*/ 60 w 103"/>
                <a:gd name="T31" fmla="*/ 11 h 94"/>
                <a:gd name="T32" fmla="*/ 46 w 103"/>
                <a:gd name="T33" fmla="*/ 12 h 94"/>
                <a:gd name="T34" fmla="*/ 40 w 103"/>
                <a:gd name="T35" fmla="*/ 12 h 94"/>
                <a:gd name="T36" fmla="*/ 38 w 103"/>
                <a:gd name="T37" fmla="*/ 10 h 94"/>
                <a:gd name="T38" fmla="*/ 37 w 103"/>
                <a:gd name="T39" fmla="*/ 9 h 94"/>
                <a:gd name="T40" fmla="*/ 36 w 103"/>
                <a:gd name="T41" fmla="*/ 15 h 94"/>
                <a:gd name="T42" fmla="*/ 29 w 103"/>
                <a:gd name="T43" fmla="*/ 16 h 94"/>
                <a:gd name="T44" fmla="*/ 26 w 103"/>
                <a:gd name="T45" fmla="*/ 8 h 94"/>
                <a:gd name="T46" fmla="*/ 24 w 103"/>
                <a:gd name="T47" fmla="*/ 1 h 94"/>
                <a:gd name="T48" fmla="*/ 13 w 103"/>
                <a:gd name="T49" fmla="*/ 4 h 94"/>
                <a:gd name="T50" fmla="*/ 11 w 103"/>
                <a:gd name="T51" fmla="*/ 11 h 94"/>
                <a:gd name="T52" fmla="*/ 8 w 103"/>
                <a:gd name="T53" fmla="*/ 19 h 94"/>
                <a:gd name="T54" fmla="*/ 14 w 103"/>
                <a:gd name="T55" fmla="*/ 25 h 94"/>
                <a:gd name="T56" fmla="*/ 4 w 103"/>
                <a:gd name="T57" fmla="*/ 28 h 94"/>
                <a:gd name="T58" fmla="*/ 4 w 103"/>
                <a:gd name="T59" fmla="*/ 28 h 94"/>
                <a:gd name="T60" fmla="*/ 1 w 103"/>
                <a:gd name="T61" fmla="*/ 38 h 94"/>
                <a:gd name="T62" fmla="*/ 2 w 103"/>
                <a:gd name="T63" fmla="*/ 45 h 94"/>
                <a:gd name="T64" fmla="*/ 7 w 103"/>
                <a:gd name="T65" fmla="*/ 50 h 94"/>
                <a:gd name="T66" fmla="*/ 7 w 103"/>
                <a:gd name="T67" fmla="*/ 55 h 94"/>
                <a:gd name="T68" fmla="*/ 11 w 103"/>
                <a:gd name="T69" fmla="*/ 59 h 94"/>
                <a:gd name="T70" fmla="*/ 19 w 103"/>
                <a:gd name="T71" fmla="*/ 61 h 94"/>
                <a:gd name="T72" fmla="*/ 25 w 103"/>
                <a:gd name="T73" fmla="*/ 64 h 94"/>
                <a:gd name="T74" fmla="*/ 24 w 103"/>
                <a:gd name="T75" fmla="*/ 69 h 94"/>
                <a:gd name="T76" fmla="*/ 22 w 103"/>
                <a:gd name="T77" fmla="*/ 71 h 94"/>
                <a:gd name="T78" fmla="*/ 24 w 103"/>
                <a:gd name="T79" fmla="*/ 74 h 94"/>
                <a:gd name="T80" fmla="*/ 28 w 103"/>
                <a:gd name="T81" fmla="*/ 78 h 94"/>
                <a:gd name="T82" fmla="*/ 32 w 103"/>
                <a:gd name="T83" fmla="*/ 80 h 94"/>
                <a:gd name="T84" fmla="*/ 34 w 103"/>
                <a:gd name="T85" fmla="*/ 83 h 94"/>
                <a:gd name="T86" fmla="*/ 40 w 103"/>
                <a:gd name="T87" fmla="*/ 87 h 94"/>
                <a:gd name="T88" fmla="*/ 46 w 103"/>
                <a:gd name="T89" fmla="*/ 91 h 94"/>
                <a:gd name="T90" fmla="*/ 54 w 103"/>
                <a:gd name="T91" fmla="*/ 92 h 94"/>
                <a:gd name="T92" fmla="*/ 59 w 103"/>
                <a:gd name="T93" fmla="*/ 94 h 94"/>
                <a:gd name="T94" fmla="*/ 61 w 103"/>
                <a:gd name="T95" fmla="*/ 93 h 94"/>
                <a:gd name="T96" fmla="*/ 58 w 103"/>
                <a:gd name="T97" fmla="*/ 87 h 94"/>
                <a:gd name="T98" fmla="*/ 52 w 103"/>
                <a:gd name="T99" fmla="*/ 76 h 94"/>
                <a:gd name="T100" fmla="*/ 50 w 103"/>
                <a:gd name="T101" fmla="*/ 69 h 94"/>
                <a:gd name="T102" fmla="*/ 59 w 103"/>
                <a:gd name="T103" fmla="*/ 62 h 94"/>
                <a:gd name="T104" fmla="*/ 66 w 103"/>
                <a:gd name="T105" fmla="*/ 57 h 94"/>
                <a:gd name="T106" fmla="*/ 71 w 103"/>
                <a:gd name="T107" fmla="*/ 63 h 94"/>
                <a:gd name="T108" fmla="*/ 79 w 103"/>
                <a:gd name="T109" fmla="*/ 64 h 94"/>
                <a:gd name="T110" fmla="*/ 77 w 103"/>
                <a:gd name="T111" fmla="*/ 61 h 94"/>
                <a:gd name="T112" fmla="*/ 77 w 103"/>
                <a:gd name="T113" fmla="*/ 5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3" h="94">
                  <a:moveTo>
                    <a:pt x="77" y="54"/>
                  </a:moveTo>
                  <a:cubicBezTo>
                    <a:pt x="78" y="51"/>
                    <a:pt x="81" y="49"/>
                    <a:pt x="84" y="47"/>
                  </a:cubicBezTo>
                  <a:cubicBezTo>
                    <a:pt x="85" y="46"/>
                    <a:pt x="87" y="46"/>
                    <a:pt x="88" y="45"/>
                  </a:cubicBezTo>
                  <a:cubicBezTo>
                    <a:pt x="89" y="44"/>
                    <a:pt x="90" y="43"/>
                    <a:pt x="91" y="42"/>
                  </a:cubicBezTo>
                  <a:cubicBezTo>
                    <a:pt x="92" y="40"/>
                    <a:pt x="93" y="38"/>
                    <a:pt x="95" y="37"/>
                  </a:cubicBezTo>
                  <a:cubicBezTo>
                    <a:pt x="97" y="35"/>
                    <a:pt x="99" y="35"/>
                    <a:pt x="100" y="33"/>
                  </a:cubicBezTo>
                  <a:cubicBezTo>
                    <a:pt x="102" y="31"/>
                    <a:pt x="102" y="30"/>
                    <a:pt x="102" y="28"/>
                  </a:cubicBezTo>
                  <a:cubicBezTo>
                    <a:pt x="102" y="26"/>
                    <a:pt x="103" y="23"/>
                    <a:pt x="102" y="21"/>
                  </a:cubicBezTo>
                  <a:cubicBezTo>
                    <a:pt x="102" y="19"/>
                    <a:pt x="100" y="17"/>
                    <a:pt x="98" y="17"/>
                  </a:cubicBezTo>
                  <a:cubicBezTo>
                    <a:pt x="96" y="17"/>
                    <a:pt x="94" y="17"/>
                    <a:pt x="93" y="18"/>
                  </a:cubicBezTo>
                  <a:cubicBezTo>
                    <a:pt x="91" y="19"/>
                    <a:pt x="91" y="23"/>
                    <a:pt x="88" y="23"/>
                  </a:cubicBezTo>
                  <a:cubicBezTo>
                    <a:pt x="86" y="24"/>
                    <a:pt x="86" y="21"/>
                    <a:pt x="84" y="20"/>
                  </a:cubicBezTo>
                  <a:cubicBezTo>
                    <a:pt x="81" y="18"/>
                    <a:pt x="77" y="16"/>
                    <a:pt x="73" y="14"/>
                  </a:cubicBezTo>
                  <a:cubicBezTo>
                    <a:pt x="72" y="13"/>
                    <a:pt x="71" y="13"/>
                    <a:pt x="70" y="12"/>
                  </a:cubicBezTo>
                  <a:cubicBezTo>
                    <a:pt x="69" y="12"/>
                    <a:pt x="68" y="12"/>
                    <a:pt x="67" y="11"/>
                  </a:cubicBezTo>
                  <a:cubicBezTo>
                    <a:pt x="65" y="11"/>
                    <a:pt x="62" y="11"/>
                    <a:pt x="60" y="11"/>
                  </a:cubicBezTo>
                  <a:cubicBezTo>
                    <a:pt x="56" y="12"/>
                    <a:pt x="51" y="12"/>
                    <a:pt x="46" y="12"/>
                  </a:cubicBezTo>
                  <a:cubicBezTo>
                    <a:pt x="45" y="12"/>
                    <a:pt x="42" y="14"/>
                    <a:pt x="40" y="12"/>
                  </a:cubicBezTo>
                  <a:cubicBezTo>
                    <a:pt x="39" y="12"/>
                    <a:pt x="39" y="11"/>
                    <a:pt x="38" y="10"/>
                  </a:cubicBezTo>
                  <a:cubicBezTo>
                    <a:pt x="38" y="10"/>
                    <a:pt x="37" y="10"/>
                    <a:pt x="37" y="9"/>
                  </a:cubicBezTo>
                  <a:cubicBezTo>
                    <a:pt x="37" y="11"/>
                    <a:pt x="37" y="13"/>
                    <a:pt x="36" y="15"/>
                  </a:cubicBezTo>
                  <a:cubicBezTo>
                    <a:pt x="35" y="18"/>
                    <a:pt x="32" y="17"/>
                    <a:pt x="29" y="16"/>
                  </a:cubicBezTo>
                  <a:cubicBezTo>
                    <a:pt x="27" y="15"/>
                    <a:pt x="26" y="11"/>
                    <a:pt x="26" y="8"/>
                  </a:cubicBezTo>
                  <a:cubicBezTo>
                    <a:pt x="26" y="4"/>
                    <a:pt x="26" y="3"/>
                    <a:pt x="24" y="1"/>
                  </a:cubicBezTo>
                  <a:cubicBezTo>
                    <a:pt x="22" y="0"/>
                    <a:pt x="17" y="1"/>
                    <a:pt x="13" y="4"/>
                  </a:cubicBezTo>
                  <a:cubicBezTo>
                    <a:pt x="9" y="7"/>
                    <a:pt x="13" y="9"/>
                    <a:pt x="11" y="11"/>
                  </a:cubicBezTo>
                  <a:cubicBezTo>
                    <a:pt x="9" y="14"/>
                    <a:pt x="8" y="13"/>
                    <a:pt x="8" y="19"/>
                  </a:cubicBezTo>
                  <a:cubicBezTo>
                    <a:pt x="7" y="24"/>
                    <a:pt x="11" y="20"/>
                    <a:pt x="14" y="25"/>
                  </a:cubicBezTo>
                  <a:cubicBezTo>
                    <a:pt x="17" y="29"/>
                    <a:pt x="7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31"/>
                    <a:pt x="1" y="37"/>
                    <a:pt x="1" y="38"/>
                  </a:cubicBezTo>
                  <a:cubicBezTo>
                    <a:pt x="0" y="40"/>
                    <a:pt x="1" y="43"/>
                    <a:pt x="2" y="45"/>
                  </a:cubicBezTo>
                  <a:cubicBezTo>
                    <a:pt x="4" y="47"/>
                    <a:pt x="6" y="47"/>
                    <a:pt x="7" y="50"/>
                  </a:cubicBezTo>
                  <a:cubicBezTo>
                    <a:pt x="8" y="52"/>
                    <a:pt x="6" y="53"/>
                    <a:pt x="7" y="55"/>
                  </a:cubicBezTo>
                  <a:cubicBezTo>
                    <a:pt x="7" y="58"/>
                    <a:pt x="9" y="58"/>
                    <a:pt x="11" y="59"/>
                  </a:cubicBezTo>
                  <a:cubicBezTo>
                    <a:pt x="14" y="61"/>
                    <a:pt x="16" y="61"/>
                    <a:pt x="19" y="61"/>
                  </a:cubicBezTo>
                  <a:cubicBezTo>
                    <a:pt x="22" y="62"/>
                    <a:pt x="23" y="62"/>
                    <a:pt x="25" y="64"/>
                  </a:cubicBezTo>
                  <a:cubicBezTo>
                    <a:pt x="26" y="66"/>
                    <a:pt x="27" y="68"/>
                    <a:pt x="24" y="69"/>
                  </a:cubicBezTo>
                  <a:cubicBezTo>
                    <a:pt x="23" y="70"/>
                    <a:pt x="22" y="70"/>
                    <a:pt x="22" y="71"/>
                  </a:cubicBezTo>
                  <a:cubicBezTo>
                    <a:pt x="22" y="73"/>
                    <a:pt x="23" y="73"/>
                    <a:pt x="24" y="74"/>
                  </a:cubicBezTo>
                  <a:cubicBezTo>
                    <a:pt x="25" y="75"/>
                    <a:pt x="27" y="77"/>
                    <a:pt x="28" y="78"/>
                  </a:cubicBezTo>
                  <a:cubicBezTo>
                    <a:pt x="29" y="79"/>
                    <a:pt x="31" y="79"/>
                    <a:pt x="32" y="80"/>
                  </a:cubicBezTo>
                  <a:cubicBezTo>
                    <a:pt x="32" y="80"/>
                    <a:pt x="33" y="82"/>
                    <a:pt x="34" y="83"/>
                  </a:cubicBezTo>
                  <a:cubicBezTo>
                    <a:pt x="35" y="85"/>
                    <a:pt x="38" y="86"/>
                    <a:pt x="40" y="87"/>
                  </a:cubicBezTo>
                  <a:cubicBezTo>
                    <a:pt x="42" y="88"/>
                    <a:pt x="44" y="90"/>
                    <a:pt x="46" y="91"/>
                  </a:cubicBezTo>
                  <a:cubicBezTo>
                    <a:pt x="49" y="91"/>
                    <a:pt x="51" y="91"/>
                    <a:pt x="54" y="92"/>
                  </a:cubicBezTo>
                  <a:cubicBezTo>
                    <a:pt x="56" y="93"/>
                    <a:pt x="57" y="94"/>
                    <a:pt x="59" y="94"/>
                  </a:cubicBezTo>
                  <a:cubicBezTo>
                    <a:pt x="59" y="94"/>
                    <a:pt x="60" y="94"/>
                    <a:pt x="61" y="93"/>
                  </a:cubicBezTo>
                  <a:cubicBezTo>
                    <a:pt x="64" y="91"/>
                    <a:pt x="61" y="89"/>
                    <a:pt x="58" y="87"/>
                  </a:cubicBezTo>
                  <a:cubicBezTo>
                    <a:pt x="55" y="84"/>
                    <a:pt x="54" y="79"/>
                    <a:pt x="52" y="76"/>
                  </a:cubicBezTo>
                  <a:cubicBezTo>
                    <a:pt x="50" y="72"/>
                    <a:pt x="48" y="72"/>
                    <a:pt x="50" y="69"/>
                  </a:cubicBezTo>
                  <a:cubicBezTo>
                    <a:pt x="52" y="66"/>
                    <a:pt x="56" y="63"/>
                    <a:pt x="59" y="62"/>
                  </a:cubicBezTo>
                  <a:cubicBezTo>
                    <a:pt x="61" y="60"/>
                    <a:pt x="61" y="58"/>
                    <a:pt x="66" y="57"/>
                  </a:cubicBezTo>
                  <a:cubicBezTo>
                    <a:pt x="68" y="57"/>
                    <a:pt x="69" y="63"/>
                    <a:pt x="71" y="63"/>
                  </a:cubicBezTo>
                  <a:cubicBezTo>
                    <a:pt x="73" y="64"/>
                    <a:pt x="76" y="63"/>
                    <a:pt x="79" y="64"/>
                  </a:cubicBezTo>
                  <a:cubicBezTo>
                    <a:pt x="79" y="63"/>
                    <a:pt x="78" y="62"/>
                    <a:pt x="77" y="61"/>
                  </a:cubicBezTo>
                  <a:cubicBezTo>
                    <a:pt x="76" y="59"/>
                    <a:pt x="76" y="56"/>
                    <a:pt x="77" y="5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E2EAA0E4-258F-1CA5-C33F-395F81CC0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9234488"/>
              <a:ext cx="561975" cy="569913"/>
            </a:xfrm>
            <a:custGeom>
              <a:avLst/>
              <a:gdLst>
                <a:gd name="T0" fmla="*/ 105 w 150"/>
                <a:gd name="T1" fmla="*/ 120 h 152"/>
                <a:gd name="T2" fmla="*/ 104 w 150"/>
                <a:gd name="T3" fmla="*/ 113 h 152"/>
                <a:gd name="T4" fmla="*/ 108 w 150"/>
                <a:gd name="T5" fmla="*/ 102 h 152"/>
                <a:gd name="T6" fmla="*/ 107 w 150"/>
                <a:gd name="T7" fmla="*/ 96 h 152"/>
                <a:gd name="T8" fmla="*/ 116 w 150"/>
                <a:gd name="T9" fmla="*/ 79 h 152"/>
                <a:gd name="T10" fmla="*/ 128 w 150"/>
                <a:gd name="T11" fmla="*/ 72 h 152"/>
                <a:gd name="T12" fmla="*/ 149 w 150"/>
                <a:gd name="T13" fmla="*/ 71 h 152"/>
                <a:gd name="T14" fmla="*/ 150 w 150"/>
                <a:gd name="T15" fmla="*/ 62 h 152"/>
                <a:gd name="T16" fmla="*/ 149 w 150"/>
                <a:gd name="T17" fmla="*/ 55 h 152"/>
                <a:gd name="T18" fmla="*/ 135 w 150"/>
                <a:gd name="T19" fmla="*/ 51 h 152"/>
                <a:gd name="T20" fmla="*/ 122 w 150"/>
                <a:gd name="T21" fmla="*/ 23 h 152"/>
                <a:gd name="T22" fmla="*/ 128 w 150"/>
                <a:gd name="T23" fmla="*/ 6 h 152"/>
                <a:gd name="T24" fmla="*/ 115 w 150"/>
                <a:gd name="T25" fmla="*/ 11 h 152"/>
                <a:gd name="T26" fmla="*/ 93 w 150"/>
                <a:gd name="T27" fmla="*/ 5 h 152"/>
                <a:gd name="T28" fmla="*/ 72 w 150"/>
                <a:gd name="T29" fmla="*/ 13 h 152"/>
                <a:gd name="T30" fmla="*/ 57 w 150"/>
                <a:gd name="T31" fmla="*/ 32 h 152"/>
                <a:gd name="T32" fmla="*/ 47 w 150"/>
                <a:gd name="T33" fmla="*/ 47 h 152"/>
                <a:gd name="T34" fmla="*/ 38 w 150"/>
                <a:gd name="T35" fmla="*/ 58 h 152"/>
                <a:gd name="T36" fmla="*/ 25 w 150"/>
                <a:gd name="T37" fmla="*/ 49 h 152"/>
                <a:gd name="T38" fmla="*/ 16 w 150"/>
                <a:gd name="T39" fmla="*/ 57 h 152"/>
                <a:gd name="T40" fmla="*/ 13 w 150"/>
                <a:gd name="T41" fmla="*/ 65 h 152"/>
                <a:gd name="T42" fmla="*/ 2 w 150"/>
                <a:gd name="T43" fmla="*/ 73 h 152"/>
                <a:gd name="T44" fmla="*/ 1 w 150"/>
                <a:gd name="T45" fmla="*/ 76 h 152"/>
                <a:gd name="T46" fmla="*/ 9 w 150"/>
                <a:gd name="T47" fmla="*/ 78 h 152"/>
                <a:gd name="T48" fmla="*/ 30 w 150"/>
                <a:gd name="T49" fmla="*/ 77 h 152"/>
                <a:gd name="T50" fmla="*/ 36 w 150"/>
                <a:gd name="T51" fmla="*/ 80 h 152"/>
                <a:gd name="T52" fmla="*/ 51 w 150"/>
                <a:gd name="T53" fmla="*/ 89 h 152"/>
                <a:gd name="T54" fmla="*/ 61 w 150"/>
                <a:gd name="T55" fmla="*/ 83 h 152"/>
                <a:gd name="T56" fmla="*/ 65 w 150"/>
                <a:gd name="T57" fmla="*/ 94 h 152"/>
                <a:gd name="T58" fmla="*/ 58 w 150"/>
                <a:gd name="T59" fmla="*/ 103 h 152"/>
                <a:gd name="T60" fmla="*/ 51 w 150"/>
                <a:gd name="T61" fmla="*/ 111 h 152"/>
                <a:gd name="T62" fmla="*/ 40 w 150"/>
                <a:gd name="T63" fmla="*/ 120 h 152"/>
                <a:gd name="T64" fmla="*/ 42 w 150"/>
                <a:gd name="T65" fmla="*/ 130 h 152"/>
                <a:gd name="T66" fmla="*/ 47 w 150"/>
                <a:gd name="T67" fmla="*/ 137 h 152"/>
                <a:gd name="T68" fmla="*/ 59 w 150"/>
                <a:gd name="T69" fmla="*/ 151 h 152"/>
                <a:gd name="T70" fmla="*/ 64 w 150"/>
                <a:gd name="T71" fmla="*/ 141 h 152"/>
                <a:gd name="T72" fmla="*/ 82 w 150"/>
                <a:gd name="T73" fmla="*/ 133 h 152"/>
                <a:gd name="T74" fmla="*/ 93 w 150"/>
                <a:gd name="T75" fmla="*/ 129 h 152"/>
                <a:gd name="T76" fmla="*/ 103 w 150"/>
                <a:gd name="T77" fmla="*/ 133 h 152"/>
                <a:gd name="T78" fmla="*/ 109 w 150"/>
                <a:gd name="T79" fmla="*/ 12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0" h="152">
                  <a:moveTo>
                    <a:pt x="109" y="122"/>
                  </a:moveTo>
                  <a:cubicBezTo>
                    <a:pt x="108" y="121"/>
                    <a:pt x="106" y="121"/>
                    <a:pt x="105" y="120"/>
                  </a:cubicBezTo>
                  <a:cubicBezTo>
                    <a:pt x="105" y="119"/>
                    <a:pt x="106" y="117"/>
                    <a:pt x="105" y="116"/>
                  </a:cubicBezTo>
                  <a:cubicBezTo>
                    <a:pt x="105" y="115"/>
                    <a:pt x="104" y="115"/>
                    <a:pt x="104" y="113"/>
                  </a:cubicBezTo>
                  <a:cubicBezTo>
                    <a:pt x="104" y="111"/>
                    <a:pt x="106" y="112"/>
                    <a:pt x="107" y="111"/>
                  </a:cubicBezTo>
                  <a:cubicBezTo>
                    <a:pt x="108" y="109"/>
                    <a:pt x="109" y="104"/>
                    <a:pt x="108" y="102"/>
                  </a:cubicBezTo>
                  <a:cubicBezTo>
                    <a:pt x="107" y="101"/>
                    <a:pt x="106" y="101"/>
                    <a:pt x="105" y="99"/>
                  </a:cubicBezTo>
                  <a:cubicBezTo>
                    <a:pt x="105" y="97"/>
                    <a:pt x="105" y="97"/>
                    <a:pt x="107" y="96"/>
                  </a:cubicBezTo>
                  <a:cubicBezTo>
                    <a:pt x="109" y="94"/>
                    <a:pt x="111" y="92"/>
                    <a:pt x="111" y="88"/>
                  </a:cubicBezTo>
                  <a:cubicBezTo>
                    <a:pt x="111" y="85"/>
                    <a:pt x="113" y="82"/>
                    <a:pt x="116" y="79"/>
                  </a:cubicBezTo>
                  <a:cubicBezTo>
                    <a:pt x="118" y="78"/>
                    <a:pt x="120" y="76"/>
                    <a:pt x="122" y="74"/>
                  </a:cubicBezTo>
                  <a:cubicBezTo>
                    <a:pt x="123" y="73"/>
                    <a:pt x="126" y="72"/>
                    <a:pt x="128" y="72"/>
                  </a:cubicBezTo>
                  <a:cubicBezTo>
                    <a:pt x="134" y="71"/>
                    <a:pt x="139" y="72"/>
                    <a:pt x="145" y="72"/>
                  </a:cubicBezTo>
                  <a:cubicBezTo>
                    <a:pt x="146" y="72"/>
                    <a:pt x="148" y="72"/>
                    <a:pt x="149" y="71"/>
                  </a:cubicBezTo>
                  <a:cubicBezTo>
                    <a:pt x="150" y="69"/>
                    <a:pt x="148" y="67"/>
                    <a:pt x="148" y="65"/>
                  </a:cubicBezTo>
                  <a:cubicBezTo>
                    <a:pt x="148" y="64"/>
                    <a:pt x="150" y="63"/>
                    <a:pt x="150" y="62"/>
                  </a:cubicBezTo>
                  <a:cubicBezTo>
                    <a:pt x="150" y="60"/>
                    <a:pt x="148" y="59"/>
                    <a:pt x="148" y="57"/>
                  </a:cubicBezTo>
                  <a:cubicBezTo>
                    <a:pt x="148" y="56"/>
                    <a:pt x="149" y="56"/>
                    <a:pt x="149" y="55"/>
                  </a:cubicBezTo>
                  <a:cubicBezTo>
                    <a:pt x="147" y="55"/>
                    <a:pt x="146" y="54"/>
                    <a:pt x="145" y="54"/>
                  </a:cubicBezTo>
                  <a:cubicBezTo>
                    <a:pt x="140" y="53"/>
                    <a:pt x="139" y="55"/>
                    <a:pt x="135" y="51"/>
                  </a:cubicBezTo>
                  <a:cubicBezTo>
                    <a:pt x="132" y="48"/>
                    <a:pt x="128" y="38"/>
                    <a:pt x="126" y="33"/>
                  </a:cubicBezTo>
                  <a:cubicBezTo>
                    <a:pt x="124" y="28"/>
                    <a:pt x="123" y="25"/>
                    <a:pt x="122" y="23"/>
                  </a:cubicBezTo>
                  <a:cubicBezTo>
                    <a:pt x="122" y="20"/>
                    <a:pt x="124" y="19"/>
                    <a:pt x="124" y="16"/>
                  </a:cubicBezTo>
                  <a:cubicBezTo>
                    <a:pt x="124" y="14"/>
                    <a:pt x="125" y="10"/>
                    <a:pt x="128" y="6"/>
                  </a:cubicBezTo>
                  <a:cubicBezTo>
                    <a:pt x="131" y="1"/>
                    <a:pt x="126" y="0"/>
                    <a:pt x="122" y="2"/>
                  </a:cubicBezTo>
                  <a:cubicBezTo>
                    <a:pt x="117" y="5"/>
                    <a:pt x="118" y="7"/>
                    <a:pt x="115" y="11"/>
                  </a:cubicBezTo>
                  <a:cubicBezTo>
                    <a:pt x="113" y="13"/>
                    <a:pt x="109" y="8"/>
                    <a:pt x="104" y="6"/>
                  </a:cubicBezTo>
                  <a:cubicBezTo>
                    <a:pt x="100" y="5"/>
                    <a:pt x="95" y="6"/>
                    <a:pt x="93" y="5"/>
                  </a:cubicBezTo>
                  <a:cubicBezTo>
                    <a:pt x="91" y="5"/>
                    <a:pt x="84" y="5"/>
                    <a:pt x="83" y="8"/>
                  </a:cubicBezTo>
                  <a:cubicBezTo>
                    <a:pt x="81" y="11"/>
                    <a:pt x="77" y="13"/>
                    <a:pt x="72" y="13"/>
                  </a:cubicBezTo>
                  <a:cubicBezTo>
                    <a:pt x="67" y="14"/>
                    <a:pt x="63" y="16"/>
                    <a:pt x="60" y="19"/>
                  </a:cubicBezTo>
                  <a:cubicBezTo>
                    <a:pt x="57" y="21"/>
                    <a:pt x="56" y="27"/>
                    <a:pt x="57" y="32"/>
                  </a:cubicBezTo>
                  <a:cubicBezTo>
                    <a:pt x="57" y="38"/>
                    <a:pt x="50" y="41"/>
                    <a:pt x="47" y="44"/>
                  </a:cubicBezTo>
                  <a:cubicBezTo>
                    <a:pt x="44" y="46"/>
                    <a:pt x="44" y="48"/>
                    <a:pt x="47" y="47"/>
                  </a:cubicBezTo>
                  <a:cubicBezTo>
                    <a:pt x="50" y="47"/>
                    <a:pt x="49" y="50"/>
                    <a:pt x="48" y="53"/>
                  </a:cubicBezTo>
                  <a:cubicBezTo>
                    <a:pt x="47" y="56"/>
                    <a:pt x="43" y="58"/>
                    <a:pt x="38" y="58"/>
                  </a:cubicBezTo>
                  <a:cubicBezTo>
                    <a:pt x="33" y="58"/>
                    <a:pt x="28" y="57"/>
                    <a:pt x="27" y="56"/>
                  </a:cubicBezTo>
                  <a:cubicBezTo>
                    <a:pt x="26" y="55"/>
                    <a:pt x="26" y="52"/>
                    <a:pt x="25" y="49"/>
                  </a:cubicBezTo>
                  <a:cubicBezTo>
                    <a:pt x="24" y="46"/>
                    <a:pt x="22" y="50"/>
                    <a:pt x="20" y="52"/>
                  </a:cubicBezTo>
                  <a:cubicBezTo>
                    <a:pt x="18" y="54"/>
                    <a:pt x="17" y="55"/>
                    <a:pt x="16" y="57"/>
                  </a:cubicBezTo>
                  <a:cubicBezTo>
                    <a:pt x="15" y="58"/>
                    <a:pt x="11" y="58"/>
                    <a:pt x="10" y="60"/>
                  </a:cubicBezTo>
                  <a:cubicBezTo>
                    <a:pt x="8" y="61"/>
                    <a:pt x="10" y="64"/>
                    <a:pt x="13" y="65"/>
                  </a:cubicBezTo>
                  <a:cubicBezTo>
                    <a:pt x="16" y="67"/>
                    <a:pt x="13" y="68"/>
                    <a:pt x="12" y="70"/>
                  </a:cubicBezTo>
                  <a:cubicBezTo>
                    <a:pt x="11" y="72"/>
                    <a:pt x="5" y="72"/>
                    <a:pt x="2" y="73"/>
                  </a:cubicBezTo>
                  <a:cubicBezTo>
                    <a:pt x="1" y="74"/>
                    <a:pt x="0" y="75"/>
                    <a:pt x="0" y="75"/>
                  </a:cubicBezTo>
                  <a:cubicBezTo>
                    <a:pt x="0" y="76"/>
                    <a:pt x="1" y="76"/>
                    <a:pt x="1" y="76"/>
                  </a:cubicBezTo>
                  <a:cubicBezTo>
                    <a:pt x="2" y="77"/>
                    <a:pt x="2" y="78"/>
                    <a:pt x="3" y="78"/>
                  </a:cubicBezTo>
                  <a:cubicBezTo>
                    <a:pt x="5" y="80"/>
                    <a:pt x="8" y="78"/>
                    <a:pt x="9" y="78"/>
                  </a:cubicBezTo>
                  <a:cubicBezTo>
                    <a:pt x="14" y="78"/>
                    <a:pt x="19" y="78"/>
                    <a:pt x="23" y="77"/>
                  </a:cubicBezTo>
                  <a:cubicBezTo>
                    <a:pt x="25" y="77"/>
                    <a:pt x="28" y="77"/>
                    <a:pt x="30" y="77"/>
                  </a:cubicBezTo>
                  <a:cubicBezTo>
                    <a:pt x="31" y="78"/>
                    <a:pt x="32" y="78"/>
                    <a:pt x="33" y="78"/>
                  </a:cubicBezTo>
                  <a:cubicBezTo>
                    <a:pt x="34" y="79"/>
                    <a:pt x="35" y="79"/>
                    <a:pt x="36" y="80"/>
                  </a:cubicBezTo>
                  <a:cubicBezTo>
                    <a:pt x="40" y="82"/>
                    <a:pt x="44" y="84"/>
                    <a:pt x="47" y="86"/>
                  </a:cubicBezTo>
                  <a:cubicBezTo>
                    <a:pt x="49" y="87"/>
                    <a:pt x="49" y="90"/>
                    <a:pt x="51" y="89"/>
                  </a:cubicBezTo>
                  <a:cubicBezTo>
                    <a:pt x="54" y="89"/>
                    <a:pt x="54" y="85"/>
                    <a:pt x="56" y="84"/>
                  </a:cubicBezTo>
                  <a:cubicBezTo>
                    <a:pt x="57" y="83"/>
                    <a:pt x="59" y="83"/>
                    <a:pt x="61" y="83"/>
                  </a:cubicBezTo>
                  <a:cubicBezTo>
                    <a:pt x="63" y="83"/>
                    <a:pt x="65" y="85"/>
                    <a:pt x="65" y="87"/>
                  </a:cubicBezTo>
                  <a:cubicBezTo>
                    <a:pt x="66" y="89"/>
                    <a:pt x="65" y="92"/>
                    <a:pt x="65" y="94"/>
                  </a:cubicBezTo>
                  <a:cubicBezTo>
                    <a:pt x="65" y="96"/>
                    <a:pt x="65" y="97"/>
                    <a:pt x="63" y="99"/>
                  </a:cubicBezTo>
                  <a:cubicBezTo>
                    <a:pt x="62" y="101"/>
                    <a:pt x="60" y="101"/>
                    <a:pt x="58" y="103"/>
                  </a:cubicBezTo>
                  <a:cubicBezTo>
                    <a:pt x="56" y="104"/>
                    <a:pt x="55" y="106"/>
                    <a:pt x="54" y="108"/>
                  </a:cubicBezTo>
                  <a:cubicBezTo>
                    <a:pt x="53" y="109"/>
                    <a:pt x="52" y="110"/>
                    <a:pt x="51" y="111"/>
                  </a:cubicBezTo>
                  <a:cubicBezTo>
                    <a:pt x="50" y="112"/>
                    <a:pt x="48" y="112"/>
                    <a:pt x="47" y="113"/>
                  </a:cubicBezTo>
                  <a:cubicBezTo>
                    <a:pt x="44" y="115"/>
                    <a:pt x="41" y="117"/>
                    <a:pt x="40" y="120"/>
                  </a:cubicBezTo>
                  <a:cubicBezTo>
                    <a:pt x="39" y="122"/>
                    <a:pt x="39" y="125"/>
                    <a:pt x="40" y="127"/>
                  </a:cubicBezTo>
                  <a:cubicBezTo>
                    <a:pt x="41" y="128"/>
                    <a:pt x="42" y="129"/>
                    <a:pt x="42" y="130"/>
                  </a:cubicBezTo>
                  <a:cubicBezTo>
                    <a:pt x="42" y="130"/>
                    <a:pt x="42" y="130"/>
                    <a:pt x="43" y="130"/>
                  </a:cubicBezTo>
                  <a:cubicBezTo>
                    <a:pt x="46" y="131"/>
                    <a:pt x="45" y="133"/>
                    <a:pt x="47" y="137"/>
                  </a:cubicBezTo>
                  <a:cubicBezTo>
                    <a:pt x="49" y="140"/>
                    <a:pt x="50" y="146"/>
                    <a:pt x="51" y="152"/>
                  </a:cubicBezTo>
                  <a:cubicBezTo>
                    <a:pt x="55" y="152"/>
                    <a:pt x="58" y="152"/>
                    <a:pt x="59" y="151"/>
                  </a:cubicBezTo>
                  <a:cubicBezTo>
                    <a:pt x="61" y="150"/>
                    <a:pt x="61" y="147"/>
                    <a:pt x="61" y="145"/>
                  </a:cubicBezTo>
                  <a:cubicBezTo>
                    <a:pt x="61" y="142"/>
                    <a:pt x="61" y="142"/>
                    <a:pt x="64" y="141"/>
                  </a:cubicBezTo>
                  <a:cubicBezTo>
                    <a:pt x="68" y="138"/>
                    <a:pt x="70" y="134"/>
                    <a:pt x="76" y="134"/>
                  </a:cubicBezTo>
                  <a:cubicBezTo>
                    <a:pt x="79" y="134"/>
                    <a:pt x="81" y="135"/>
                    <a:pt x="82" y="133"/>
                  </a:cubicBezTo>
                  <a:cubicBezTo>
                    <a:pt x="85" y="130"/>
                    <a:pt x="82" y="130"/>
                    <a:pt x="83" y="127"/>
                  </a:cubicBezTo>
                  <a:cubicBezTo>
                    <a:pt x="86" y="126"/>
                    <a:pt x="91" y="127"/>
                    <a:pt x="93" y="129"/>
                  </a:cubicBezTo>
                  <a:cubicBezTo>
                    <a:pt x="95" y="129"/>
                    <a:pt x="96" y="131"/>
                    <a:pt x="98" y="132"/>
                  </a:cubicBezTo>
                  <a:cubicBezTo>
                    <a:pt x="99" y="133"/>
                    <a:pt x="101" y="133"/>
                    <a:pt x="103" y="133"/>
                  </a:cubicBezTo>
                  <a:cubicBezTo>
                    <a:pt x="104" y="134"/>
                    <a:pt x="105" y="135"/>
                    <a:pt x="106" y="135"/>
                  </a:cubicBezTo>
                  <a:cubicBezTo>
                    <a:pt x="109" y="131"/>
                    <a:pt x="110" y="125"/>
                    <a:pt x="109" y="12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6BABF8B2-30FE-C021-8956-E9AFB4F75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9388476"/>
              <a:ext cx="588963" cy="565150"/>
            </a:xfrm>
            <a:custGeom>
              <a:avLst/>
              <a:gdLst>
                <a:gd name="T0" fmla="*/ 144 w 157"/>
                <a:gd name="T1" fmla="*/ 110 h 151"/>
                <a:gd name="T2" fmla="*/ 153 w 157"/>
                <a:gd name="T3" fmla="*/ 100 h 151"/>
                <a:gd name="T4" fmla="*/ 137 w 157"/>
                <a:gd name="T5" fmla="*/ 95 h 151"/>
                <a:gd name="T6" fmla="*/ 136 w 157"/>
                <a:gd name="T7" fmla="*/ 77 h 151"/>
                <a:gd name="T8" fmla="*/ 116 w 157"/>
                <a:gd name="T9" fmla="*/ 69 h 151"/>
                <a:gd name="T10" fmla="*/ 87 w 157"/>
                <a:gd name="T11" fmla="*/ 61 h 151"/>
                <a:gd name="T12" fmla="*/ 100 w 157"/>
                <a:gd name="T13" fmla="*/ 57 h 151"/>
                <a:gd name="T14" fmla="*/ 105 w 157"/>
                <a:gd name="T15" fmla="*/ 47 h 151"/>
                <a:gd name="T16" fmla="*/ 116 w 157"/>
                <a:gd name="T17" fmla="*/ 44 h 151"/>
                <a:gd name="T18" fmla="*/ 117 w 157"/>
                <a:gd name="T19" fmla="*/ 19 h 151"/>
                <a:gd name="T20" fmla="*/ 85 w 157"/>
                <a:gd name="T21" fmla="*/ 12 h 151"/>
                <a:gd name="T22" fmla="*/ 64 w 157"/>
                <a:gd name="T23" fmla="*/ 20 h 151"/>
                <a:gd name="T24" fmla="*/ 44 w 157"/>
                <a:gd name="T25" fmla="*/ 16 h 151"/>
                <a:gd name="T26" fmla="*/ 44 w 157"/>
                <a:gd name="T27" fmla="*/ 24 h 151"/>
                <a:gd name="T28" fmla="*/ 41 w 157"/>
                <a:gd name="T29" fmla="*/ 31 h 151"/>
                <a:gd name="T30" fmla="*/ 18 w 157"/>
                <a:gd name="T31" fmla="*/ 33 h 151"/>
                <a:gd name="T32" fmla="*/ 7 w 157"/>
                <a:gd name="T33" fmla="*/ 47 h 151"/>
                <a:gd name="T34" fmla="*/ 1 w 157"/>
                <a:gd name="T35" fmla="*/ 58 h 151"/>
                <a:gd name="T36" fmla="*/ 3 w 157"/>
                <a:gd name="T37" fmla="*/ 70 h 151"/>
                <a:gd name="T38" fmla="*/ 1 w 157"/>
                <a:gd name="T39" fmla="*/ 75 h 151"/>
                <a:gd name="T40" fmla="*/ 5 w 157"/>
                <a:gd name="T41" fmla="*/ 81 h 151"/>
                <a:gd name="T42" fmla="*/ 9 w 157"/>
                <a:gd name="T43" fmla="*/ 99 h 151"/>
                <a:gd name="T44" fmla="*/ 17 w 157"/>
                <a:gd name="T45" fmla="*/ 106 h 151"/>
                <a:gd name="T46" fmla="*/ 20 w 157"/>
                <a:gd name="T47" fmla="*/ 93 h 151"/>
                <a:gd name="T48" fmla="*/ 28 w 157"/>
                <a:gd name="T49" fmla="*/ 82 h 151"/>
                <a:gd name="T50" fmla="*/ 45 w 157"/>
                <a:gd name="T51" fmla="*/ 92 h 151"/>
                <a:gd name="T52" fmla="*/ 48 w 157"/>
                <a:gd name="T53" fmla="*/ 101 h 151"/>
                <a:gd name="T54" fmla="*/ 66 w 157"/>
                <a:gd name="T55" fmla="*/ 138 h 151"/>
                <a:gd name="T56" fmla="*/ 75 w 157"/>
                <a:gd name="T57" fmla="*/ 140 h 151"/>
                <a:gd name="T58" fmla="*/ 86 w 157"/>
                <a:gd name="T59" fmla="*/ 139 h 151"/>
                <a:gd name="T60" fmla="*/ 97 w 157"/>
                <a:gd name="T61" fmla="*/ 149 h 151"/>
                <a:gd name="T62" fmla="*/ 116 w 157"/>
                <a:gd name="T63" fmla="*/ 146 h 151"/>
                <a:gd name="T64" fmla="*/ 131 w 157"/>
                <a:gd name="T65" fmla="*/ 139 h 151"/>
                <a:gd name="T66" fmla="*/ 137 w 157"/>
                <a:gd name="T67" fmla="*/ 151 h 151"/>
                <a:gd name="T68" fmla="*/ 146 w 157"/>
                <a:gd name="T69" fmla="*/ 145 h 151"/>
                <a:gd name="T70" fmla="*/ 155 w 157"/>
                <a:gd name="T7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1">
                  <a:moveTo>
                    <a:pt x="152" y="119"/>
                  </a:moveTo>
                  <a:cubicBezTo>
                    <a:pt x="148" y="119"/>
                    <a:pt x="145" y="116"/>
                    <a:pt x="144" y="110"/>
                  </a:cubicBezTo>
                  <a:cubicBezTo>
                    <a:pt x="142" y="103"/>
                    <a:pt x="148" y="104"/>
                    <a:pt x="152" y="104"/>
                  </a:cubicBezTo>
                  <a:cubicBezTo>
                    <a:pt x="156" y="103"/>
                    <a:pt x="156" y="101"/>
                    <a:pt x="153" y="100"/>
                  </a:cubicBezTo>
                  <a:cubicBezTo>
                    <a:pt x="150" y="99"/>
                    <a:pt x="144" y="100"/>
                    <a:pt x="141" y="100"/>
                  </a:cubicBezTo>
                  <a:cubicBezTo>
                    <a:pt x="138" y="99"/>
                    <a:pt x="135" y="99"/>
                    <a:pt x="137" y="95"/>
                  </a:cubicBezTo>
                  <a:cubicBezTo>
                    <a:pt x="139" y="91"/>
                    <a:pt x="134" y="92"/>
                    <a:pt x="129" y="91"/>
                  </a:cubicBezTo>
                  <a:cubicBezTo>
                    <a:pt x="125" y="90"/>
                    <a:pt x="133" y="82"/>
                    <a:pt x="136" y="77"/>
                  </a:cubicBezTo>
                  <a:cubicBezTo>
                    <a:pt x="140" y="71"/>
                    <a:pt x="135" y="70"/>
                    <a:pt x="130" y="72"/>
                  </a:cubicBezTo>
                  <a:cubicBezTo>
                    <a:pt x="125" y="74"/>
                    <a:pt x="120" y="72"/>
                    <a:pt x="116" y="69"/>
                  </a:cubicBezTo>
                  <a:cubicBezTo>
                    <a:pt x="113" y="67"/>
                    <a:pt x="106" y="69"/>
                    <a:pt x="100" y="72"/>
                  </a:cubicBezTo>
                  <a:cubicBezTo>
                    <a:pt x="94" y="74"/>
                    <a:pt x="89" y="68"/>
                    <a:pt x="87" y="61"/>
                  </a:cubicBezTo>
                  <a:cubicBezTo>
                    <a:pt x="85" y="54"/>
                    <a:pt x="90" y="54"/>
                    <a:pt x="92" y="55"/>
                  </a:cubicBezTo>
                  <a:cubicBezTo>
                    <a:pt x="95" y="55"/>
                    <a:pt x="97" y="58"/>
                    <a:pt x="100" y="57"/>
                  </a:cubicBezTo>
                  <a:cubicBezTo>
                    <a:pt x="103" y="56"/>
                    <a:pt x="97" y="54"/>
                    <a:pt x="102" y="53"/>
                  </a:cubicBezTo>
                  <a:cubicBezTo>
                    <a:pt x="107" y="53"/>
                    <a:pt x="105" y="49"/>
                    <a:pt x="105" y="47"/>
                  </a:cubicBezTo>
                  <a:cubicBezTo>
                    <a:pt x="105" y="46"/>
                    <a:pt x="107" y="45"/>
                    <a:pt x="111" y="46"/>
                  </a:cubicBezTo>
                  <a:cubicBezTo>
                    <a:pt x="115" y="47"/>
                    <a:pt x="114" y="46"/>
                    <a:pt x="116" y="44"/>
                  </a:cubicBezTo>
                  <a:cubicBezTo>
                    <a:pt x="117" y="41"/>
                    <a:pt x="118" y="37"/>
                    <a:pt x="118" y="34"/>
                  </a:cubicBezTo>
                  <a:cubicBezTo>
                    <a:pt x="118" y="31"/>
                    <a:pt x="119" y="23"/>
                    <a:pt x="117" y="19"/>
                  </a:cubicBezTo>
                  <a:cubicBezTo>
                    <a:pt x="115" y="15"/>
                    <a:pt x="114" y="10"/>
                    <a:pt x="105" y="5"/>
                  </a:cubicBezTo>
                  <a:cubicBezTo>
                    <a:pt x="96" y="0"/>
                    <a:pt x="86" y="8"/>
                    <a:pt x="85" y="12"/>
                  </a:cubicBezTo>
                  <a:cubicBezTo>
                    <a:pt x="83" y="16"/>
                    <a:pt x="80" y="17"/>
                    <a:pt x="76" y="20"/>
                  </a:cubicBezTo>
                  <a:cubicBezTo>
                    <a:pt x="73" y="23"/>
                    <a:pt x="69" y="21"/>
                    <a:pt x="64" y="20"/>
                  </a:cubicBezTo>
                  <a:cubicBezTo>
                    <a:pt x="60" y="19"/>
                    <a:pt x="51" y="16"/>
                    <a:pt x="45" y="14"/>
                  </a:cubicBezTo>
                  <a:cubicBezTo>
                    <a:pt x="45" y="15"/>
                    <a:pt x="44" y="15"/>
                    <a:pt x="44" y="16"/>
                  </a:cubicBezTo>
                  <a:cubicBezTo>
                    <a:pt x="44" y="18"/>
                    <a:pt x="46" y="19"/>
                    <a:pt x="46" y="21"/>
                  </a:cubicBezTo>
                  <a:cubicBezTo>
                    <a:pt x="46" y="22"/>
                    <a:pt x="44" y="23"/>
                    <a:pt x="44" y="24"/>
                  </a:cubicBezTo>
                  <a:cubicBezTo>
                    <a:pt x="44" y="26"/>
                    <a:pt x="46" y="28"/>
                    <a:pt x="45" y="30"/>
                  </a:cubicBezTo>
                  <a:cubicBezTo>
                    <a:pt x="44" y="31"/>
                    <a:pt x="42" y="31"/>
                    <a:pt x="41" y="31"/>
                  </a:cubicBezTo>
                  <a:cubicBezTo>
                    <a:pt x="35" y="31"/>
                    <a:pt x="30" y="30"/>
                    <a:pt x="24" y="31"/>
                  </a:cubicBezTo>
                  <a:cubicBezTo>
                    <a:pt x="22" y="31"/>
                    <a:pt x="19" y="32"/>
                    <a:pt x="18" y="33"/>
                  </a:cubicBezTo>
                  <a:cubicBezTo>
                    <a:pt x="16" y="35"/>
                    <a:pt x="14" y="37"/>
                    <a:pt x="12" y="38"/>
                  </a:cubicBezTo>
                  <a:cubicBezTo>
                    <a:pt x="9" y="41"/>
                    <a:pt x="7" y="44"/>
                    <a:pt x="7" y="47"/>
                  </a:cubicBezTo>
                  <a:cubicBezTo>
                    <a:pt x="7" y="51"/>
                    <a:pt x="5" y="53"/>
                    <a:pt x="3" y="55"/>
                  </a:cubicBezTo>
                  <a:cubicBezTo>
                    <a:pt x="1" y="56"/>
                    <a:pt x="1" y="56"/>
                    <a:pt x="1" y="58"/>
                  </a:cubicBezTo>
                  <a:cubicBezTo>
                    <a:pt x="2" y="60"/>
                    <a:pt x="3" y="60"/>
                    <a:pt x="4" y="61"/>
                  </a:cubicBezTo>
                  <a:cubicBezTo>
                    <a:pt x="5" y="63"/>
                    <a:pt x="4" y="68"/>
                    <a:pt x="3" y="70"/>
                  </a:cubicBezTo>
                  <a:cubicBezTo>
                    <a:pt x="2" y="71"/>
                    <a:pt x="0" y="70"/>
                    <a:pt x="0" y="72"/>
                  </a:cubicBezTo>
                  <a:cubicBezTo>
                    <a:pt x="0" y="74"/>
                    <a:pt x="1" y="74"/>
                    <a:pt x="1" y="75"/>
                  </a:cubicBezTo>
                  <a:cubicBezTo>
                    <a:pt x="2" y="76"/>
                    <a:pt x="1" y="78"/>
                    <a:pt x="1" y="79"/>
                  </a:cubicBezTo>
                  <a:cubicBezTo>
                    <a:pt x="2" y="80"/>
                    <a:pt x="4" y="80"/>
                    <a:pt x="5" y="81"/>
                  </a:cubicBezTo>
                  <a:cubicBezTo>
                    <a:pt x="6" y="84"/>
                    <a:pt x="5" y="90"/>
                    <a:pt x="2" y="94"/>
                  </a:cubicBezTo>
                  <a:cubicBezTo>
                    <a:pt x="5" y="96"/>
                    <a:pt x="7" y="98"/>
                    <a:pt x="9" y="99"/>
                  </a:cubicBezTo>
                  <a:cubicBezTo>
                    <a:pt x="10" y="100"/>
                    <a:pt x="12" y="101"/>
                    <a:pt x="13" y="102"/>
                  </a:cubicBezTo>
                  <a:cubicBezTo>
                    <a:pt x="14" y="103"/>
                    <a:pt x="16" y="106"/>
                    <a:pt x="17" y="106"/>
                  </a:cubicBezTo>
                  <a:cubicBezTo>
                    <a:pt x="21" y="109"/>
                    <a:pt x="23" y="105"/>
                    <a:pt x="24" y="102"/>
                  </a:cubicBezTo>
                  <a:cubicBezTo>
                    <a:pt x="25" y="97"/>
                    <a:pt x="24" y="96"/>
                    <a:pt x="20" y="93"/>
                  </a:cubicBezTo>
                  <a:cubicBezTo>
                    <a:pt x="18" y="90"/>
                    <a:pt x="16" y="85"/>
                    <a:pt x="21" y="83"/>
                  </a:cubicBezTo>
                  <a:cubicBezTo>
                    <a:pt x="23" y="82"/>
                    <a:pt x="26" y="82"/>
                    <a:pt x="28" y="82"/>
                  </a:cubicBezTo>
                  <a:cubicBezTo>
                    <a:pt x="30" y="82"/>
                    <a:pt x="32" y="80"/>
                    <a:pt x="34" y="81"/>
                  </a:cubicBezTo>
                  <a:cubicBezTo>
                    <a:pt x="38" y="82"/>
                    <a:pt x="44" y="89"/>
                    <a:pt x="45" y="92"/>
                  </a:cubicBezTo>
                  <a:cubicBezTo>
                    <a:pt x="46" y="94"/>
                    <a:pt x="46" y="95"/>
                    <a:pt x="46" y="97"/>
                  </a:cubicBezTo>
                  <a:cubicBezTo>
                    <a:pt x="46" y="99"/>
                    <a:pt x="47" y="99"/>
                    <a:pt x="48" y="101"/>
                  </a:cubicBezTo>
                  <a:cubicBezTo>
                    <a:pt x="52" y="107"/>
                    <a:pt x="54" y="115"/>
                    <a:pt x="54" y="122"/>
                  </a:cubicBezTo>
                  <a:cubicBezTo>
                    <a:pt x="54" y="131"/>
                    <a:pt x="59" y="133"/>
                    <a:pt x="66" y="138"/>
                  </a:cubicBezTo>
                  <a:cubicBezTo>
                    <a:pt x="67" y="139"/>
                    <a:pt x="69" y="142"/>
                    <a:pt x="70" y="142"/>
                  </a:cubicBezTo>
                  <a:cubicBezTo>
                    <a:pt x="72" y="143"/>
                    <a:pt x="73" y="141"/>
                    <a:pt x="75" y="140"/>
                  </a:cubicBezTo>
                  <a:cubicBezTo>
                    <a:pt x="77" y="140"/>
                    <a:pt x="79" y="139"/>
                    <a:pt x="80" y="139"/>
                  </a:cubicBezTo>
                  <a:cubicBezTo>
                    <a:pt x="82" y="138"/>
                    <a:pt x="84" y="138"/>
                    <a:pt x="86" y="139"/>
                  </a:cubicBezTo>
                  <a:cubicBezTo>
                    <a:pt x="90" y="141"/>
                    <a:pt x="88" y="145"/>
                    <a:pt x="90" y="148"/>
                  </a:cubicBezTo>
                  <a:cubicBezTo>
                    <a:pt x="92" y="151"/>
                    <a:pt x="95" y="150"/>
                    <a:pt x="97" y="149"/>
                  </a:cubicBezTo>
                  <a:cubicBezTo>
                    <a:pt x="101" y="147"/>
                    <a:pt x="103" y="147"/>
                    <a:pt x="107" y="147"/>
                  </a:cubicBezTo>
                  <a:cubicBezTo>
                    <a:pt x="110" y="147"/>
                    <a:pt x="114" y="148"/>
                    <a:pt x="116" y="146"/>
                  </a:cubicBezTo>
                  <a:cubicBezTo>
                    <a:pt x="118" y="144"/>
                    <a:pt x="118" y="140"/>
                    <a:pt x="121" y="138"/>
                  </a:cubicBezTo>
                  <a:cubicBezTo>
                    <a:pt x="125" y="136"/>
                    <a:pt x="129" y="137"/>
                    <a:pt x="131" y="139"/>
                  </a:cubicBezTo>
                  <a:cubicBezTo>
                    <a:pt x="135" y="142"/>
                    <a:pt x="136" y="144"/>
                    <a:pt x="137" y="149"/>
                  </a:cubicBezTo>
                  <a:cubicBezTo>
                    <a:pt x="137" y="149"/>
                    <a:pt x="137" y="150"/>
                    <a:pt x="137" y="151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9" y="145"/>
                    <a:pt x="142" y="147"/>
                    <a:pt x="146" y="145"/>
                  </a:cubicBezTo>
                  <a:cubicBezTo>
                    <a:pt x="149" y="143"/>
                    <a:pt x="152" y="140"/>
                    <a:pt x="150" y="137"/>
                  </a:cubicBezTo>
                  <a:cubicBezTo>
                    <a:pt x="148" y="135"/>
                    <a:pt x="152" y="128"/>
                    <a:pt x="155" y="125"/>
                  </a:cubicBezTo>
                  <a:cubicBezTo>
                    <a:pt x="157" y="121"/>
                    <a:pt x="157" y="119"/>
                    <a:pt x="152" y="119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5B1E42C0-AA9F-C794-E29F-5543A9EE1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738" y="10275888"/>
              <a:ext cx="344488" cy="442913"/>
            </a:xfrm>
            <a:custGeom>
              <a:avLst/>
              <a:gdLst>
                <a:gd name="T0" fmla="*/ 4 w 92"/>
                <a:gd name="T1" fmla="*/ 117 h 118"/>
                <a:gd name="T2" fmla="*/ 3 w 92"/>
                <a:gd name="T3" fmla="*/ 106 h 118"/>
                <a:gd name="T4" fmla="*/ 1 w 92"/>
                <a:gd name="T5" fmla="*/ 96 h 118"/>
                <a:gd name="T6" fmla="*/ 10 w 92"/>
                <a:gd name="T7" fmla="*/ 88 h 118"/>
                <a:gd name="T8" fmla="*/ 15 w 92"/>
                <a:gd name="T9" fmla="*/ 79 h 118"/>
                <a:gd name="T10" fmla="*/ 13 w 92"/>
                <a:gd name="T11" fmla="*/ 66 h 118"/>
                <a:gd name="T12" fmla="*/ 21 w 92"/>
                <a:gd name="T13" fmla="*/ 63 h 118"/>
                <a:gd name="T14" fmla="*/ 26 w 92"/>
                <a:gd name="T15" fmla="*/ 57 h 118"/>
                <a:gd name="T16" fmla="*/ 33 w 92"/>
                <a:gd name="T17" fmla="*/ 52 h 118"/>
                <a:gd name="T18" fmla="*/ 43 w 92"/>
                <a:gd name="T19" fmla="*/ 47 h 118"/>
                <a:gd name="T20" fmla="*/ 44 w 92"/>
                <a:gd name="T21" fmla="*/ 40 h 118"/>
                <a:gd name="T22" fmla="*/ 33 w 92"/>
                <a:gd name="T23" fmla="*/ 36 h 118"/>
                <a:gd name="T24" fmla="*/ 34 w 92"/>
                <a:gd name="T25" fmla="*/ 26 h 118"/>
                <a:gd name="T26" fmla="*/ 46 w 92"/>
                <a:gd name="T27" fmla="*/ 25 h 118"/>
                <a:gd name="T28" fmla="*/ 50 w 92"/>
                <a:gd name="T29" fmla="*/ 31 h 118"/>
                <a:gd name="T30" fmla="*/ 58 w 92"/>
                <a:gd name="T31" fmla="*/ 33 h 118"/>
                <a:gd name="T32" fmla="*/ 66 w 92"/>
                <a:gd name="T33" fmla="*/ 23 h 118"/>
                <a:gd name="T34" fmla="*/ 75 w 92"/>
                <a:gd name="T35" fmla="*/ 15 h 118"/>
                <a:gd name="T36" fmla="*/ 80 w 92"/>
                <a:gd name="T37" fmla="*/ 5 h 118"/>
                <a:gd name="T38" fmla="*/ 81 w 92"/>
                <a:gd name="T39" fmla="*/ 1 h 118"/>
                <a:gd name="T40" fmla="*/ 85 w 92"/>
                <a:gd name="T41" fmla="*/ 2 h 118"/>
                <a:gd name="T42" fmla="*/ 90 w 92"/>
                <a:gd name="T43" fmla="*/ 12 h 118"/>
                <a:gd name="T44" fmla="*/ 90 w 92"/>
                <a:gd name="T45" fmla="*/ 19 h 118"/>
                <a:gd name="T46" fmla="*/ 84 w 92"/>
                <a:gd name="T47" fmla="*/ 27 h 118"/>
                <a:gd name="T48" fmla="*/ 78 w 92"/>
                <a:gd name="T49" fmla="*/ 35 h 118"/>
                <a:gd name="T50" fmla="*/ 68 w 92"/>
                <a:gd name="T51" fmla="*/ 36 h 118"/>
                <a:gd name="T52" fmla="*/ 67 w 92"/>
                <a:gd name="T53" fmla="*/ 44 h 118"/>
                <a:gd name="T54" fmla="*/ 63 w 92"/>
                <a:gd name="T55" fmla="*/ 48 h 118"/>
                <a:gd name="T56" fmla="*/ 55 w 92"/>
                <a:gd name="T57" fmla="*/ 47 h 118"/>
                <a:gd name="T58" fmla="*/ 52 w 92"/>
                <a:gd name="T59" fmla="*/ 52 h 118"/>
                <a:gd name="T60" fmla="*/ 47 w 92"/>
                <a:gd name="T61" fmla="*/ 54 h 118"/>
                <a:gd name="T62" fmla="*/ 44 w 92"/>
                <a:gd name="T63" fmla="*/ 58 h 118"/>
                <a:gd name="T64" fmla="*/ 41 w 92"/>
                <a:gd name="T65" fmla="*/ 60 h 118"/>
                <a:gd name="T66" fmla="*/ 36 w 92"/>
                <a:gd name="T67" fmla="*/ 62 h 118"/>
                <a:gd name="T68" fmla="*/ 28 w 92"/>
                <a:gd name="T69" fmla="*/ 62 h 118"/>
                <a:gd name="T70" fmla="*/ 28 w 92"/>
                <a:gd name="T71" fmla="*/ 67 h 118"/>
                <a:gd name="T72" fmla="*/ 32 w 92"/>
                <a:gd name="T73" fmla="*/ 73 h 118"/>
                <a:gd name="T74" fmla="*/ 28 w 92"/>
                <a:gd name="T75" fmla="*/ 81 h 118"/>
                <a:gd name="T76" fmla="*/ 23 w 92"/>
                <a:gd name="T77" fmla="*/ 86 h 118"/>
                <a:gd name="T78" fmla="*/ 20 w 92"/>
                <a:gd name="T79" fmla="*/ 93 h 118"/>
                <a:gd name="T80" fmla="*/ 18 w 92"/>
                <a:gd name="T81" fmla="*/ 98 h 118"/>
                <a:gd name="T82" fmla="*/ 21 w 92"/>
                <a:gd name="T83" fmla="*/ 101 h 118"/>
                <a:gd name="T84" fmla="*/ 25 w 92"/>
                <a:gd name="T85" fmla="*/ 101 h 118"/>
                <a:gd name="T86" fmla="*/ 23 w 92"/>
                <a:gd name="T87" fmla="*/ 105 h 118"/>
                <a:gd name="T88" fmla="*/ 17 w 92"/>
                <a:gd name="T89" fmla="*/ 110 h 118"/>
                <a:gd name="T90" fmla="*/ 8 w 92"/>
                <a:gd name="T91" fmla="*/ 115 h 118"/>
                <a:gd name="T92" fmla="*/ 4 w 92"/>
                <a:gd name="T93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" h="118">
                  <a:moveTo>
                    <a:pt x="4" y="117"/>
                  </a:moveTo>
                  <a:cubicBezTo>
                    <a:pt x="1" y="114"/>
                    <a:pt x="3" y="109"/>
                    <a:pt x="3" y="106"/>
                  </a:cubicBezTo>
                  <a:cubicBezTo>
                    <a:pt x="3" y="103"/>
                    <a:pt x="0" y="99"/>
                    <a:pt x="1" y="96"/>
                  </a:cubicBezTo>
                  <a:cubicBezTo>
                    <a:pt x="3" y="92"/>
                    <a:pt x="8" y="90"/>
                    <a:pt x="10" y="88"/>
                  </a:cubicBezTo>
                  <a:cubicBezTo>
                    <a:pt x="12" y="87"/>
                    <a:pt x="17" y="86"/>
                    <a:pt x="15" y="79"/>
                  </a:cubicBezTo>
                  <a:cubicBezTo>
                    <a:pt x="12" y="71"/>
                    <a:pt x="9" y="69"/>
                    <a:pt x="13" y="66"/>
                  </a:cubicBezTo>
                  <a:cubicBezTo>
                    <a:pt x="16" y="63"/>
                    <a:pt x="18" y="63"/>
                    <a:pt x="21" y="63"/>
                  </a:cubicBezTo>
                  <a:cubicBezTo>
                    <a:pt x="23" y="62"/>
                    <a:pt x="23" y="60"/>
                    <a:pt x="26" y="57"/>
                  </a:cubicBezTo>
                  <a:cubicBezTo>
                    <a:pt x="28" y="55"/>
                    <a:pt x="29" y="53"/>
                    <a:pt x="33" y="52"/>
                  </a:cubicBezTo>
                  <a:cubicBezTo>
                    <a:pt x="37" y="51"/>
                    <a:pt x="41" y="49"/>
                    <a:pt x="43" y="47"/>
                  </a:cubicBezTo>
                  <a:cubicBezTo>
                    <a:pt x="46" y="44"/>
                    <a:pt x="48" y="41"/>
                    <a:pt x="44" y="40"/>
                  </a:cubicBezTo>
                  <a:cubicBezTo>
                    <a:pt x="40" y="39"/>
                    <a:pt x="34" y="38"/>
                    <a:pt x="33" y="36"/>
                  </a:cubicBezTo>
                  <a:cubicBezTo>
                    <a:pt x="32" y="33"/>
                    <a:pt x="32" y="28"/>
                    <a:pt x="34" y="26"/>
                  </a:cubicBezTo>
                  <a:cubicBezTo>
                    <a:pt x="35" y="23"/>
                    <a:pt x="43" y="23"/>
                    <a:pt x="46" y="25"/>
                  </a:cubicBezTo>
                  <a:cubicBezTo>
                    <a:pt x="50" y="28"/>
                    <a:pt x="49" y="29"/>
                    <a:pt x="50" y="31"/>
                  </a:cubicBezTo>
                  <a:cubicBezTo>
                    <a:pt x="52" y="34"/>
                    <a:pt x="55" y="36"/>
                    <a:pt x="58" y="33"/>
                  </a:cubicBezTo>
                  <a:cubicBezTo>
                    <a:pt x="62" y="30"/>
                    <a:pt x="63" y="26"/>
                    <a:pt x="66" y="23"/>
                  </a:cubicBezTo>
                  <a:cubicBezTo>
                    <a:pt x="69" y="21"/>
                    <a:pt x="73" y="18"/>
                    <a:pt x="75" y="15"/>
                  </a:cubicBezTo>
                  <a:cubicBezTo>
                    <a:pt x="76" y="13"/>
                    <a:pt x="80" y="7"/>
                    <a:pt x="80" y="5"/>
                  </a:cubicBezTo>
                  <a:cubicBezTo>
                    <a:pt x="80" y="4"/>
                    <a:pt x="79" y="2"/>
                    <a:pt x="81" y="1"/>
                  </a:cubicBezTo>
                  <a:cubicBezTo>
                    <a:pt x="82" y="0"/>
                    <a:pt x="83" y="0"/>
                    <a:pt x="85" y="2"/>
                  </a:cubicBezTo>
                  <a:cubicBezTo>
                    <a:pt x="87" y="4"/>
                    <a:pt x="90" y="10"/>
                    <a:pt x="90" y="12"/>
                  </a:cubicBezTo>
                  <a:cubicBezTo>
                    <a:pt x="91" y="14"/>
                    <a:pt x="92" y="17"/>
                    <a:pt x="90" y="19"/>
                  </a:cubicBezTo>
                  <a:cubicBezTo>
                    <a:pt x="88" y="22"/>
                    <a:pt x="85" y="24"/>
                    <a:pt x="84" y="27"/>
                  </a:cubicBezTo>
                  <a:cubicBezTo>
                    <a:pt x="83" y="30"/>
                    <a:pt x="81" y="34"/>
                    <a:pt x="78" y="35"/>
                  </a:cubicBezTo>
                  <a:cubicBezTo>
                    <a:pt x="75" y="36"/>
                    <a:pt x="70" y="35"/>
                    <a:pt x="68" y="36"/>
                  </a:cubicBezTo>
                  <a:cubicBezTo>
                    <a:pt x="67" y="39"/>
                    <a:pt x="67" y="42"/>
                    <a:pt x="67" y="44"/>
                  </a:cubicBezTo>
                  <a:cubicBezTo>
                    <a:pt x="67" y="46"/>
                    <a:pt x="67" y="48"/>
                    <a:pt x="63" y="48"/>
                  </a:cubicBezTo>
                  <a:cubicBezTo>
                    <a:pt x="60" y="48"/>
                    <a:pt x="56" y="46"/>
                    <a:pt x="55" y="47"/>
                  </a:cubicBezTo>
                  <a:cubicBezTo>
                    <a:pt x="53" y="49"/>
                    <a:pt x="54" y="52"/>
                    <a:pt x="52" y="52"/>
                  </a:cubicBezTo>
                  <a:cubicBezTo>
                    <a:pt x="51" y="53"/>
                    <a:pt x="48" y="52"/>
                    <a:pt x="47" y="54"/>
                  </a:cubicBezTo>
                  <a:cubicBezTo>
                    <a:pt x="47" y="55"/>
                    <a:pt x="46" y="58"/>
                    <a:pt x="44" y="58"/>
                  </a:cubicBezTo>
                  <a:cubicBezTo>
                    <a:pt x="43" y="58"/>
                    <a:pt x="42" y="59"/>
                    <a:pt x="41" y="60"/>
                  </a:cubicBezTo>
                  <a:cubicBezTo>
                    <a:pt x="40" y="62"/>
                    <a:pt x="39" y="63"/>
                    <a:pt x="36" y="62"/>
                  </a:cubicBezTo>
                  <a:cubicBezTo>
                    <a:pt x="33" y="61"/>
                    <a:pt x="31" y="59"/>
                    <a:pt x="28" y="62"/>
                  </a:cubicBezTo>
                  <a:cubicBezTo>
                    <a:pt x="26" y="65"/>
                    <a:pt x="26" y="66"/>
                    <a:pt x="28" y="67"/>
                  </a:cubicBezTo>
                  <a:cubicBezTo>
                    <a:pt x="30" y="69"/>
                    <a:pt x="32" y="70"/>
                    <a:pt x="32" y="73"/>
                  </a:cubicBezTo>
                  <a:cubicBezTo>
                    <a:pt x="31" y="76"/>
                    <a:pt x="29" y="79"/>
                    <a:pt x="28" y="81"/>
                  </a:cubicBezTo>
                  <a:cubicBezTo>
                    <a:pt x="26" y="82"/>
                    <a:pt x="25" y="83"/>
                    <a:pt x="23" y="86"/>
                  </a:cubicBezTo>
                  <a:cubicBezTo>
                    <a:pt x="21" y="89"/>
                    <a:pt x="21" y="90"/>
                    <a:pt x="20" y="93"/>
                  </a:cubicBezTo>
                  <a:cubicBezTo>
                    <a:pt x="18" y="95"/>
                    <a:pt x="17" y="96"/>
                    <a:pt x="18" y="98"/>
                  </a:cubicBezTo>
                  <a:cubicBezTo>
                    <a:pt x="19" y="100"/>
                    <a:pt x="19" y="102"/>
                    <a:pt x="21" y="101"/>
                  </a:cubicBezTo>
                  <a:cubicBezTo>
                    <a:pt x="23" y="100"/>
                    <a:pt x="25" y="99"/>
                    <a:pt x="25" y="101"/>
                  </a:cubicBezTo>
                  <a:cubicBezTo>
                    <a:pt x="25" y="103"/>
                    <a:pt x="26" y="105"/>
                    <a:pt x="23" y="105"/>
                  </a:cubicBezTo>
                  <a:cubicBezTo>
                    <a:pt x="21" y="106"/>
                    <a:pt x="20" y="108"/>
                    <a:pt x="17" y="110"/>
                  </a:cubicBezTo>
                  <a:cubicBezTo>
                    <a:pt x="14" y="111"/>
                    <a:pt x="9" y="114"/>
                    <a:pt x="8" y="115"/>
                  </a:cubicBezTo>
                  <a:cubicBezTo>
                    <a:pt x="7" y="116"/>
                    <a:pt x="6" y="118"/>
                    <a:pt x="4" y="11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4ACD244E-23BE-4D28-36A6-8C198A19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4713" y="9958388"/>
              <a:ext cx="100013" cy="63500"/>
            </a:xfrm>
            <a:custGeom>
              <a:avLst/>
              <a:gdLst>
                <a:gd name="T0" fmla="*/ 7 w 27"/>
                <a:gd name="T1" fmla="*/ 17 h 17"/>
                <a:gd name="T2" fmla="*/ 0 w 27"/>
                <a:gd name="T3" fmla="*/ 9 h 17"/>
                <a:gd name="T4" fmla="*/ 7 w 27"/>
                <a:gd name="T5" fmla="*/ 6 h 17"/>
                <a:gd name="T6" fmla="*/ 20 w 27"/>
                <a:gd name="T7" fmla="*/ 2 h 17"/>
                <a:gd name="T8" fmla="*/ 21 w 27"/>
                <a:gd name="T9" fmla="*/ 5 h 17"/>
                <a:gd name="T10" fmla="*/ 14 w 27"/>
                <a:gd name="T11" fmla="*/ 13 h 17"/>
                <a:gd name="T12" fmla="*/ 7 w 27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7">
                  <a:moveTo>
                    <a:pt x="7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4" y="6"/>
                    <a:pt x="7" y="6"/>
                  </a:cubicBezTo>
                  <a:cubicBezTo>
                    <a:pt x="10" y="6"/>
                    <a:pt x="17" y="4"/>
                    <a:pt x="20" y="2"/>
                  </a:cubicBezTo>
                  <a:cubicBezTo>
                    <a:pt x="23" y="0"/>
                    <a:pt x="27" y="2"/>
                    <a:pt x="21" y="5"/>
                  </a:cubicBezTo>
                  <a:cubicBezTo>
                    <a:pt x="15" y="9"/>
                    <a:pt x="16" y="12"/>
                    <a:pt x="14" y="13"/>
                  </a:cubicBezTo>
                  <a:cubicBezTo>
                    <a:pt x="12" y="14"/>
                    <a:pt x="11" y="17"/>
                    <a:pt x="7" y="1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54AF3CF6-9327-515E-BD30-A0470FE01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5" y="9702801"/>
              <a:ext cx="77788" cy="134938"/>
            </a:xfrm>
            <a:custGeom>
              <a:avLst/>
              <a:gdLst>
                <a:gd name="T0" fmla="*/ 12 w 21"/>
                <a:gd name="T1" fmla="*/ 35 h 36"/>
                <a:gd name="T2" fmla="*/ 5 w 21"/>
                <a:gd name="T3" fmla="*/ 31 h 36"/>
                <a:gd name="T4" fmla="*/ 1 w 21"/>
                <a:gd name="T5" fmla="*/ 29 h 36"/>
                <a:gd name="T6" fmla="*/ 3 w 21"/>
                <a:gd name="T7" fmla="*/ 23 h 36"/>
                <a:gd name="T8" fmla="*/ 1 w 21"/>
                <a:gd name="T9" fmla="*/ 15 h 36"/>
                <a:gd name="T10" fmla="*/ 1 w 21"/>
                <a:gd name="T11" fmla="*/ 8 h 36"/>
                <a:gd name="T12" fmla="*/ 4 w 21"/>
                <a:gd name="T13" fmla="*/ 1 h 36"/>
                <a:gd name="T14" fmla="*/ 12 w 21"/>
                <a:gd name="T15" fmla="*/ 1 h 36"/>
                <a:gd name="T16" fmla="*/ 13 w 21"/>
                <a:gd name="T17" fmla="*/ 6 h 36"/>
                <a:gd name="T18" fmla="*/ 15 w 21"/>
                <a:gd name="T19" fmla="*/ 14 h 36"/>
                <a:gd name="T20" fmla="*/ 21 w 21"/>
                <a:gd name="T21" fmla="*/ 20 h 36"/>
                <a:gd name="T22" fmla="*/ 18 w 21"/>
                <a:gd name="T23" fmla="*/ 27 h 36"/>
                <a:gd name="T24" fmla="*/ 12 w 21"/>
                <a:gd name="T25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36">
                  <a:moveTo>
                    <a:pt x="12" y="35"/>
                  </a:moveTo>
                  <a:cubicBezTo>
                    <a:pt x="8" y="36"/>
                    <a:pt x="6" y="33"/>
                    <a:pt x="5" y="31"/>
                  </a:cubicBezTo>
                  <a:cubicBezTo>
                    <a:pt x="5" y="30"/>
                    <a:pt x="2" y="31"/>
                    <a:pt x="1" y="29"/>
                  </a:cubicBezTo>
                  <a:cubicBezTo>
                    <a:pt x="0" y="27"/>
                    <a:pt x="3" y="26"/>
                    <a:pt x="3" y="23"/>
                  </a:cubicBezTo>
                  <a:cubicBezTo>
                    <a:pt x="3" y="20"/>
                    <a:pt x="1" y="18"/>
                    <a:pt x="1" y="15"/>
                  </a:cubicBezTo>
                  <a:cubicBezTo>
                    <a:pt x="1" y="13"/>
                    <a:pt x="1" y="12"/>
                    <a:pt x="1" y="8"/>
                  </a:cubicBezTo>
                  <a:cubicBezTo>
                    <a:pt x="1" y="5"/>
                    <a:pt x="1" y="2"/>
                    <a:pt x="4" y="1"/>
                  </a:cubicBezTo>
                  <a:cubicBezTo>
                    <a:pt x="6" y="1"/>
                    <a:pt x="9" y="0"/>
                    <a:pt x="12" y="1"/>
                  </a:cubicBezTo>
                  <a:cubicBezTo>
                    <a:pt x="14" y="2"/>
                    <a:pt x="13" y="3"/>
                    <a:pt x="13" y="6"/>
                  </a:cubicBezTo>
                  <a:cubicBezTo>
                    <a:pt x="12" y="9"/>
                    <a:pt x="13" y="11"/>
                    <a:pt x="15" y="14"/>
                  </a:cubicBezTo>
                  <a:cubicBezTo>
                    <a:pt x="17" y="16"/>
                    <a:pt x="21" y="18"/>
                    <a:pt x="21" y="20"/>
                  </a:cubicBezTo>
                  <a:cubicBezTo>
                    <a:pt x="21" y="23"/>
                    <a:pt x="19" y="24"/>
                    <a:pt x="18" y="27"/>
                  </a:cubicBezTo>
                  <a:cubicBezTo>
                    <a:pt x="18" y="30"/>
                    <a:pt x="17" y="34"/>
                    <a:pt x="12" y="35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00F78619-00D0-ED92-5A15-29AC06FB6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038" y="9353551"/>
              <a:ext cx="285750" cy="233363"/>
            </a:xfrm>
            <a:custGeom>
              <a:avLst/>
              <a:gdLst>
                <a:gd name="T0" fmla="*/ 62 w 76"/>
                <a:gd name="T1" fmla="*/ 16 h 62"/>
                <a:gd name="T2" fmla="*/ 59 w 76"/>
                <a:gd name="T3" fmla="*/ 21 h 62"/>
                <a:gd name="T4" fmla="*/ 53 w 76"/>
                <a:gd name="T5" fmla="*/ 29 h 62"/>
                <a:gd name="T6" fmla="*/ 47 w 76"/>
                <a:gd name="T7" fmla="*/ 34 h 62"/>
                <a:gd name="T8" fmla="*/ 40 w 76"/>
                <a:gd name="T9" fmla="*/ 34 h 62"/>
                <a:gd name="T10" fmla="*/ 39 w 76"/>
                <a:gd name="T11" fmla="*/ 37 h 62"/>
                <a:gd name="T12" fmla="*/ 38 w 76"/>
                <a:gd name="T13" fmla="*/ 41 h 62"/>
                <a:gd name="T14" fmla="*/ 37 w 76"/>
                <a:gd name="T15" fmla="*/ 45 h 62"/>
                <a:gd name="T16" fmla="*/ 40 w 76"/>
                <a:gd name="T17" fmla="*/ 48 h 62"/>
                <a:gd name="T18" fmla="*/ 34 w 76"/>
                <a:gd name="T19" fmla="*/ 51 h 62"/>
                <a:gd name="T20" fmla="*/ 31 w 76"/>
                <a:gd name="T21" fmla="*/ 55 h 62"/>
                <a:gd name="T22" fmla="*/ 28 w 76"/>
                <a:gd name="T23" fmla="*/ 60 h 62"/>
                <a:gd name="T24" fmla="*/ 21 w 76"/>
                <a:gd name="T25" fmla="*/ 62 h 62"/>
                <a:gd name="T26" fmla="*/ 18 w 76"/>
                <a:gd name="T27" fmla="*/ 58 h 62"/>
                <a:gd name="T28" fmla="*/ 13 w 76"/>
                <a:gd name="T29" fmla="*/ 45 h 62"/>
                <a:gd name="T30" fmla="*/ 5 w 76"/>
                <a:gd name="T31" fmla="*/ 43 h 62"/>
                <a:gd name="T32" fmla="*/ 4 w 76"/>
                <a:gd name="T33" fmla="*/ 39 h 62"/>
                <a:gd name="T34" fmla="*/ 10 w 76"/>
                <a:gd name="T35" fmla="*/ 33 h 62"/>
                <a:gd name="T36" fmla="*/ 17 w 76"/>
                <a:gd name="T37" fmla="*/ 30 h 62"/>
                <a:gd name="T38" fmla="*/ 25 w 76"/>
                <a:gd name="T39" fmla="*/ 25 h 62"/>
                <a:gd name="T40" fmla="*/ 36 w 76"/>
                <a:gd name="T41" fmla="*/ 20 h 62"/>
                <a:gd name="T42" fmla="*/ 43 w 76"/>
                <a:gd name="T43" fmla="*/ 18 h 62"/>
                <a:gd name="T44" fmla="*/ 47 w 76"/>
                <a:gd name="T45" fmla="*/ 14 h 62"/>
                <a:gd name="T46" fmla="*/ 55 w 76"/>
                <a:gd name="T47" fmla="*/ 10 h 62"/>
                <a:gd name="T48" fmla="*/ 61 w 76"/>
                <a:gd name="T49" fmla="*/ 8 h 62"/>
                <a:gd name="T50" fmla="*/ 62 w 76"/>
                <a:gd name="T51" fmla="*/ 12 h 62"/>
                <a:gd name="T52" fmla="*/ 64 w 76"/>
                <a:gd name="T53" fmla="*/ 11 h 62"/>
                <a:gd name="T54" fmla="*/ 64 w 76"/>
                <a:gd name="T55" fmla="*/ 5 h 62"/>
                <a:gd name="T56" fmla="*/ 70 w 76"/>
                <a:gd name="T57" fmla="*/ 0 h 62"/>
                <a:gd name="T58" fmla="*/ 72 w 76"/>
                <a:gd name="T59" fmla="*/ 5 h 62"/>
                <a:gd name="T60" fmla="*/ 74 w 76"/>
                <a:gd name="T61" fmla="*/ 12 h 62"/>
                <a:gd name="T62" fmla="*/ 68 w 76"/>
                <a:gd name="T63" fmla="*/ 17 h 62"/>
                <a:gd name="T64" fmla="*/ 62 w 76"/>
                <a:gd name="T65" fmla="*/ 1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62">
                  <a:moveTo>
                    <a:pt x="62" y="16"/>
                  </a:moveTo>
                  <a:cubicBezTo>
                    <a:pt x="61" y="18"/>
                    <a:pt x="62" y="16"/>
                    <a:pt x="59" y="21"/>
                  </a:cubicBezTo>
                  <a:cubicBezTo>
                    <a:pt x="56" y="25"/>
                    <a:pt x="57" y="25"/>
                    <a:pt x="53" y="29"/>
                  </a:cubicBezTo>
                  <a:cubicBezTo>
                    <a:pt x="50" y="32"/>
                    <a:pt x="51" y="33"/>
                    <a:pt x="47" y="34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39" y="35"/>
                    <a:pt x="39" y="35"/>
                    <a:pt x="39" y="37"/>
                  </a:cubicBezTo>
                  <a:cubicBezTo>
                    <a:pt x="39" y="40"/>
                    <a:pt x="40" y="40"/>
                    <a:pt x="38" y="41"/>
                  </a:cubicBezTo>
                  <a:cubicBezTo>
                    <a:pt x="36" y="43"/>
                    <a:pt x="35" y="44"/>
                    <a:pt x="37" y="45"/>
                  </a:cubicBezTo>
                  <a:cubicBezTo>
                    <a:pt x="39" y="46"/>
                    <a:pt x="42" y="47"/>
                    <a:pt x="40" y="48"/>
                  </a:cubicBezTo>
                  <a:cubicBezTo>
                    <a:pt x="38" y="50"/>
                    <a:pt x="37" y="50"/>
                    <a:pt x="34" y="51"/>
                  </a:cubicBezTo>
                  <a:cubicBezTo>
                    <a:pt x="32" y="53"/>
                    <a:pt x="32" y="54"/>
                    <a:pt x="31" y="55"/>
                  </a:cubicBezTo>
                  <a:cubicBezTo>
                    <a:pt x="30" y="57"/>
                    <a:pt x="33" y="58"/>
                    <a:pt x="28" y="60"/>
                  </a:cubicBezTo>
                  <a:cubicBezTo>
                    <a:pt x="24" y="62"/>
                    <a:pt x="22" y="62"/>
                    <a:pt x="21" y="62"/>
                  </a:cubicBezTo>
                  <a:cubicBezTo>
                    <a:pt x="20" y="62"/>
                    <a:pt x="18" y="58"/>
                    <a:pt x="18" y="58"/>
                  </a:cubicBezTo>
                  <a:cubicBezTo>
                    <a:pt x="14" y="54"/>
                    <a:pt x="16" y="45"/>
                    <a:pt x="13" y="45"/>
                  </a:cubicBezTo>
                  <a:cubicBezTo>
                    <a:pt x="9" y="44"/>
                    <a:pt x="8" y="46"/>
                    <a:pt x="5" y="43"/>
                  </a:cubicBezTo>
                  <a:cubicBezTo>
                    <a:pt x="2" y="41"/>
                    <a:pt x="0" y="41"/>
                    <a:pt x="4" y="39"/>
                  </a:cubicBezTo>
                  <a:cubicBezTo>
                    <a:pt x="8" y="38"/>
                    <a:pt x="9" y="35"/>
                    <a:pt x="10" y="33"/>
                  </a:cubicBezTo>
                  <a:cubicBezTo>
                    <a:pt x="12" y="31"/>
                    <a:pt x="13" y="32"/>
                    <a:pt x="17" y="30"/>
                  </a:cubicBezTo>
                  <a:cubicBezTo>
                    <a:pt x="20" y="28"/>
                    <a:pt x="20" y="26"/>
                    <a:pt x="25" y="25"/>
                  </a:cubicBezTo>
                  <a:cubicBezTo>
                    <a:pt x="30" y="24"/>
                    <a:pt x="33" y="21"/>
                    <a:pt x="36" y="20"/>
                  </a:cubicBezTo>
                  <a:cubicBezTo>
                    <a:pt x="39" y="19"/>
                    <a:pt x="40" y="17"/>
                    <a:pt x="43" y="18"/>
                  </a:cubicBezTo>
                  <a:cubicBezTo>
                    <a:pt x="46" y="18"/>
                    <a:pt x="45" y="16"/>
                    <a:pt x="47" y="14"/>
                  </a:cubicBezTo>
                  <a:cubicBezTo>
                    <a:pt x="50" y="12"/>
                    <a:pt x="52" y="12"/>
                    <a:pt x="55" y="10"/>
                  </a:cubicBezTo>
                  <a:cubicBezTo>
                    <a:pt x="57" y="9"/>
                    <a:pt x="60" y="7"/>
                    <a:pt x="61" y="8"/>
                  </a:cubicBezTo>
                  <a:cubicBezTo>
                    <a:pt x="61" y="9"/>
                    <a:pt x="61" y="11"/>
                    <a:pt x="62" y="12"/>
                  </a:cubicBezTo>
                  <a:cubicBezTo>
                    <a:pt x="62" y="13"/>
                    <a:pt x="64" y="13"/>
                    <a:pt x="64" y="11"/>
                  </a:cubicBezTo>
                  <a:cubicBezTo>
                    <a:pt x="65" y="9"/>
                    <a:pt x="62" y="8"/>
                    <a:pt x="64" y="5"/>
                  </a:cubicBezTo>
                  <a:cubicBezTo>
                    <a:pt x="67" y="1"/>
                    <a:pt x="69" y="0"/>
                    <a:pt x="70" y="0"/>
                  </a:cubicBezTo>
                  <a:cubicBezTo>
                    <a:pt x="70" y="0"/>
                    <a:pt x="71" y="3"/>
                    <a:pt x="72" y="5"/>
                  </a:cubicBezTo>
                  <a:cubicBezTo>
                    <a:pt x="74" y="8"/>
                    <a:pt x="76" y="9"/>
                    <a:pt x="74" y="12"/>
                  </a:cubicBezTo>
                  <a:cubicBezTo>
                    <a:pt x="72" y="14"/>
                    <a:pt x="71" y="16"/>
                    <a:pt x="68" y="17"/>
                  </a:cubicBezTo>
                  <a:cubicBezTo>
                    <a:pt x="66" y="17"/>
                    <a:pt x="63" y="18"/>
                    <a:pt x="62" y="1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6AFAD430-A20E-CB35-A6A3-1A647A79E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513" y="9436101"/>
              <a:ext cx="63500" cy="57150"/>
            </a:xfrm>
            <a:custGeom>
              <a:avLst/>
              <a:gdLst>
                <a:gd name="T0" fmla="*/ 2 w 17"/>
                <a:gd name="T1" fmla="*/ 9 h 15"/>
                <a:gd name="T2" fmla="*/ 8 w 17"/>
                <a:gd name="T3" fmla="*/ 6 h 15"/>
                <a:gd name="T4" fmla="*/ 15 w 17"/>
                <a:gd name="T5" fmla="*/ 1 h 15"/>
                <a:gd name="T6" fmla="*/ 15 w 17"/>
                <a:gd name="T7" fmla="*/ 5 h 15"/>
                <a:gd name="T8" fmla="*/ 11 w 17"/>
                <a:gd name="T9" fmla="*/ 10 h 15"/>
                <a:gd name="T10" fmla="*/ 7 w 17"/>
                <a:gd name="T11" fmla="*/ 14 h 15"/>
                <a:gd name="T12" fmla="*/ 0 w 17"/>
                <a:gd name="T13" fmla="*/ 14 h 15"/>
                <a:gd name="T14" fmla="*/ 2 w 17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5">
                  <a:moveTo>
                    <a:pt x="2" y="9"/>
                  </a:moveTo>
                  <a:cubicBezTo>
                    <a:pt x="3" y="7"/>
                    <a:pt x="4" y="9"/>
                    <a:pt x="8" y="6"/>
                  </a:cubicBezTo>
                  <a:cubicBezTo>
                    <a:pt x="11" y="2"/>
                    <a:pt x="14" y="0"/>
                    <a:pt x="15" y="1"/>
                  </a:cubicBezTo>
                  <a:cubicBezTo>
                    <a:pt x="16" y="1"/>
                    <a:pt x="17" y="4"/>
                    <a:pt x="15" y="5"/>
                  </a:cubicBezTo>
                  <a:cubicBezTo>
                    <a:pt x="13" y="7"/>
                    <a:pt x="12" y="8"/>
                    <a:pt x="11" y="10"/>
                  </a:cubicBezTo>
                  <a:cubicBezTo>
                    <a:pt x="9" y="12"/>
                    <a:pt x="11" y="14"/>
                    <a:pt x="7" y="14"/>
                  </a:cubicBezTo>
                  <a:cubicBezTo>
                    <a:pt x="3" y="15"/>
                    <a:pt x="1" y="15"/>
                    <a:pt x="0" y="14"/>
                  </a:cubicBezTo>
                  <a:cubicBezTo>
                    <a:pt x="0" y="13"/>
                    <a:pt x="0" y="11"/>
                    <a:pt x="2" y="9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6B93E2D-17F3-4B23-81D6-2F3261A3B90D}"/>
              </a:ext>
            </a:extLst>
          </p:cNvPr>
          <p:cNvSpPr txBox="1"/>
          <p:nvPr/>
        </p:nvSpPr>
        <p:spPr>
          <a:xfrm>
            <a:off x="549281" y="6158898"/>
            <a:ext cx="49141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0" dirty="0">
                <a:solidFill>
                  <a:schemeClr val="bg1"/>
                </a:solidFill>
                <a:latin typeface="Gurmukhi MN" panose="02020600050405020304" pitchFamily="18" charset="-128"/>
                <a:ea typeface="Gurmukhi MN" panose="02020600050405020304" pitchFamily="18" charset="-128"/>
                <a:cs typeface="Gurmukhi MN" panose="02020600050405020304" pitchFamily="18" charset="-128"/>
              </a:rPr>
              <a:t>10 /12</a:t>
            </a:r>
            <a:endParaRPr kumimoji="1" lang="ja-JP" altLang="en-US" sz="10000">
              <a:solidFill>
                <a:schemeClr val="bg1"/>
              </a:solidFill>
              <a:latin typeface="Gurmukhi MN" panose="02020600050405020304" pitchFamily="18" charset="-128"/>
              <a:ea typeface="Gurmukhi MN" panose="02020600050405020304" pitchFamily="18" charset="-128"/>
              <a:cs typeface="Gurmukhi MN" panose="02020600050405020304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8225225-65A4-3B61-1C94-D1C1A37ECF8C}"/>
              </a:ext>
            </a:extLst>
          </p:cNvPr>
          <p:cNvSpPr txBox="1"/>
          <p:nvPr/>
        </p:nvSpPr>
        <p:spPr>
          <a:xfrm>
            <a:off x="4229836" y="6931587"/>
            <a:ext cx="465258" cy="4616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solidFill>
                  <a:schemeClr val="bg1"/>
                </a:solidFill>
              </a:rPr>
              <a:t>水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CECA41F6-FED3-B88F-6F19-06A632FE602F}"/>
              </a:ext>
            </a:extLst>
          </p:cNvPr>
          <p:cNvSpPr txBox="1"/>
          <p:nvPr/>
        </p:nvSpPr>
        <p:spPr>
          <a:xfrm>
            <a:off x="4770637" y="6928680"/>
            <a:ext cx="361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bg1"/>
                </a:solidFill>
                <a:latin typeface="Bangla MN" pitchFamily="2" charset="0"/>
                <a:ea typeface="+mj-ea"/>
                <a:cs typeface="Bangla MN" pitchFamily="2" charset="0"/>
              </a:rPr>
              <a:t>18:30-20:30</a:t>
            </a:r>
            <a:endParaRPr kumimoji="1" lang="ja-JP" altLang="en-US" sz="3600">
              <a:solidFill>
                <a:schemeClr val="bg1"/>
              </a:solidFill>
              <a:latin typeface="Bangla MN" pitchFamily="2" charset="0"/>
              <a:ea typeface="+mj-ea"/>
              <a:cs typeface="Bangla MN" pitchFamily="2" charset="0"/>
            </a:endParaRPr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9FE3653F-1DAC-3C90-9486-4A8254368FBF}"/>
              </a:ext>
            </a:extLst>
          </p:cNvPr>
          <p:cNvSpPr/>
          <p:nvPr/>
        </p:nvSpPr>
        <p:spPr>
          <a:xfrm>
            <a:off x="13952960" y="1365160"/>
            <a:ext cx="171718" cy="1717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B88567D9-A3AE-16F8-1482-3512FCA3D0C5}"/>
              </a:ext>
            </a:extLst>
          </p:cNvPr>
          <p:cNvSpPr/>
          <p:nvPr/>
        </p:nvSpPr>
        <p:spPr>
          <a:xfrm>
            <a:off x="11135304" y="5849581"/>
            <a:ext cx="171718" cy="1717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03F70496-E4AB-8D35-1525-2284805D369C}"/>
              </a:ext>
            </a:extLst>
          </p:cNvPr>
          <p:cNvSpPr/>
          <p:nvPr/>
        </p:nvSpPr>
        <p:spPr>
          <a:xfrm>
            <a:off x="12780872" y="4946544"/>
            <a:ext cx="171718" cy="1717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>
            <a:extLst>
              <a:ext uri="{FF2B5EF4-FFF2-40B4-BE49-F238E27FC236}">
                <a16:creationId xmlns:a16="http://schemas.microsoft.com/office/drawing/2014/main" id="{1D191A9F-F7B0-0805-1D42-4B207F793310}"/>
              </a:ext>
            </a:extLst>
          </p:cNvPr>
          <p:cNvSpPr/>
          <p:nvPr/>
        </p:nvSpPr>
        <p:spPr>
          <a:xfrm>
            <a:off x="12558043" y="5596498"/>
            <a:ext cx="171718" cy="1717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>
            <a:extLst>
              <a:ext uri="{FF2B5EF4-FFF2-40B4-BE49-F238E27FC236}">
                <a16:creationId xmlns:a16="http://schemas.microsoft.com/office/drawing/2014/main" id="{85E10F35-8C5A-4025-DFD2-C4EBBD72BA7C}"/>
              </a:ext>
            </a:extLst>
          </p:cNvPr>
          <p:cNvSpPr/>
          <p:nvPr/>
        </p:nvSpPr>
        <p:spPr>
          <a:xfrm>
            <a:off x="12765611" y="5378855"/>
            <a:ext cx="171718" cy="1717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7025F08D-7667-C269-481D-79EA9783E383}"/>
              </a:ext>
            </a:extLst>
          </p:cNvPr>
          <p:cNvCxnSpPr>
            <a:cxnSpLocks/>
          </p:cNvCxnSpPr>
          <p:nvPr/>
        </p:nvCxnSpPr>
        <p:spPr>
          <a:xfrm flipV="1">
            <a:off x="14038819" y="920889"/>
            <a:ext cx="202830" cy="53013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122AF985-4390-BDE4-683E-9BC80EEA5988}"/>
              </a:ext>
            </a:extLst>
          </p:cNvPr>
          <p:cNvCxnSpPr>
            <a:cxnSpLocks/>
          </p:cNvCxnSpPr>
          <p:nvPr/>
        </p:nvCxnSpPr>
        <p:spPr>
          <a:xfrm>
            <a:off x="14241649" y="920889"/>
            <a:ext cx="157311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508F338B-2AC7-4377-706B-43CB12D6B368}"/>
              </a:ext>
            </a:extLst>
          </p:cNvPr>
          <p:cNvSpPr txBox="1"/>
          <p:nvPr/>
        </p:nvSpPr>
        <p:spPr>
          <a:xfrm>
            <a:off x="14390067" y="656657"/>
            <a:ext cx="152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>
                <a:solidFill>
                  <a:srgbClr val="FFFF00"/>
                </a:solidFill>
              </a:rPr>
              <a:t>Kamikawa</a:t>
            </a:r>
            <a:r>
              <a:rPr kumimoji="1" lang="en-US" altLang="ja-JP" sz="1400" dirty="0">
                <a:solidFill>
                  <a:srgbClr val="FFFF00"/>
                </a:solidFill>
              </a:rPr>
              <a:t>-chou</a:t>
            </a:r>
            <a:endParaRPr kumimoji="1" lang="ja-JP" altLang="en-US" sz="1400">
              <a:solidFill>
                <a:srgbClr val="FFFF00"/>
              </a:solidFill>
            </a:endParaRPr>
          </a:p>
        </p:txBody>
      </p: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9753E432-53F4-75C4-260A-D48D7C1D701C}"/>
              </a:ext>
            </a:extLst>
          </p:cNvPr>
          <p:cNvCxnSpPr>
            <a:cxnSpLocks/>
          </p:cNvCxnSpPr>
          <p:nvPr/>
        </p:nvCxnSpPr>
        <p:spPr>
          <a:xfrm flipV="1">
            <a:off x="12866024" y="4620225"/>
            <a:ext cx="155379" cy="40610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889DEFF1-8A39-72B2-5B5D-151A0AE42B5E}"/>
              </a:ext>
            </a:extLst>
          </p:cNvPr>
          <p:cNvCxnSpPr>
            <a:cxnSpLocks/>
          </p:cNvCxnSpPr>
          <p:nvPr/>
        </p:nvCxnSpPr>
        <p:spPr>
          <a:xfrm>
            <a:off x="13017724" y="4620225"/>
            <a:ext cx="1976743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28E5E66D-AA97-0615-A259-136C3B0D6132}"/>
              </a:ext>
            </a:extLst>
          </p:cNvPr>
          <p:cNvSpPr txBox="1"/>
          <p:nvPr/>
        </p:nvSpPr>
        <p:spPr>
          <a:xfrm>
            <a:off x="13573526" y="4357730"/>
            <a:ext cx="1491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FF00"/>
                </a:solidFill>
              </a:rPr>
              <a:t>Utsunomiya-</a:t>
            </a:r>
            <a:r>
              <a:rPr kumimoji="1" lang="en-US" altLang="ja-JP" sz="1400" dirty="0" err="1">
                <a:solidFill>
                  <a:srgbClr val="FFFF00"/>
                </a:solidFill>
              </a:rPr>
              <a:t>shi</a:t>
            </a:r>
            <a:endParaRPr kumimoji="1" lang="ja-JP" altLang="en-US" sz="1400">
              <a:solidFill>
                <a:srgbClr val="FFFF00"/>
              </a:solidFill>
            </a:endParaRPr>
          </a:p>
        </p:txBody>
      </p: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6EC5EB5D-933C-82C3-8766-8055471EDD2F}"/>
              </a:ext>
            </a:extLst>
          </p:cNvPr>
          <p:cNvCxnSpPr>
            <a:cxnSpLocks/>
          </p:cNvCxnSpPr>
          <p:nvPr/>
        </p:nvCxnSpPr>
        <p:spPr>
          <a:xfrm flipV="1">
            <a:off x="12847551" y="5188310"/>
            <a:ext cx="104119" cy="272133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14086F95-F1B8-F0CA-6782-897ED3E042A6}"/>
              </a:ext>
            </a:extLst>
          </p:cNvPr>
          <p:cNvCxnSpPr>
            <a:cxnSpLocks/>
          </p:cNvCxnSpPr>
          <p:nvPr/>
        </p:nvCxnSpPr>
        <p:spPr>
          <a:xfrm>
            <a:off x="12950492" y="5189020"/>
            <a:ext cx="134505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C0FAB35B-C6D1-A7FA-1B29-3B6A572DF57D}"/>
              </a:ext>
            </a:extLst>
          </p:cNvPr>
          <p:cNvSpPr txBox="1"/>
          <p:nvPr/>
        </p:nvSpPr>
        <p:spPr>
          <a:xfrm>
            <a:off x="13486977" y="4926525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FF00"/>
                </a:solidFill>
              </a:rPr>
              <a:t>Chuo-</a:t>
            </a:r>
            <a:r>
              <a:rPr kumimoji="1" lang="en-US" altLang="ja-JP" sz="1400" dirty="0" err="1">
                <a:solidFill>
                  <a:srgbClr val="FFFF00"/>
                </a:solidFill>
              </a:rPr>
              <a:t>ku</a:t>
            </a:r>
            <a:endParaRPr kumimoji="1" lang="ja-JP" altLang="en-US" sz="1400">
              <a:solidFill>
                <a:srgbClr val="FFFF00"/>
              </a:solidFill>
            </a:endParaRPr>
          </a:p>
        </p:txBody>
      </p: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8340DC4C-344B-CBF7-8EE9-CC1CA75F7D44}"/>
              </a:ext>
            </a:extLst>
          </p:cNvPr>
          <p:cNvCxnSpPr>
            <a:cxnSpLocks/>
          </p:cNvCxnSpPr>
          <p:nvPr/>
        </p:nvCxnSpPr>
        <p:spPr>
          <a:xfrm flipH="1" flipV="1">
            <a:off x="12630055" y="5661485"/>
            <a:ext cx="143257" cy="415369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BF7CC2A3-D8C8-0256-8C41-19EFACA62C62}"/>
              </a:ext>
            </a:extLst>
          </p:cNvPr>
          <p:cNvCxnSpPr>
            <a:cxnSpLocks/>
          </p:cNvCxnSpPr>
          <p:nvPr/>
        </p:nvCxnSpPr>
        <p:spPr>
          <a:xfrm>
            <a:off x="12768200" y="6074763"/>
            <a:ext cx="1940858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BECF0B6E-4F5D-0AB2-7B5F-842E210E9BB9}"/>
              </a:ext>
            </a:extLst>
          </p:cNvPr>
          <p:cNvSpPr txBox="1"/>
          <p:nvPr/>
        </p:nvSpPr>
        <p:spPr>
          <a:xfrm>
            <a:off x="13198334" y="5817248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>
                <a:solidFill>
                  <a:srgbClr val="FFFF00"/>
                </a:solidFill>
              </a:rPr>
              <a:t>Manazuru</a:t>
            </a:r>
            <a:r>
              <a:rPr kumimoji="1" lang="en-US" altLang="ja-JP" sz="1400" dirty="0">
                <a:solidFill>
                  <a:srgbClr val="FFFF00"/>
                </a:solidFill>
              </a:rPr>
              <a:t>-machi</a:t>
            </a:r>
            <a:endParaRPr kumimoji="1" lang="ja-JP" altLang="en-US" sz="1400">
              <a:solidFill>
                <a:srgbClr val="FFFF00"/>
              </a:solidFill>
            </a:endParaRPr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E6E3C7C7-B9BF-08CF-D39B-7F83BEDBEACD}"/>
              </a:ext>
            </a:extLst>
          </p:cNvPr>
          <p:cNvCxnSpPr>
            <a:cxnSpLocks/>
          </p:cNvCxnSpPr>
          <p:nvPr/>
        </p:nvCxnSpPr>
        <p:spPr>
          <a:xfrm flipH="1" flipV="1">
            <a:off x="11000296" y="5136721"/>
            <a:ext cx="222230" cy="81675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DF0FB0A9-CB24-C12E-DCE8-05A5A2627F98}"/>
              </a:ext>
            </a:extLst>
          </p:cNvPr>
          <p:cNvCxnSpPr>
            <a:cxnSpLocks/>
          </p:cNvCxnSpPr>
          <p:nvPr/>
        </p:nvCxnSpPr>
        <p:spPr>
          <a:xfrm>
            <a:off x="9934247" y="5136721"/>
            <a:ext cx="1067084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E6DC797C-DE11-8743-38C3-D0AC287BFE39}"/>
              </a:ext>
            </a:extLst>
          </p:cNvPr>
          <p:cNvSpPr txBox="1"/>
          <p:nvPr/>
        </p:nvSpPr>
        <p:spPr>
          <a:xfrm>
            <a:off x="9861947" y="4886855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FF00"/>
                </a:solidFill>
              </a:rPr>
              <a:t>Sakai-</a:t>
            </a:r>
            <a:r>
              <a:rPr kumimoji="1" lang="en-US" altLang="ja-JP" sz="1400" dirty="0" err="1">
                <a:solidFill>
                  <a:srgbClr val="FFFF00"/>
                </a:solidFill>
              </a:rPr>
              <a:t>shi</a:t>
            </a:r>
            <a:endParaRPr kumimoji="1" lang="ja-JP" altLang="en-US" sz="1400">
              <a:solidFill>
                <a:srgbClr val="FFFF00"/>
              </a:solidFill>
            </a:endParaRP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616FEB08-3127-2A24-6D5F-709FD58772AC}"/>
              </a:ext>
            </a:extLst>
          </p:cNvPr>
          <p:cNvSpPr/>
          <p:nvPr/>
        </p:nvSpPr>
        <p:spPr>
          <a:xfrm>
            <a:off x="742129" y="3983344"/>
            <a:ext cx="1415143" cy="14151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>
            <a:extLst>
              <a:ext uri="{FF2B5EF4-FFF2-40B4-BE49-F238E27FC236}">
                <a16:creationId xmlns:a16="http://schemas.microsoft.com/office/drawing/2014/main" id="{E1B5D533-0045-7DCE-7039-54CFC6B4249E}"/>
              </a:ext>
            </a:extLst>
          </p:cNvPr>
          <p:cNvSpPr/>
          <p:nvPr/>
        </p:nvSpPr>
        <p:spPr>
          <a:xfrm>
            <a:off x="2266129" y="3983344"/>
            <a:ext cx="1415143" cy="14151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>
            <a:extLst>
              <a:ext uri="{FF2B5EF4-FFF2-40B4-BE49-F238E27FC236}">
                <a16:creationId xmlns:a16="http://schemas.microsoft.com/office/drawing/2014/main" id="{C505B5BE-4D68-8780-FC58-A7A01448B8F9}"/>
              </a:ext>
            </a:extLst>
          </p:cNvPr>
          <p:cNvSpPr/>
          <p:nvPr/>
        </p:nvSpPr>
        <p:spPr>
          <a:xfrm>
            <a:off x="3790129" y="3983344"/>
            <a:ext cx="1415143" cy="14151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>
            <a:extLst>
              <a:ext uri="{FF2B5EF4-FFF2-40B4-BE49-F238E27FC236}">
                <a16:creationId xmlns:a16="http://schemas.microsoft.com/office/drawing/2014/main" id="{51C952DD-FF9E-EFA0-60FA-660318998ED4}"/>
              </a:ext>
            </a:extLst>
          </p:cNvPr>
          <p:cNvSpPr/>
          <p:nvPr/>
        </p:nvSpPr>
        <p:spPr>
          <a:xfrm>
            <a:off x="5314129" y="3983344"/>
            <a:ext cx="1415143" cy="14151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>
            <a:extLst>
              <a:ext uri="{FF2B5EF4-FFF2-40B4-BE49-F238E27FC236}">
                <a16:creationId xmlns:a16="http://schemas.microsoft.com/office/drawing/2014/main" id="{35925455-074E-2657-3E10-56378D807032}"/>
              </a:ext>
            </a:extLst>
          </p:cNvPr>
          <p:cNvSpPr/>
          <p:nvPr/>
        </p:nvSpPr>
        <p:spPr>
          <a:xfrm>
            <a:off x="6838129" y="3983344"/>
            <a:ext cx="1415143" cy="141514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EA844E4-7A30-8613-C9B7-CEBBFDF5AFD4}"/>
              </a:ext>
            </a:extLst>
          </p:cNvPr>
          <p:cNvSpPr txBox="1"/>
          <p:nvPr/>
        </p:nvSpPr>
        <p:spPr>
          <a:xfrm>
            <a:off x="742129" y="1815215"/>
            <a:ext cx="965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Public Partner Reverse Pitch (PPRP)</a:t>
            </a:r>
            <a:r>
              <a:rPr lang="ja-JP" altLang="ja-JP" sz="4000">
                <a:solidFill>
                  <a:schemeClr val="bg1"/>
                </a:solidFill>
                <a:effectLst/>
              </a:rPr>
              <a:t> </a:t>
            </a:r>
            <a:endParaRPr kumimoji="1" lang="ja-JP" altLang="en-US" sz="4000">
              <a:solidFill>
                <a:schemeClr val="bg1"/>
              </a:solidFill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A6EE1234-B791-E050-0181-45B50A2C2AD2}"/>
              </a:ext>
            </a:extLst>
          </p:cNvPr>
          <p:cNvSpPr txBox="1"/>
          <p:nvPr/>
        </p:nvSpPr>
        <p:spPr>
          <a:xfrm>
            <a:off x="742129" y="2837073"/>
            <a:ext cx="114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シティラボ東京パブリックパートナー集合企画</a:t>
            </a:r>
          </a:p>
        </p:txBody>
      </p:sp>
      <p:pic>
        <p:nvPicPr>
          <p:cNvPr id="3" name="図 2" descr="ロゴ&#10;&#10;中程度の精度で自動的に生成された説明">
            <a:extLst>
              <a:ext uri="{FF2B5EF4-FFF2-40B4-BE49-F238E27FC236}">
                <a16:creationId xmlns:a16="http://schemas.microsoft.com/office/drawing/2014/main" id="{D2890277-4B5E-A403-76C8-3111E1E17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225510"/>
            <a:ext cx="3168305" cy="15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34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142</Words>
  <Application>Microsoft Macintosh PowerPoint</Application>
  <PresentationFormat>ユーザー設定</PresentationFormat>
  <Paragraphs>60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Meiryo</vt:lpstr>
      <vt:lpstr>游ゴシック</vt:lpstr>
      <vt:lpstr>游ゴシック Light</vt:lpstr>
      <vt:lpstr>Arial</vt:lpstr>
      <vt:lpstr>Bangla MN</vt:lpstr>
      <vt:lpstr>Gurmukhi MN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スミス アーバン</dc:creator>
  <cp:lastModifiedBy>平井一歩</cp:lastModifiedBy>
  <cp:revision>71</cp:revision>
  <cp:lastPrinted>2021-05-31T04:24:32Z</cp:lastPrinted>
  <dcterms:created xsi:type="dcterms:W3CDTF">2021-02-15T02:02:59Z</dcterms:created>
  <dcterms:modified xsi:type="dcterms:W3CDTF">2024-09-11T00:45:05Z</dcterms:modified>
</cp:coreProperties>
</file>